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5dc552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5dc552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962b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962b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a962b5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a962b5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a962b5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a962b5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exclusion locks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mutual exclusion lock (mutex) locks access to a sensitive part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exclusion locks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mutual exclusion lock (mutex) locks access to a sensitive part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coroutine can lock and unlock the mutex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exclusion locks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mutual exclusion lock (mutex) locks access to a sensitive part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coroutine can lock and unlock the mutex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withLock { … } method provides both lock and unlock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exclusion locks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exclusion locks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1885350" y="1562100"/>
            <a:ext cx="5373300" cy="1568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mutex = Mutex()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 counter = 0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withContext(Dispatchers.Default)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massiveRun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mutex.withLock { counter++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println("Counter = $counter")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