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98C6-2E0F-4124-CA17-B2FC97129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7A9C3-7FE1-2722-FFEA-81EC4D167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E06FE-0DD1-3C69-0CD0-A23AF6FE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FC2B8-561C-B110-B66F-86EFC462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5249D-5B4B-019E-D04F-98F67F5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5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14C9-62A1-3306-6037-6317973B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B08D15-0E75-7F28-E66F-5705B84F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78A28-842D-EADA-72EF-FEB4497F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F11A3-B03A-5DD0-3B14-A3C76B0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4AE6F-8477-E9FD-7295-A303BBF4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3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6F6B3-0161-FD78-35AE-A3BFB30FF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DC245-7C90-68E9-1AE8-C13B06A5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C8FF4-F2C9-389D-A82D-714D3CF4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A3E4B-B668-6E5C-9ABC-CEFC1AE8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05E3B-1119-0691-3A76-03FE2665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16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9334-57E8-28B9-39B3-4259BE51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86809-CCC7-0A3B-C2C9-4A34D5CD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4F980-1E41-8B8A-BE9D-FADD901C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64BB4-84B9-69F5-5C16-52C5A82F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6D136-AC3F-2075-AD17-B083CACE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71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2EA30-AE3D-969A-1070-37D54714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DFA401-A71E-3430-F08C-24DEA108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4E23B-C3EF-33E5-291D-48A97FC3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D20EB-A2E0-8F40-AE69-AD76F0C0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0941-2AF7-5F4D-550F-0B3E7DF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56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0BE49-54F8-9F0C-7E71-FFEA55B4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C57C3-D917-5B48-5AAB-7087A98D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83AB3-EFFE-23B3-74B4-3C45C4E4B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C1E1D-5D94-08CD-2917-7AAF9466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6E7610-B927-0CDA-D33C-E478590F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3A4B4E-DE8D-8D03-A888-E3500EC7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9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F56EC-92F7-7948-F1D2-70C498F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CFA12-3B69-DC60-FCC7-A9B7D6BA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F2EAAC-0414-54F8-6770-DB4F1063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BD6A1B-E44F-2129-0AE8-0D76DFC76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663F1F-2960-BFBA-C4DE-5B7402DC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F9B707-4959-6C07-3037-B4D13225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2D8B10-5A4F-45BA-D050-15FFAF8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518783-DBBB-3317-1EA3-362E1FED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9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D075-BC22-D22B-6086-628D95FC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717F3E-DB43-AABA-28D3-AFEA91E4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D68ACC-FC32-3E79-9269-FE54156D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63017-AC88-EE36-8010-A0FE0B3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85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3FCE7-342E-BDD2-77BC-49B0D462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BCA9EF-3061-3152-B3DB-8803918C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BAF7FB-7FC1-68FD-776F-6755DD51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48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7BA2-7FA9-3D25-16B2-E23A45D2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6BB3E-3404-B675-DD21-EA1E4D5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0B4656-3230-EE5F-A932-B85FA59E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15B9FE-A88D-14EF-26F5-69B5E721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19540-EBF1-66CB-F1E2-FAF9A459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27E402-17F4-2088-8AFB-4A79803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8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9BE85-EC94-7A12-9F20-3DB6CA6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4AC38-EB5B-7B66-FFD4-A7DB6105D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0C83B0-E534-74AE-3184-81726FF8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45EE6F-5D91-CEEB-22A7-D9906262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AC53A-2915-F261-33DC-D51CC93C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60FD62-BEF9-24AA-5CF0-87E4D625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4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B11966-555D-F439-FF1E-76D41B6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4C48D-F183-9B14-B7D2-CF7534C83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CD1EA-3529-8583-FC42-623C69ECE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2B45-72F1-46C4-BBAB-F34639AEC991}" type="datetimeFigureOut">
              <a:rPr lang="es-ES" smtClean="0"/>
              <a:t>15/05/2023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4A1F9-9F80-E2ED-EAD4-84CD27376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E462C-3F70-BD0D-8EC2-A9630E28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79BF-179D-49D8-8AC9-B17AEE48B6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AEDDA0-B333-0E30-336C-F82F6F2FA67F}"/>
              </a:ext>
            </a:extLst>
          </p:cNvPr>
          <p:cNvSpPr txBox="1"/>
          <p:nvPr/>
        </p:nvSpPr>
        <p:spPr>
          <a:xfrm>
            <a:off x="3617606" y="709127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TEAM 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4618B0-E5D0-E13A-8988-135A020FAFEF}"/>
              </a:ext>
            </a:extLst>
          </p:cNvPr>
          <p:cNvSpPr txBox="1"/>
          <p:nvPr/>
        </p:nvSpPr>
        <p:spPr>
          <a:xfrm>
            <a:off x="7296978" y="709127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TEAM 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410145-A85B-ED5E-C81F-70C0DF6FB6B5}"/>
              </a:ext>
            </a:extLst>
          </p:cNvPr>
          <p:cNvSpPr txBox="1"/>
          <p:nvPr/>
        </p:nvSpPr>
        <p:spPr>
          <a:xfrm>
            <a:off x="4334693" y="1078459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W% </a:t>
            </a:r>
            <a:r>
              <a:rPr lang="es-ES" dirty="0" err="1"/>
              <a:t>team</a:t>
            </a:r>
            <a:r>
              <a:rPr lang="es-ES" dirty="0"/>
              <a:t> a    -   D%    -    W% </a:t>
            </a:r>
            <a:r>
              <a:rPr lang="es-ES" dirty="0" err="1"/>
              <a:t>team</a:t>
            </a:r>
            <a:r>
              <a:rPr lang="es-ES" dirty="0"/>
              <a:t> 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B57F26-28F2-C233-706C-8375CA573036}"/>
              </a:ext>
            </a:extLst>
          </p:cNvPr>
          <p:cNvSpPr txBox="1"/>
          <p:nvPr/>
        </p:nvSpPr>
        <p:spPr>
          <a:xfrm>
            <a:off x="4038907" y="1500282"/>
            <a:ext cx="417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Av. </a:t>
            </a:r>
            <a:r>
              <a:rPr lang="es-ES" dirty="0" err="1"/>
              <a:t>gols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a          -          Av. </a:t>
            </a:r>
            <a:r>
              <a:rPr lang="es-ES" dirty="0" err="1"/>
              <a:t>gols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b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2E06085-BCBE-F14A-9067-CC39ECA83F79}"/>
              </a:ext>
            </a:extLst>
          </p:cNvPr>
          <p:cNvSpPr/>
          <p:nvPr/>
        </p:nvSpPr>
        <p:spPr>
          <a:xfrm>
            <a:off x="3319026" y="2239347"/>
            <a:ext cx="5794311" cy="2379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TABLA CON LOS ÚLTIMOS n PARTIDOS DE LOS DOS EQUIPOS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Columnas: Fecha, H. </a:t>
            </a:r>
            <a:r>
              <a:rPr lang="es-ES" dirty="0" err="1">
                <a:solidFill>
                  <a:schemeClr val="tx1"/>
                </a:solidFill>
              </a:rPr>
              <a:t>team</a:t>
            </a:r>
            <a:r>
              <a:rPr lang="es-ES" dirty="0">
                <a:solidFill>
                  <a:schemeClr val="tx1"/>
                </a:solidFill>
              </a:rPr>
              <a:t>, marcadores, </a:t>
            </a:r>
            <a:r>
              <a:rPr lang="es-ES" dirty="0" err="1">
                <a:solidFill>
                  <a:schemeClr val="tx1"/>
                </a:solidFill>
              </a:rPr>
              <a:t>A.team</a:t>
            </a:r>
            <a:r>
              <a:rPr lang="es-ES" dirty="0">
                <a:solidFill>
                  <a:schemeClr val="tx1"/>
                </a:solidFill>
              </a:rPr>
              <a:t>, ciudad, competición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9F44F5-68F7-D9EF-4C25-D0C34E418F7F}"/>
              </a:ext>
            </a:extLst>
          </p:cNvPr>
          <p:cNvSpPr/>
          <p:nvPr/>
        </p:nvSpPr>
        <p:spPr>
          <a:xfrm>
            <a:off x="301690" y="4080588"/>
            <a:ext cx="2796074" cy="2379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TABLA CON LOS ÚLTIMOS n PARTIDOS DEL EQUIPO 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Columnas: Fecha, H. </a:t>
            </a:r>
            <a:r>
              <a:rPr lang="es-ES" dirty="0" err="1">
                <a:solidFill>
                  <a:schemeClr val="tx1"/>
                </a:solidFill>
              </a:rPr>
              <a:t>team</a:t>
            </a:r>
            <a:r>
              <a:rPr lang="es-ES" dirty="0">
                <a:solidFill>
                  <a:schemeClr val="tx1"/>
                </a:solidFill>
              </a:rPr>
              <a:t>, marcadores, </a:t>
            </a:r>
            <a:r>
              <a:rPr lang="es-ES" dirty="0" err="1">
                <a:solidFill>
                  <a:schemeClr val="tx1"/>
                </a:solidFill>
              </a:rPr>
              <a:t>A.team</a:t>
            </a:r>
            <a:r>
              <a:rPr lang="es-ES" dirty="0">
                <a:solidFill>
                  <a:schemeClr val="tx1"/>
                </a:solidFill>
              </a:rPr>
              <a:t>, ciudad, competición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AAB8EB-BE0B-5586-3E2F-35BF46B0A11F}"/>
              </a:ext>
            </a:extLst>
          </p:cNvPr>
          <p:cNvSpPr txBox="1"/>
          <p:nvPr/>
        </p:nvSpPr>
        <p:spPr>
          <a:xfrm>
            <a:off x="217714" y="3244334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TEAM 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BD43F5-4B63-5886-D342-A8DE9E9B2487}"/>
              </a:ext>
            </a:extLst>
          </p:cNvPr>
          <p:cNvSpPr txBox="1"/>
          <p:nvPr/>
        </p:nvSpPr>
        <p:spPr>
          <a:xfrm>
            <a:off x="295786" y="356157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W% - D%  - L%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99C3DC-4ED3-87D8-F234-B13506B67D97}"/>
              </a:ext>
            </a:extLst>
          </p:cNvPr>
          <p:cNvSpPr txBox="1"/>
          <p:nvPr/>
        </p:nvSpPr>
        <p:spPr>
          <a:xfrm>
            <a:off x="295786" y="3798733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Av. </a:t>
            </a:r>
            <a:r>
              <a:rPr lang="es-ES" dirty="0" err="1"/>
              <a:t>Gols</a:t>
            </a:r>
            <a:r>
              <a:rPr lang="es-ES" dirty="0"/>
              <a:t> pro &amp; con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3D11FEB-92D8-D73D-29A4-3E2974A17BCD}"/>
              </a:ext>
            </a:extLst>
          </p:cNvPr>
          <p:cNvSpPr/>
          <p:nvPr/>
        </p:nvSpPr>
        <p:spPr>
          <a:xfrm>
            <a:off x="9346406" y="4265254"/>
            <a:ext cx="2796074" cy="2379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TABLA CON LOS ÚLTIMOS n PARTIDOS DEL EQUIPO B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Columnas: Fecha, H. </a:t>
            </a:r>
            <a:r>
              <a:rPr lang="es-ES" dirty="0" err="1">
                <a:solidFill>
                  <a:schemeClr val="tx1"/>
                </a:solidFill>
              </a:rPr>
              <a:t>team</a:t>
            </a:r>
            <a:r>
              <a:rPr lang="es-ES" dirty="0">
                <a:solidFill>
                  <a:schemeClr val="tx1"/>
                </a:solidFill>
              </a:rPr>
              <a:t>, marcadores, </a:t>
            </a:r>
            <a:r>
              <a:rPr lang="es-ES" dirty="0" err="1">
                <a:solidFill>
                  <a:schemeClr val="tx1"/>
                </a:solidFill>
              </a:rPr>
              <a:t>A.team</a:t>
            </a:r>
            <a:r>
              <a:rPr lang="es-ES" dirty="0">
                <a:solidFill>
                  <a:schemeClr val="tx1"/>
                </a:solidFill>
              </a:rPr>
              <a:t>, ciudad, competición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D46546-E50B-792E-BABF-E010E8DA85F4}"/>
              </a:ext>
            </a:extLst>
          </p:cNvPr>
          <p:cNvSpPr txBox="1"/>
          <p:nvPr/>
        </p:nvSpPr>
        <p:spPr>
          <a:xfrm>
            <a:off x="9262430" y="3429000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TEAM 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F78040-C669-6B31-86E5-0FAA0AE89249}"/>
              </a:ext>
            </a:extLst>
          </p:cNvPr>
          <p:cNvSpPr txBox="1"/>
          <p:nvPr/>
        </p:nvSpPr>
        <p:spPr>
          <a:xfrm>
            <a:off x="9340502" y="374624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W% - D%  - L%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999114-39E6-4D2F-56B8-46C9E09C3334}"/>
              </a:ext>
            </a:extLst>
          </p:cNvPr>
          <p:cNvSpPr txBox="1"/>
          <p:nvPr/>
        </p:nvSpPr>
        <p:spPr>
          <a:xfrm>
            <a:off x="9340502" y="398339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Av. </a:t>
            </a:r>
            <a:r>
              <a:rPr lang="es-ES" dirty="0" err="1"/>
              <a:t>Gols</a:t>
            </a:r>
            <a:r>
              <a:rPr lang="es-ES" dirty="0"/>
              <a:t> pro &amp; con</a:t>
            </a:r>
          </a:p>
        </p:txBody>
      </p:sp>
    </p:spTree>
    <p:extLst>
      <p:ext uri="{BB962C8B-B14F-4D97-AF65-F5344CB8AC3E}">
        <p14:creationId xmlns:p14="http://schemas.microsoft.com/office/powerpoint/2010/main" val="30797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311888-E121-625A-4CC2-D120DBBB4DA8}"/>
              </a:ext>
            </a:extLst>
          </p:cNvPr>
          <p:cNvSpPr txBox="1"/>
          <p:nvPr/>
        </p:nvSpPr>
        <p:spPr>
          <a:xfrm>
            <a:off x="1427584" y="1091682"/>
            <a:ext cx="9806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filtran los dos equipos, en la tabla central se exhiben los últimos encuentros entre los dos equipos filtrados, en las tablas laterales se exhiben los últimos encuentros de cada uno.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me da tiempo: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Posible filtro para partidos ‘</a:t>
            </a:r>
            <a:r>
              <a:rPr lang="es-ES" dirty="0" err="1"/>
              <a:t>friendly</a:t>
            </a:r>
            <a:r>
              <a:rPr lang="es-E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Intentar incorporar banderas (tabla de banderas??)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6731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PowerBi Mauditors</dc:creator>
  <cp:lastModifiedBy>PowerBi Mauditors</cp:lastModifiedBy>
  <cp:revision>1</cp:revision>
  <dcterms:created xsi:type="dcterms:W3CDTF">2023-05-15T18:58:20Z</dcterms:created>
  <dcterms:modified xsi:type="dcterms:W3CDTF">2023-05-15T18:58:27Z</dcterms:modified>
</cp:coreProperties>
</file>