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446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1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7" name="Shape 3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Title Text</a:t>
            </a:r>
          </a:p>
        </p:txBody>
      </p:sp>
      <p:sp>
        <p:nvSpPr>
          <p:cNvPr id="108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grpSp>
        <p:nvGrpSpPr>
          <p:cNvPr id="114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109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110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STANDARD CATEGORY ICON</a:t>
              </a:r>
            </a:p>
          </p:txBody>
        </p:sp>
        <p:sp>
          <p:nvSpPr>
            <p:cNvPr id="111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ALTERNATE CATEGORY ICON</a:t>
              </a:r>
            </a:p>
          </p:txBody>
        </p:sp>
      </p:grp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4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25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26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127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128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129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Title Text</a:t>
            </a:r>
          </a:p>
        </p:txBody>
      </p:sp>
      <p:sp>
        <p:nvSpPr>
          <p:cNvPr id="139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grpSp>
        <p:nvGrpSpPr>
          <p:cNvPr id="145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140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141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STANDARD CATEGORY ICON</a:t>
              </a:r>
            </a:p>
          </p:txBody>
        </p:sp>
        <p:sp>
          <p:nvSpPr>
            <p:cNvPr id="142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ALTERNATE CATEGORY ICON</a:t>
              </a:r>
            </a:p>
          </p:txBody>
        </p:sp>
      </p:grp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5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56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57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158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159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160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Title Text</a:t>
            </a:r>
          </a:p>
        </p:txBody>
      </p:sp>
      <p:sp>
        <p:nvSpPr>
          <p:cNvPr id="170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grpSp>
        <p:nvGrpSpPr>
          <p:cNvPr id="176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171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172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STANDARD CATEGORY ICON</a:t>
              </a:r>
            </a:p>
          </p:txBody>
        </p:sp>
        <p:sp>
          <p:nvSpPr>
            <p:cNvPr id="173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175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ALTERNATE CATEGORY ICON</a:t>
              </a:r>
            </a:p>
          </p:txBody>
        </p:sp>
      </p:grp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6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87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88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189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190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191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Title Text</a:t>
            </a:r>
          </a:p>
        </p:txBody>
      </p:sp>
      <p:sp>
        <p:nvSpPr>
          <p:cNvPr id="201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grpSp>
        <p:nvGrpSpPr>
          <p:cNvPr id="207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202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203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STANDARD CATEGORY ICON</a:t>
              </a:r>
            </a:p>
          </p:txBody>
        </p:sp>
        <p:sp>
          <p:nvSpPr>
            <p:cNvPr id="204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206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ALTERNATE CATEGORY ICON</a:t>
              </a:r>
            </a:p>
          </p:txBody>
        </p:sp>
      </p:grp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7" name="Rectangle 5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18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19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20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221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222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223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Text"/>
          <p:cNvSpPr txBox="1">
            <a:spLocks noGrp="1"/>
          </p:cNvSpPr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Title Text</a:t>
            </a:r>
          </a:p>
        </p:txBody>
      </p:sp>
      <p:sp>
        <p:nvSpPr>
          <p:cNvPr id="232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grpSp>
        <p:nvGrpSpPr>
          <p:cNvPr id="238" name="Group 4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233" name="Rectangle 5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234" name="TextBox 6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STANDARD CATEGORY ICON</a:t>
              </a:r>
            </a:p>
          </p:txBody>
        </p:sp>
        <p:sp>
          <p:nvSpPr>
            <p:cNvPr id="235" name="Straight Connector 7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Rectangle 8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237" name="TextBox 9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ALTERNATE CATEGORY ICON</a:t>
              </a:r>
            </a:p>
          </p:txBody>
        </p:sp>
      </p:grp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8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49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50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251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252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253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4" name="Rectangle 5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65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66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267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268" name="TextBox 11"/>
          <p:cNvSpPr txBox="1"/>
          <p:nvPr/>
        </p:nvSpPr>
        <p:spPr>
          <a:xfrm>
            <a:off x="2835674" y="1178148"/>
            <a:ext cx="104722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269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Straight Connector 13"/>
          <p:cNvSpPr/>
          <p:nvPr/>
        </p:nvSpPr>
        <p:spPr>
          <a:xfrm flipH="1">
            <a:off x="2665427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Straight Connector 14"/>
          <p:cNvSpPr/>
          <p:nvPr/>
        </p:nvSpPr>
        <p:spPr>
          <a:xfrm flipH="1">
            <a:off x="3803713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TextBox 16"/>
          <p:cNvSpPr txBox="1"/>
          <p:nvPr/>
        </p:nvSpPr>
        <p:spPr>
          <a:xfrm>
            <a:off x="2835674" y="2189172"/>
            <a:ext cx="1047228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INSTANCES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Text"/>
          <p:cNvSpPr txBox="1">
            <a:spLocks noGrp="1"/>
          </p:cNvSpPr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Title Text</a:t>
            </a:r>
          </a:p>
        </p:txBody>
      </p:sp>
      <p:sp>
        <p:nvSpPr>
          <p:cNvPr id="281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grpSp>
        <p:nvGrpSpPr>
          <p:cNvPr id="287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282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283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STANDARD CATEGORY ICON</a:t>
              </a:r>
            </a:p>
          </p:txBody>
        </p:sp>
        <p:sp>
          <p:nvSpPr>
            <p:cNvPr id="284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286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ALTERNATE CATEGORY ICON</a:t>
              </a:r>
            </a:p>
          </p:txBody>
        </p:sp>
      </p:grpSp>
      <p:sp>
        <p:nvSpPr>
          <p:cNvPr id="2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7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98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299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300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301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302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15"/>
          <p:cNvSpPr/>
          <p:nvPr/>
        </p:nvSpPr>
        <p:spPr>
          <a:xfrm>
            <a:off x="1" y="787566"/>
            <a:ext cx="9144001" cy="3760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4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16" name="TextBox 14"/>
          <p:cNvSpPr txBox="1"/>
          <p:nvPr/>
        </p:nvSpPr>
        <p:spPr>
          <a:xfrm>
            <a:off x="197440" y="1103072"/>
            <a:ext cx="1128441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 ICONS</a:t>
            </a:r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Text"/>
          <p:cNvSpPr txBox="1">
            <a:spLocks noGrp="1"/>
          </p:cNvSpPr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Title Text</a:t>
            </a:r>
          </a:p>
        </p:txBody>
      </p:sp>
      <p:sp>
        <p:nvSpPr>
          <p:cNvPr id="325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grpSp>
        <p:nvGrpSpPr>
          <p:cNvPr id="331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326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327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STANDARD CATEGORY ICON</a:t>
              </a:r>
            </a:p>
          </p:txBody>
        </p:sp>
        <p:sp>
          <p:nvSpPr>
            <p:cNvPr id="328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  <a:endParaRPr/>
            </a:p>
          </p:txBody>
        </p:sp>
        <p:sp>
          <p:nvSpPr>
            <p:cNvPr id="330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b="1"/>
              </a:lvl1pPr>
            </a:lstStyle>
            <a:p>
              <a:r>
                <a:t>ALTERNATE CATEGORY ICON</a:t>
              </a:r>
            </a:p>
          </p:txBody>
        </p:sp>
      </p:grp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1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42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43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STANDARD SERVICE ICON</a:t>
            </a:r>
          </a:p>
        </p:txBody>
      </p:sp>
      <p:sp>
        <p:nvSpPr>
          <p:cNvPr id="344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ALTERNATE SERVICE ICON</a:t>
            </a:r>
          </a:p>
        </p:txBody>
      </p:sp>
      <p:sp>
        <p:nvSpPr>
          <p:cNvPr id="345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/>
            </a:lvl1pPr>
          </a:lstStyle>
          <a:p>
            <a:r>
              <a:t>RESOURCES</a:t>
            </a:r>
          </a:p>
        </p:txBody>
      </p:sp>
      <p:sp>
        <p:nvSpPr>
          <p:cNvPr id="346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Text"/>
          <p:cNvSpPr txBox="1">
            <a:spLocks noGrp="1"/>
          </p:cNvSpPr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141B2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r>
              <a:t>#/#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7" name="Rectangle 8"/>
          <p:cNvSpPr/>
          <p:nvPr/>
        </p:nvSpPr>
        <p:spPr>
          <a:xfrm>
            <a:off x="1" y="787566"/>
            <a:ext cx="9144001" cy="37607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58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  <a:endParaRPr/>
          </a:p>
        </p:txBody>
      </p:sp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71;p27"/>
          <p:cNvSpPr/>
          <p:nvPr/>
        </p:nvSpPr>
        <p:spPr>
          <a:xfrm>
            <a:off x="1685228" y="705810"/>
            <a:ext cx="6957870" cy="3646801"/>
          </a:xfrm>
          <a:prstGeom prst="roundRect">
            <a:avLst>
              <a:gd name="adj" fmla="val 10263"/>
            </a:avLst>
          </a:prstGeom>
          <a:ln>
            <a:solidFill>
              <a:srgbClr val="2754F4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70" name="Graphic 22" descr="Graphic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6350" y="377609"/>
            <a:ext cx="549550" cy="549550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Google Shape;581;p33"/>
          <p:cNvSpPr/>
          <p:nvPr/>
        </p:nvSpPr>
        <p:spPr>
          <a:xfrm>
            <a:off x="4623041" y="2562044"/>
            <a:ext cx="2771401" cy="1707301"/>
          </a:xfrm>
          <a:prstGeom prst="roundRect">
            <a:avLst>
              <a:gd name="adj" fmla="val 10241"/>
            </a:avLst>
          </a:prstGeom>
          <a:ln>
            <a:solidFill>
              <a:srgbClr val="2754F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2" name="Google Shape;582;p33"/>
          <p:cNvSpPr/>
          <p:nvPr/>
        </p:nvSpPr>
        <p:spPr>
          <a:xfrm>
            <a:off x="4713415" y="2641818"/>
            <a:ext cx="2103120" cy="1005840"/>
          </a:xfrm>
          <a:prstGeom prst="roundRect">
            <a:avLst>
              <a:gd name="adj" fmla="val 10241"/>
            </a:avLst>
          </a:prstGeom>
          <a:ln>
            <a:solidFill>
              <a:srgbClr val="2754F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3" name="Google Shape;583;p33"/>
          <p:cNvSpPr txBox="1"/>
          <p:nvPr/>
        </p:nvSpPr>
        <p:spPr>
          <a:xfrm>
            <a:off x="5303520" y="3383280"/>
            <a:ext cx="914400" cy="18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100"/>
            </a:lvl1pPr>
          </a:lstStyle>
          <a:p>
            <a:r>
              <a:t>static pods</a:t>
            </a:r>
          </a:p>
        </p:txBody>
      </p:sp>
      <p:sp>
        <p:nvSpPr>
          <p:cNvPr id="374" name="Google Shape;587;p33"/>
          <p:cNvSpPr/>
          <p:nvPr/>
        </p:nvSpPr>
        <p:spPr>
          <a:xfrm>
            <a:off x="4663816" y="1062144"/>
            <a:ext cx="3811501" cy="1257601"/>
          </a:xfrm>
          <a:prstGeom prst="roundRect">
            <a:avLst>
              <a:gd name="adj" fmla="val 9263"/>
            </a:avLst>
          </a:prstGeom>
          <a:ln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77" name="Google Shape;588;p33"/>
          <p:cNvGrpSpPr/>
          <p:nvPr/>
        </p:nvGrpSpPr>
        <p:grpSpPr>
          <a:xfrm>
            <a:off x="5308491" y="789620"/>
            <a:ext cx="1141501" cy="557600"/>
            <a:chOff x="0" y="0"/>
            <a:chExt cx="1141499" cy="557599"/>
          </a:xfrm>
        </p:grpSpPr>
        <p:sp>
          <p:nvSpPr>
            <p:cNvPr id="375" name="Rectangle"/>
            <p:cNvSpPr/>
            <p:nvPr/>
          </p:nvSpPr>
          <p:spPr>
            <a:xfrm>
              <a:off x="0" y="163378"/>
              <a:ext cx="1141500" cy="23084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376" name="kube-system"/>
            <p:cNvSpPr txBox="1"/>
            <p:nvPr/>
          </p:nvSpPr>
          <p:spPr>
            <a:xfrm>
              <a:off x="0" y="-1"/>
              <a:ext cx="1141500" cy="55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1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kube-system</a:t>
              </a:r>
            </a:p>
          </p:txBody>
        </p:sp>
      </p:grpSp>
      <p:sp>
        <p:nvSpPr>
          <p:cNvPr id="381" name="Google Shape;592;p33"/>
          <p:cNvSpPr txBox="1"/>
          <p:nvPr/>
        </p:nvSpPr>
        <p:spPr>
          <a:xfrm>
            <a:off x="6175113" y="1293889"/>
            <a:ext cx="5067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r>
              <a:t>sched</a:t>
            </a:r>
          </a:p>
        </p:txBody>
      </p:sp>
      <p:sp>
        <p:nvSpPr>
          <p:cNvPr id="382" name="Google Shape;593;p33"/>
          <p:cNvSpPr txBox="1"/>
          <p:nvPr/>
        </p:nvSpPr>
        <p:spPr>
          <a:xfrm>
            <a:off x="5535841" y="1293889"/>
            <a:ext cx="506700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r>
              <a:t>c-m</a:t>
            </a:r>
          </a:p>
        </p:txBody>
      </p:sp>
      <p:sp>
        <p:nvSpPr>
          <p:cNvPr id="383" name="Google Shape;594;p33"/>
          <p:cNvSpPr txBox="1"/>
          <p:nvPr/>
        </p:nvSpPr>
        <p:spPr>
          <a:xfrm>
            <a:off x="4895221" y="1293889"/>
            <a:ext cx="506700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r>
              <a:t>api</a:t>
            </a:r>
          </a:p>
        </p:txBody>
      </p:sp>
      <p:sp>
        <p:nvSpPr>
          <p:cNvPr id="384" name="Google Shape;595;p33"/>
          <p:cNvSpPr/>
          <p:nvPr/>
        </p:nvSpPr>
        <p:spPr>
          <a:xfrm>
            <a:off x="2454016" y="1062144"/>
            <a:ext cx="2038201" cy="1257601"/>
          </a:xfrm>
          <a:prstGeom prst="roundRect">
            <a:avLst>
              <a:gd name="adj" fmla="val 9263"/>
            </a:avLst>
          </a:prstGeom>
          <a:ln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87" name="Google Shape;596;p33"/>
          <p:cNvGrpSpPr/>
          <p:nvPr/>
        </p:nvGrpSpPr>
        <p:grpSpPr>
          <a:xfrm>
            <a:off x="3098690" y="788743"/>
            <a:ext cx="817690" cy="559354"/>
            <a:chOff x="0" y="0"/>
            <a:chExt cx="817688" cy="559353"/>
          </a:xfrm>
        </p:grpSpPr>
        <p:sp>
          <p:nvSpPr>
            <p:cNvPr id="385" name="Rectangle"/>
            <p:cNvSpPr/>
            <p:nvPr/>
          </p:nvSpPr>
          <p:spPr>
            <a:xfrm>
              <a:off x="0" y="163891"/>
              <a:ext cx="817689" cy="23157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386" name="default"/>
            <p:cNvSpPr txBox="1"/>
            <p:nvPr/>
          </p:nvSpPr>
          <p:spPr>
            <a:xfrm>
              <a:off x="0" y="-1"/>
              <a:ext cx="817689" cy="559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1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default</a:t>
              </a:r>
            </a:p>
          </p:txBody>
        </p:sp>
      </p:grpSp>
      <p:sp>
        <p:nvSpPr>
          <p:cNvPr id="389" name="Google Shape;600;p33"/>
          <p:cNvSpPr txBox="1"/>
          <p:nvPr/>
        </p:nvSpPr>
        <p:spPr>
          <a:xfrm>
            <a:off x="3166379" y="1293889"/>
            <a:ext cx="7500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r>
              <a:t>kubernetes</a:t>
            </a:r>
          </a:p>
        </p:txBody>
      </p:sp>
      <p:sp>
        <p:nvSpPr>
          <p:cNvPr id="390" name="Google Shape;601;p33"/>
          <p:cNvSpPr txBox="1"/>
          <p:nvPr/>
        </p:nvSpPr>
        <p:spPr>
          <a:xfrm>
            <a:off x="6754510" y="1293889"/>
            <a:ext cx="6264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r>
              <a:t>k-proxy</a:t>
            </a:r>
          </a:p>
        </p:txBody>
      </p:sp>
      <p:sp>
        <p:nvSpPr>
          <p:cNvPr id="393" name="Google Shape;606;p33"/>
          <p:cNvSpPr txBox="1"/>
          <p:nvPr/>
        </p:nvSpPr>
        <p:spPr>
          <a:xfrm>
            <a:off x="5303520" y="4023360"/>
            <a:ext cx="914400" cy="18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100"/>
            </a:lvl1pPr>
          </a:lstStyle>
          <a:p>
            <a:r>
              <a:t>mirror pods</a:t>
            </a:r>
          </a:p>
        </p:txBody>
      </p:sp>
      <p:pic>
        <p:nvPicPr>
          <p:cNvPr id="394" name="Google Shape;607;p33" descr="Google Shape;607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871" y="743460"/>
            <a:ext cx="598689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oogle Shape;604;p33" descr="Google Shape;604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66560" y="1552933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Google Shape;605;p33" descr="Google Shape;605;p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72400" y="1554480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Google Shape;608;p33" descr="Google Shape;608;p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66560" y="3566160"/>
            <a:ext cx="596480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oogle Shape;609;p33" descr="Google Shape;609;p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08866" y="3671750"/>
            <a:ext cx="597601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Google Shape;610;p33" descr="Google Shape;610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26480" y="1552808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Google Shape;611;p33" descr="Google Shape;611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86400" y="1552808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Google Shape;599;p33" descr="Google Shape;599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6320" y="1552808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Google Shape;612;p33" descr="Google Shape;612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3816" y="769610"/>
            <a:ext cx="598689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Google Shape;598;p33" descr="Google Shape;598;p3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00400" y="1551851"/>
            <a:ext cx="597832" cy="59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Google Shape;613;p33" descr="Google Shape;613;p3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26480" y="2743200"/>
            <a:ext cx="596480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Google Shape;614;p33" descr="Google Shape;614;p3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46320" y="2743200"/>
            <a:ext cx="596480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Google Shape;615;p33" descr="Google Shape;615;p33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486400" y="2743200"/>
            <a:ext cx="596480" cy="597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Google Shape;372;p27"/>
          <p:cNvSpPr/>
          <p:nvPr/>
        </p:nvSpPr>
        <p:spPr>
          <a:xfrm>
            <a:off x="2193073" y="2636298"/>
            <a:ext cx="2038201" cy="1646305"/>
          </a:xfrm>
          <a:prstGeom prst="roundRect">
            <a:avLst>
              <a:gd name="adj" fmla="val 9458"/>
            </a:avLst>
          </a:prstGeom>
          <a:ln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10" name="Google Shape;389;p27" descr="Google Shape;389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8678" y="2383528"/>
            <a:ext cx="598689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Google Shape;379;p27" descr="Google Shape;379;p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7440" y="3291840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Google Shape;386;p27" descr="Google Shape;386;p2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393384" y="3738875"/>
            <a:ext cx="505544" cy="505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Google Shape;388;p27" descr="Google Shape;388;p2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393384" y="2921652"/>
            <a:ext cx="505544" cy="505544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Google Shape;413;p28"/>
          <p:cNvSpPr txBox="1"/>
          <p:nvPr/>
        </p:nvSpPr>
        <p:spPr>
          <a:xfrm>
            <a:off x="3086743" y="3518099"/>
            <a:ext cx="1118825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dockercfg</a:t>
            </a:r>
          </a:p>
        </p:txBody>
      </p:sp>
      <p:sp>
        <p:nvSpPr>
          <p:cNvPr id="426" name="Google Shape;597;p33"/>
          <p:cNvSpPr/>
          <p:nvPr/>
        </p:nvSpPr>
        <p:spPr>
          <a:xfrm>
            <a:off x="1983740" y="1062144"/>
            <a:ext cx="483891" cy="161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62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44546A"/>
            </a:solidFill>
            <a:miter lim="800000"/>
            <a:headEnd w="med" len="sm"/>
            <a:tailEnd type="arrow" w="med" len="sm"/>
          </a:ln>
        </p:spPr>
        <p:txBody>
          <a:bodyPr/>
          <a:lstStyle/>
          <a:p>
            <a:endParaRPr/>
          </a:p>
        </p:txBody>
      </p:sp>
      <p:pic>
        <p:nvPicPr>
          <p:cNvPr id="420" name="logo-vertical-black.png" descr="logo-vertical-black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40080" y="1828800"/>
            <a:ext cx="985362" cy="122124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Freeform 5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16200000" flipH="1">
            <a:off x="1501867" y="2704375"/>
            <a:ext cx="526362" cy="122478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4546A"/>
            </a:solidFill>
            <a:miter lim="800000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>
            <a:stCxn id="405" idx="0"/>
            <a:endCxn id="401" idx="2"/>
          </p:cNvCxnSpPr>
          <p:nvPr/>
        </p:nvCxnSpPr>
        <p:spPr>
          <a:xfrm flipV="1">
            <a:off x="5144560" y="2152609"/>
            <a:ext cx="1662" cy="590591"/>
          </a:xfrm>
          <a:prstGeom prst="straightConnector1">
            <a:avLst/>
          </a:prstGeom>
          <a:ln w="12700">
            <a:solidFill>
              <a:srgbClr val="44546A"/>
            </a:solidFill>
            <a:miter lim="800000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>
            <a:stCxn id="406" idx="0"/>
            <a:endCxn id="400" idx="2"/>
          </p:cNvCxnSpPr>
          <p:nvPr/>
        </p:nvCxnSpPr>
        <p:spPr>
          <a:xfrm flipV="1">
            <a:off x="5784640" y="2152609"/>
            <a:ext cx="1662" cy="590591"/>
          </a:xfrm>
          <a:prstGeom prst="straightConnector1">
            <a:avLst/>
          </a:prstGeom>
          <a:ln w="12700">
            <a:solidFill>
              <a:srgbClr val="44546A"/>
            </a:solidFill>
            <a:miter lim="800000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>
            <a:stCxn id="404" idx="0"/>
            <a:endCxn id="399" idx="2"/>
          </p:cNvCxnSpPr>
          <p:nvPr/>
        </p:nvCxnSpPr>
        <p:spPr>
          <a:xfrm flipV="1">
            <a:off x="6424720" y="2152609"/>
            <a:ext cx="1662" cy="590591"/>
          </a:xfrm>
          <a:prstGeom prst="straightConnector1">
            <a:avLst/>
          </a:prstGeom>
          <a:ln w="12700">
            <a:solidFill>
              <a:srgbClr val="44546A"/>
            </a:solidFill>
            <a:miter lim="800000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3798232" y="1852834"/>
            <a:ext cx="1048088" cy="1945"/>
          </a:xfrm>
          <a:prstGeom prst="straightConnector1">
            <a:avLst/>
          </a:prstGeom>
          <a:ln w="12700">
            <a:solidFill>
              <a:srgbClr val="44546A"/>
            </a:solidFill>
            <a:miter lim="800000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25">
            <a:extLst>
              <a:ext uri="{FF2B5EF4-FFF2-40B4-BE49-F238E27FC236}">
                <a16:creationId xmlns:a16="http://schemas.microsoft.com/office/drawing/2014/main" id="{E51E1B16-CFEE-C14B-A889-1F7444E7626E}"/>
              </a:ext>
            </a:extLst>
          </p:cNvPr>
          <p:cNvGrpSpPr>
            <a:grpSpLocks/>
          </p:cNvGrpSpPr>
          <p:nvPr/>
        </p:nvGrpSpPr>
        <p:grpSpPr bwMode="auto">
          <a:xfrm>
            <a:off x="2965476" y="3135765"/>
            <a:ext cx="427907" cy="841875"/>
            <a:chOff x="2714201" y="1572255"/>
            <a:chExt cx="1448621" cy="331243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A63A47A-4922-D048-93AE-8AEE5D4BE271}"/>
                </a:ext>
              </a:extLst>
            </p:cNvPr>
            <p:cNvSpPr/>
            <p:nvPr/>
          </p:nvSpPr>
          <p:spPr>
            <a:xfrm rot="10800000">
              <a:off x="3322358" y="1572255"/>
              <a:ext cx="840464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44546A"/>
              </a:solidFill>
              <a:miter lim="800000"/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39E7995-43D5-3943-BB09-527E226EC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4201" y="1741598"/>
              <a:ext cx="608154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miter lim="800000"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97" idx="0"/>
            <a:endCxn id="395" idx="2"/>
          </p:cNvCxnSpPr>
          <p:nvPr/>
        </p:nvCxnSpPr>
        <p:spPr>
          <a:xfrm flipV="1">
            <a:off x="7064800" y="2152734"/>
            <a:ext cx="1662" cy="1413426"/>
          </a:xfrm>
          <a:prstGeom prst="straightConnector1">
            <a:avLst/>
          </a:prstGeom>
          <a:ln w="12700">
            <a:solidFill>
              <a:srgbClr val="44546A"/>
            </a:solidFill>
            <a:miter lim="800000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395" idx="3"/>
            <a:endCxn id="396" idx="1"/>
          </p:cNvCxnSpPr>
          <p:nvPr/>
        </p:nvCxnSpPr>
        <p:spPr>
          <a:xfrm>
            <a:off x="7366364" y="1852834"/>
            <a:ext cx="406036" cy="1547"/>
          </a:xfrm>
          <a:prstGeom prst="straightConnector1">
            <a:avLst/>
          </a:prstGeom>
          <a:ln w="12700">
            <a:solidFill>
              <a:srgbClr val="44546A"/>
            </a:solidFill>
            <a:prstDash val="dash"/>
            <a:miter lim="800000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Google Shape;413;p28"/>
          <p:cNvSpPr txBox="1"/>
          <p:nvPr/>
        </p:nvSpPr>
        <p:spPr>
          <a:xfrm>
            <a:off x="3086743" y="2708031"/>
            <a:ext cx="1118825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snyk-monitor</a:t>
            </a:r>
          </a:p>
        </p:txBody>
      </p:sp>
      <p:grpSp>
        <p:nvGrpSpPr>
          <p:cNvPr id="418" name="Google Shape;588;p33"/>
          <p:cNvGrpSpPr/>
          <p:nvPr/>
        </p:nvGrpSpPr>
        <p:grpSpPr>
          <a:xfrm>
            <a:off x="2815806" y="2355008"/>
            <a:ext cx="1217859" cy="557600"/>
            <a:chOff x="0" y="0"/>
            <a:chExt cx="1217857" cy="557599"/>
          </a:xfrm>
        </p:grpSpPr>
        <p:sp>
          <p:nvSpPr>
            <p:cNvPr id="416" name="Rectangle"/>
            <p:cNvSpPr/>
            <p:nvPr/>
          </p:nvSpPr>
          <p:spPr>
            <a:xfrm>
              <a:off x="0" y="163378"/>
              <a:ext cx="1203124" cy="23084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417" name="snyk-monitor"/>
            <p:cNvSpPr txBox="1"/>
            <p:nvPr/>
          </p:nvSpPr>
          <p:spPr>
            <a:xfrm>
              <a:off x="0" y="-1"/>
              <a:ext cx="1217858" cy="55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1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snyk-monitor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Helvetica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McCoy</cp:lastModifiedBy>
  <cp:revision>7</cp:revision>
  <dcterms:modified xsi:type="dcterms:W3CDTF">2020-11-13T00:57:36Z</dcterms:modified>
</cp:coreProperties>
</file>