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0C952-4E52-7040-BF2B-B8118873176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C8E2-74AD-914A-BA82-2BFDA06A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C8E2-74AD-914A-BA82-2BFDA06ADA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62F-EFC2-FC48-A22D-D2DC1601CAD7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B41-8A01-EC48-82F6-71D78817BF54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6ACE-388D-C641-B678-D2B870EF5872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1000" cy="1325563"/>
          </a:xfrm>
          <a:noFill/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CA38-311D-C741-8913-0A43F11C8211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7A63AE-AC78-7E4F-AB84-6DA2A88D5095}"/>
              </a:ext>
            </a:extLst>
          </p:cNvPr>
          <p:cNvCxnSpPr/>
          <p:nvPr userDrawn="1"/>
        </p:nvCxnSpPr>
        <p:spPr>
          <a:xfrm>
            <a:off x="660400" y="1765300"/>
            <a:ext cx="1084580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DC9D12C-5F5C-724C-A03A-431856351536}"/>
              </a:ext>
            </a:extLst>
          </p:cNvPr>
          <p:cNvGrpSpPr/>
          <p:nvPr userDrawn="1"/>
        </p:nvGrpSpPr>
        <p:grpSpPr>
          <a:xfrm rot="20117243">
            <a:off x="-61295" y="196747"/>
            <a:ext cx="2129363" cy="807333"/>
            <a:chOff x="7406306" y="476146"/>
            <a:chExt cx="2129363" cy="8073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450BB9-CB2E-2B41-9466-B5B2310ED17B}"/>
                </a:ext>
              </a:extLst>
            </p:cNvPr>
            <p:cNvSpPr txBox="1"/>
            <p:nvPr/>
          </p:nvSpPr>
          <p:spPr>
            <a:xfrm>
              <a:off x="7448238" y="514038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cs typeface="Apple Chancery" panose="03020702040506060504" pitchFamily="66" charset="-79"/>
                </a:rPr>
                <a:t>NaN</a:t>
              </a:r>
              <a:r>
                <a:rPr lang="en-US" sz="4400" dirty="0">
                  <a:cs typeface="Apple Chancery" panose="03020702040506060504" pitchFamily="66" charset="-79"/>
                </a:rPr>
                <a:t> AIR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1955D-6DD8-AD4E-AE29-25F07A3A7332}"/>
                </a:ext>
              </a:extLst>
            </p:cNvPr>
            <p:cNvSpPr txBox="1"/>
            <p:nvPr/>
          </p:nvSpPr>
          <p:spPr>
            <a:xfrm>
              <a:off x="7406306" y="476146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solidFill>
                    <a:schemeClr val="accent2"/>
                  </a:solidFill>
                  <a:cs typeface="Apple Chancery" panose="03020702040506060504" pitchFamily="66" charset="-79"/>
                </a:rPr>
                <a:t>NaN</a:t>
              </a:r>
              <a:r>
                <a:rPr lang="en-US" sz="4400" dirty="0">
                  <a:solidFill>
                    <a:schemeClr val="accent2"/>
                  </a:solidFill>
                  <a:cs typeface="Apple Chancery" panose="03020702040506060504" pitchFamily="66" charset="-79"/>
                </a:rPr>
                <a:t> AIR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A781BB-DE56-CF40-9179-27CB50E7F985}"/>
              </a:ext>
            </a:extLst>
          </p:cNvPr>
          <p:cNvSpPr txBox="1"/>
          <p:nvPr userDrawn="1"/>
        </p:nvSpPr>
        <p:spPr>
          <a:xfrm>
            <a:off x="9461500" y="86360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__|__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--@-(_)-@--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!  !  !</a:t>
            </a:r>
          </a:p>
        </p:txBody>
      </p:sp>
    </p:spTree>
    <p:extLst>
      <p:ext uri="{BB962C8B-B14F-4D97-AF65-F5344CB8AC3E}">
        <p14:creationId xmlns:p14="http://schemas.microsoft.com/office/powerpoint/2010/main" val="9452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308C-9C94-7949-8CBD-DDEEBD2E8CDD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512-D28E-D342-964C-AC5B19C11CB5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F043-5B9A-9D49-AE06-F81337A6D39C}" type="datetime1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7AD-39CA-7C4E-AAC0-F8E8300CB513}" type="datetime1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B272-1FD9-F844-AAB5-95E4784E4DCF}" type="datetime1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7A7A-FF8E-C44B-A9CA-B425F76EB68C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370-60F1-7D4C-BC1A-DBF0B73D5428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B1A9-3A4A-4A49-92EC-7C0DD78F5ED2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428A-F132-404A-B382-57CB7C6A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Kynning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áfanganum</a:t>
            </a:r>
            <a:br>
              <a:rPr lang="en-US" dirty="0"/>
            </a:br>
            <a:r>
              <a:rPr lang="en-US" dirty="0" err="1"/>
              <a:t>Verklegt</a:t>
            </a:r>
            <a:r>
              <a:rPr lang="en-US" dirty="0"/>
              <a:t>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Fyrirlesari er Gylfi Þór Guðmundsson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1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7E3D-B788-1543-9E3E-3AC41EC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E844C-EAE4-5148-81EB-F7D9F11D64BE}"/>
              </a:ext>
            </a:extLst>
          </p:cNvPr>
          <p:cNvSpPr txBox="1"/>
          <p:nvPr/>
        </p:nvSpPr>
        <p:spPr>
          <a:xfrm>
            <a:off x="2609538" y="285438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cs typeface="Apple Chancery" panose="03020702040506060504" pitchFamily="66" charset="-79"/>
              </a:rPr>
              <a:t>NaN</a:t>
            </a:r>
            <a:r>
              <a:rPr lang="en-US" sz="7200" dirty="0">
                <a:cs typeface="Apple Chancery" panose="03020702040506060504" pitchFamily="66" charset="-79"/>
              </a:rPr>
              <a:t> 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6F71-CDDE-7F45-A2B6-DA5B2EDFDF37}"/>
              </a:ext>
            </a:extLst>
          </p:cNvPr>
          <p:cNvSpPr txBox="1"/>
          <p:nvPr/>
        </p:nvSpPr>
        <p:spPr>
          <a:xfrm>
            <a:off x="2567606" y="247546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accent2"/>
                </a:solidFill>
                <a:cs typeface="Apple Chancery" panose="03020702040506060504" pitchFamily="66" charset="-79"/>
              </a:rPr>
              <a:t>NaN</a:t>
            </a:r>
            <a:r>
              <a:rPr lang="en-US" sz="7200" dirty="0">
                <a:solidFill>
                  <a:schemeClr val="accent2"/>
                </a:solidFill>
                <a:cs typeface="Apple Chancery" panose="03020702040506060504" pitchFamily="66" charset="-79"/>
              </a:rPr>
              <a:t> 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89B0E-8672-FB48-AC79-D67DCE43F34B}"/>
              </a:ext>
            </a:extLst>
          </p:cNvPr>
          <p:cNvSpPr txBox="1"/>
          <p:nvPr/>
        </p:nvSpPr>
        <p:spPr>
          <a:xfrm>
            <a:off x="3048000" y="1282700"/>
            <a:ext cx="669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Kicking ass all day, so you don’t have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15173-8157-774D-AD58-FB530672EF3D}"/>
              </a:ext>
            </a:extLst>
          </p:cNvPr>
          <p:cNvSpPr txBox="1"/>
          <p:nvPr/>
        </p:nvSpPr>
        <p:spPr>
          <a:xfrm>
            <a:off x="3035300" y="1270000"/>
            <a:ext cx="6796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Kicking ass all day, so you don’t have 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58666-49E8-4A4E-AD08-72A9A234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20" y="1886990"/>
            <a:ext cx="6240280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Verkefnið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Skrifa</a:t>
            </a:r>
            <a:r>
              <a:rPr lang="en-US" dirty="0"/>
              <a:t> </a:t>
            </a:r>
            <a:r>
              <a:rPr lang="en-US" dirty="0" err="1"/>
              <a:t>húgbúnað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nýtt</a:t>
            </a:r>
            <a:r>
              <a:rPr lang="en-US" dirty="0"/>
              <a:t> </a:t>
            </a:r>
            <a:r>
              <a:rPr lang="en-US" dirty="0" err="1"/>
              <a:t>flugfélag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heitir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Air </a:t>
            </a:r>
          </a:p>
          <a:p>
            <a:r>
              <a:rPr lang="en-US" dirty="0" err="1"/>
              <a:t>Bókhaldskerfi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starfsmenn</a:t>
            </a:r>
            <a:r>
              <a:rPr lang="en-US" dirty="0"/>
              <a:t> um </a:t>
            </a:r>
            <a:r>
              <a:rPr lang="en-US" dirty="0" err="1"/>
              <a:t>borð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flugvélum</a:t>
            </a:r>
            <a:endParaRPr lang="en-US" dirty="0"/>
          </a:p>
          <a:p>
            <a:pPr lvl="2"/>
            <a:r>
              <a:rPr lang="en-US" dirty="0" err="1"/>
              <a:t>Flugmenn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flugþjóna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Nemendur</a:t>
            </a:r>
            <a:r>
              <a:rPr lang="en-US" dirty="0"/>
              <a:t> </a:t>
            </a:r>
            <a:r>
              <a:rPr lang="en-US" dirty="0" err="1"/>
              <a:t>vinna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4-5 manna </a:t>
            </a:r>
            <a:r>
              <a:rPr lang="en-US" dirty="0" err="1"/>
              <a:t>hópum</a:t>
            </a:r>
            <a:endParaRPr lang="en-US" dirty="0"/>
          </a:p>
          <a:p>
            <a:pPr lvl="2"/>
            <a:r>
              <a:rPr lang="en-US" dirty="0" err="1"/>
              <a:t>Allir</a:t>
            </a:r>
            <a:r>
              <a:rPr lang="en-US" dirty="0"/>
              <a:t> </a:t>
            </a:r>
            <a:r>
              <a:rPr lang="en-US" dirty="0" err="1"/>
              <a:t>hópar</a:t>
            </a:r>
            <a:r>
              <a:rPr lang="en-US" dirty="0"/>
              <a:t> </a:t>
            </a:r>
            <a:r>
              <a:rPr lang="en-US" dirty="0" err="1"/>
              <a:t>fá</a:t>
            </a:r>
            <a:r>
              <a:rPr lang="en-US" dirty="0"/>
              <a:t> </a:t>
            </a:r>
            <a:r>
              <a:rPr lang="en-US" dirty="0" err="1"/>
              <a:t>borð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sólinni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einn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skila</a:t>
            </a:r>
            <a:r>
              <a:rPr lang="en-US" dirty="0"/>
              <a:t> </a:t>
            </a:r>
            <a:r>
              <a:rPr lang="en-US" dirty="0" err="1"/>
              <a:t>fullum</a:t>
            </a:r>
            <a:r>
              <a:rPr lang="en-US" dirty="0"/>
              <a:t> </a:t>
            </a:r>
            <a:r>
              <a:rPr lang="en-US" dirty="0" err="1"/>
              <a:t>vinnudegi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50C4-6A6D-E040-8A58-3E50BF58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B968-F511-5C40-84EA-F75CB2E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Námsmat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DFCA-A3D7-D14B-8D81-095FAEB3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Morgunfundir</a:t>
            </a:r>
            <a:r>
              <a:rPr lang="en-US" dirty="0"/>
              <a:t>”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dagbók</a:t>
            </a:r>
            <a:r>
              <a:rPr lang="en-US" dirty="0"/>
              <a:t> </a:t>
            </a:r>
          </a:p>
          <a:p>
            <a:pPr lvl="2"/>
            <a:r>
              <a:rPr lang="en-US" b="1" dirty="0" err="1"/>
              <a:t>Forsenda</a:t>
            </a:r>
            <a:r>
              <a:rPr lang="en-US" b="1" dirty="0"/>
              <a:t> </a:t>
            </a:r>
            <a:r>
              <a:rPr lang="en-US" b="1" dirty="0" err="1"/>
              <a:t>að</a:t>
            </a:r>
            <a:r>
              <a:rPr lang="en-US" b="1" dirty="0"/>
              <a:t> </a:t>
            </a:r>
            <a:r>
              <a:rPr lang="en-US" b="1" dirty="0" err="1"/>
              <a:t>standast</a:t>
            </a:r>
            <a:r>
              <a:rPr lang="en-US" b="1" dirty="0"/>
              <a:t> </a:t>
            </a:r>
            <a:r>
              <a:rPr lang="en-US" b="1" dirty="0" err="1"/>
              <a:t>áfangan</a:t>
            </a:r>
            <a:endParaRPr lang="en-US" b="1" dirty="0"/>
          </a:p>
          <a:p>
            <a:pPr lvl="2"/>
            <a:r>
              <a:rPr lang="en-US" dirty="0"/>
              <a:t>Plana </a:t>
            </a:r>
            <a:r>
              <a:rPr lang="en-US" dirty="0" err="1"/>
              <a:t>daginn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gerir</a:t>
            </a:r>
            <a:r>
              <a:rPr lang="en-US" dirty="0"/>
              <a:t> </a:t>
            </a:r>
            <a:r>
              <a:rPr lang="en-US" dirty="0" err="1"/>
              <a:t>hvað</a:t>
            </a:r>
            <a:endParaRPr lang="en-US" dirty="0"/>
          </a:p>
          <a:p>
            <a:r>
              <a:rPr lang="en-US" dirty="0" err="1"/>
              <a:t>Námsmatið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í</a:t>
            </a:r>
            <a:r>
              <a:rPr lang="en-US" dirty="0"/>
              <a:t> </a:t>
            </a:r>
            <a:r>
              <a:rPr lang="en-US" dirty="0" err="1"/>
              <a:t>lýsingu</a:t>
            </a:r>
            <a:endParaRPr lang="en-US" dirty="0"/>
          </a:p>
          <a:p>
            <a:pPr lvl="2"/>
            <a:r>
              <a:rPr lang="en-US" dirty="0" err="1"/>
              <a:t>Virkni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skýrslur</a:t>
            </a:r>
            <a:r>
              <a:rPr lang="en-US" dirty="0"/>
              <a:t> = 70%  + </a:t>
            </a:r>
            <a:r>
              <a:rPr lang="en-US" dirty="0" err="1"/>
              <a:t>frágangur</a:t>
            </a:r>
            <a:r>
              <a:rPr lang="en-US" dirty="0"/>
              <a:t> </a:t>
            </a:r>
            <a:r>
              <a:rPr lang="en-US" dirty="0" err="1"/>
              <a:t>kóða</a:t>
            </a:r>
            <a:r>
              <a:rPr lang="en-US" dirty="0"/>
              <a:t> 10%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10F3-30DB-CD44-8EB5-05A37D4F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AFB-D53E-C84C-A202-6DB80B6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Ferlið</a:t>
            </a:r>
            <a:r>
              <a:rPr lang="en-US" dirty="0"/>
              <a:t> </a:t>
            </a:r>
            <a:r>
              <a:rPr lang="en-US" dirty="0" err="1"/>
              <a:t>yfir</a:t>
            </a:r>
            <a:r>
              <a:rPr lang="en-US" dirty="0"/>
              <a:t> 3 </a:t>
            </a:r>
            <a:r>
              <a:rPr lang="en-US" dirty="0" err="1"/>
              <a:t>vikur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7BF4-392A-5A40-BCB4-5DDCA9D1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Vika</a:t>
            </a:r>
            <a:r>
              <a:rPr lang="en-US" dirty="0"/>
              <a:t> 1 = </a:t>
            </a:r>
            <a:r>
              <a:rPr lang="en-US" dirty="0" err="1"/>
              <a:t>Hönnun</a:t>
            </a:r>
            <a:endParaRPr lang="en-US" dirty="0"/>
          </a:p>
          <a:p>
            <a:pPr lvl="2"/>
            <a:r>
              <a:rPr lang="en-US" dirty="0" err="1"/>
              <a:t>Skil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hönnunarskýrslum</a:t>
            </a:r>
            <a:r>
              <a:rPr lang="en-US" dirty="0"/>
              <a:t> </a:t>
            </a:r>
            <a:r>
              <a:rPr lang="en-US" dirty="0" err="1"/>
              <a:t>föstudaginn</a:t>
            </a:r>
            <a:r>
              <a:rPr lang="en-US" dirty="0"/>
              <a:t> 29. </a:t>
            </a:r>
            <a:r>
              <a:rPr lang="en-US" dirty="0" err="1"/>
              <a:t>nóv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Umsögn</a:t>
            </a:r>
            <a:r>
              <a:rPr lang="en-US" dirty="0"/>
              <a:t> </a:t>
            </a:r>
            <a:r>
              <a:rPr lang="en-US" dirty="0" err="1"/>
              <a:t>skilað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baka</a:t>
            </a:r>
            <a:r>
              <a:rPr lang="en-US" dirty="0"/>
              <a:t> </a:t>
            </a:r>
            <a:r>
              <a:rPr lang="en-US" dirty="0" err="1"/>
              <a:t>þriðjudaginn</a:t>
            </a:r>
            <a:r>
              <a:rPr lang="en-US" dirty="0"/>
              <a:t> 3. des.  </a:t>
            </a:r>
          </a:p>
          <a:p>
            <a:endParaRPr lang="en-US" dirty="0"/>
          </a:p>
          <a:p>
            <a:r>
              <a:rPr lang="en-US" dirty="0" err="1"/>
              <a:t>Vika</a:t>
            </a:r>
            <a:r>
              <a:rPr lang="en-US" dirty="0"/>
              <a:t> 2 </a:t>
            </a:r>
            <a:r>
              <a:rPr lang="en-US" dirty="0" err="1"/>
              <a:t>og</a:t>
            </a:r>
            <a:r>
              <a:rPr lang="en-US" dirty="0"/>
              <a:t> 3 = </a:t>
            </a:r>
            <a:r>
              <a:rPr lang="en-US" dirty="0" err="1"/>
              <a:t>Útfærsla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Lágmark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klára</a:t>
            </a:r>
            <a:r>
              <a:rPr lang="en-US" dirty="0"/>
              <a:t> A </a:t>
            </a:r>
            <a:r>
              <a:rPr lang="en-US" dirty="0" err="1"/>
              <a:t>kröfur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standast</a:t>
            </a:r>
            <a:r>
              <a:rPr lang="en-US" dirty="0"/>
              <a:t> </a:t>
            </a:r>
            <a:r>
              <a:rPr lang="en-US" dirty="0" err="1"/>
              <a:t>áfangan</a:t>
            </a:r>
            <a:endParaRPr lang="en-US" dirty="0"/>
          </a:p>
          <a:p>
            <a:pPr lvl="2"/>
            <a:r>
              <a:rPr lang="en-US" dirty="0" err="1"/>
              <a:t>Klára</a:t>
            </a:r>
            <a:r>
              <a:rPr lang="en-US" dirty="0"/>
              <a:t> B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einhverja</a:t>
            </a:r>
            <a:r>
              <a:rPr lang="en-US" dirty="0"/>
              <a:t> C </a:t>
            </a:r>
            <a:r>
              <a:rPr lang="en-US" dirty="0" err="1"/>
              <a:t>kröfu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eiga</a:t>
            </a:r>
            <a:r>
              <a:rPr lang="en-US" dirty="0"/>
              <a:t> </a:t>
            </a:r>
            <a:r>
              <a:rPr lang="en-US" dirty="0" err="1"/>
              <a:t>mögulega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36C0-1D56-824F-ADC9-DBFBE7FC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63BF-138C-6746-B226-469CD884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Lokaskil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54F-1DE6-7246-85FB-427BF0D8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Skila þarf: 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Uppfærðum hönnunarskýrslum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Kóða og öðrum fylgiskjölum 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Kennslumyndbandi </a:t>
            </a:r>
          </a:p>
          <a:p>
            <a:pPr lvl="2"/>
            <a:r>
              <a:rPr lang="is-IS" dirty="0"/>
              <a:t>Sýnir virkni og kennir notanda að nota kerfið</a:t>
            </a:r>
          </a:p>
          <a:p>
            <a:pPr lvl="1"/>
            <a:endParaRPr lang="is-IS" dirty="0"/>
          </a:p>
          <a:p>
            <a:pPr lvl="1"/>
            <a:r>
              <a:rPr lang="is-IS" dirty="0"/>
              <a:t>Útfærið fyrst A kröfur, svo B og síðast C. </a:t>
            </a:r>
          </a:p>
          <a:p>
            <a:pPr lvl="1"/>
            <a:r>
              <a:rPr lang="is-IS" dirty="0"/>
              <a:t>Það sem er útfært og skilað </a:t>
            </a:r>
            <a:r>
              <a:rPr lang="is-IS" b="1" dirty="0"/>
              <a:t>skal virka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DEA-F619-D549-A883-740909AC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63BF-138C-6746-B226-469CD884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Aðstoð: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954F-1DE6-7246-85FB-427BF0D8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Hringferðir um sólina: </a:t>
            </a:r>
          </a:p>
          <a:p>
            <a:pPr lvl="1"/>
            <a:r>
              <a:rPr lang="is-IS" dirty="0"/>
              <a:t>Amk. 3 hringir farnir í viku þar sem við „tékkum“ á öllum hópum</a:t>
            </a:r>
          </a:p>
          <a:p>
            <a:pPr lvl="1"/>
            <a:r>
              <a:rPr lang="is-IS" dirty="0"/>
              <a:t>Munið þurfa að sýna dagbókina</a:t>
            </a:r>
          </a:p>
          <a:p>
            <a:pPr lvl="1"/>
            <a:endParaRPr lang="is-IS" dirty="0"/>
          </a:p>
          <a:p>
            <a:r>
              <a:rPr lang="is-IS" dirty="0"/>
              <a:t>Forritunarhjálp og önnur aðstoð:</a:t>
            </a:r>
          </a:p>
          <a:p>
            <a:pPr lvl="1"/>
            <a:r>
              <a:rPr lang="is-IS" dirty="0"/>
              <a:t>Alla daga í stofu V309 </a:t>
            </a:r>
          </a:p>
          <a:p>
            <a:pPr lvl="2"/>
            <a:r>
              <a:rPr lang="is-IS" dirty="0"/>
              <a:t>Hópar panta tíma á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DEA-F619-D549-A883-740909AC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365-331F-A748-9E4A-B1B9CC8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Fyrirlestrar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E70C-FCDB-9442-8C81-0F90916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25. </a:t>
            </a:r>
            <a:r>
              <a:rPr lang="en-US" dirty="0" err="1"/>
              <a:t>Nóv</a:t>
            </a:r>
            <a:r>
              <a:rPr lang="en-US" dirty="0"/>
              <a:t>. kl. 9:00    </a:t>
            </a:r>
            <a:r>
              <a:rPr lang="en-US" dirty="0" err="1"/>
              <a:t>Þessi</a:t>
            </a:r>
            <a:r>
              <a:rPr lang="en-US" dirty="0"/>
              <a:t> </a:t>
            </a:r>
            <a:r>
              <a:rPr lang="en-US" dirty="0" err="1"/>
              <a:t>fyrirlestur</a:t>
            </a:r>
            <a:r>
              <a:rPr lang="en-US" dirty="0"/>
              <a:t>. (</a:t>
            </a:r>
            <a:r>
              <a:rPr lang="en-US" dirty="0" err="1"/>
              <a:t>Kynning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námsk</a:t>
            </a:r>
            <a:r>
              <a:rPr lang="en-US" dirty="0"/>
              <a:t>.)</a:t>
            </a:r>
          </a:p>
          <a:p>
            <a:r>
              <a:rPr lang="en-US" dirty="0"/>
              <a:t>26. </a:t>
            </a:r>
            <a:r>
              <a:rPr lang="en-US" dirty="0" err="1"/>
              <a:t>Nóv</a:t>
            </a:r>
            <a:r>
              <a:rPr lang="en-US" dirty="0"/>
              <a:t>. kl. 11:30  </a:t>
            </a:r>
            <a:r>
              <a:rPr lang="en-US" dirty="0" err="1"/>
              <a:t>Textaviðmót</a:t>
            </a:r>
            <a:r>
              <a:rPr lang="en-US" dirty="0"/>
              <a:t>, TUI</a:t>
            </a:r>
          </a:p>
          <a:p>
            <a:r>
              <a:rPr lang="en-US" dirty="0"/>
              <a:t>         --- || ---          </a:t>
            </a:r>
            <a:r>
              <a:rPr lang="en-US" dirty="0" err="1"/>
              <a:t>Lagskipt</a:t>
            </a:r>
            <a:r>
              <a:rPr lang="en-US" dirty="0"/>
              <a:t> </a:t>
            </a:r>
            <a:r>
              <a:rPr lang="en-US" dirty="0" err="1"/>
              <a:t>högun</a:t>
            </a:r>
            <a:r>
              <a:rPr lang="en-US" dirty="0"/>
              <a:t> </a:t>
            </a:r>
          </a:p>
          <a:p>
            <a:r>
              <a:rPr lang="en-US" dirty="0"/>
              <a:t>2. des. kl. 12:00   	</a:t>
            </a:r>
            <a:r>
              <a:rPr lang="en-US" dirty="0" err="1"/>
              <a:t>Dags</a:t>
            </a:r>
            <a:r>
              <a:rPr lang="en-US" dirty="0"/>
              <a:t>., </a:t>
            </a:r>
            <a:r>
              <a:rPr lang="en-US" dirty="0" err="1"/>
              <a:t>klasar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skráarvinnsla</a:t>
            </a:r>
            <a:endParaRPr lang="en-US" dirty="0"/>
          </a:p>
          <a:p>
            <a:r>
              <a:rPr lang="en-US" dirty="0"/>
              <a:t>3. des. kl. 14:00  	</a:t>
            </a:r>
            <a:r>
              <a:rPr lang="en-US" dirty="0" err="1"/>
              <a:t>Teymisvinna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teingt</a:t>
            </a:r>
            <a:r>
              <a:rPr lang="en-US" dirty="0"/>
              <a:t> </a:t>
            </a:r>
            <a:r>
              <a:rPr lang="en-US" dirty="0" err="1"/>
              <a:t>málefni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94E9-7275-2640-BE2E-49595B67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28A-F132-404A-B382-57CB7C6A66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282</Words>
  <Application>Microsoft Macintosh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Arial</vt:lpstr>
      <vt:lpstr>Calibri</vt:lpstr>
      <vt:lpstr>Calibri Light</vt:lpstr>
      <vt:lpstr>Courier New</vt:lpstr>
      <vt:lpstr>Office Theme</vt:lpstr>
      <vt:lpstr>Kynning á áfanganum Verklegt 1 </vt:lpstr>
      <vt:lpstr>PowerPoint Presentation</vt:lpstr>
      <vt:lpstr>Verkefnið</vt:lpstr>
      <vt:lpstr>Námsmat</vt:lpstr>
      <vt:lpstr>Ferlið yfir 3 vikur</vt:lpstr>
      <vt:lpstr>Lokaskil</vt:lpstr>
      <vt:lpstr>Aðstoð:</vt:lpstr>
      <vt:lpstr>Fyrirlestrar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Gylfi Thor Gudmundsson</cp:lastModifiedBy>
  <cp:revision>22</cp:revision>
  <dcterms:created xsi:type="dcterms:W3CDTF">2019-11-15T22:18:12Z</dcterms:created>
  <dcterms:modified xsi:type="dcterms:W3CDTF">2019-11-25T01:10:51Z</dcterms:modified>
</cp:coreProperties>
</file>