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849B-6050-4191-86B0-2819987FC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7B2F8-C191-411F-9919-539310FC5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0BAAE-0459-4F9A-8E52-E4AC037E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FA1-A09E-4353-A176-5392B2B723F3}" type="datetimeFigureOut">
              <a:rPr lang="da-DK" smtClean="0"/>
              <a:t>09-09-2020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DD0DE-9AB3-4451-9AC3-D6BFA91D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3FD2-B6EF-4850-9FC7-F79747AE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A3A-1BBD-47B3-BAE6-12BC623269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589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5A04-918E-469B-A9C3-01198589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AFF54-7A6C-4120-9B81-BA9AE7B7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F12D-AC06-41AC-8ECD-9E239A65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FA1-A09E-4353-A176-5392B2B723F3}" type="datetimeFigureOut">
              <a:rPr lang="da-DK" smtClean="0"/>
              <a:t>09-09-2020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9C4C-E088-491F-BAA9-900BD3EA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C633-1F4D-4655-8EA9-8FEED2FB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A3A-1BBD-47B3-BAE6-12BC623269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62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DA2FE-895F-4F00-906C-68B489157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D5082-5138-402E-95A5-09F3B8C29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07282-AEB6-4DA2-A1F5-5A2C79EA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FA1-A09E-4353-A176-5392B2B723F3}" type="datetimeFigureOut">
              <a:rPr lang="da-DK" smtClean="0"/>
              <a:t>09-09-2020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B722-0F30-4927-B4A9-19A5912A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B7DE-0383-4492-A4B6-0992925F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A3A-1BBD-47B3-BAE6-12BC623269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275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BB71-AF9A-4F10-886B-42E5D359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C3E5-7ED8-451B-AFEC-0F7E84FA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FCBCC-26A5-4231-9230-4A676800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FA1-A09E-4353-A176-5392B2B723F3}" type="datetimeFigureOut">
              <a:rPr lang="da-DK" smtClean="0"/>
              <a:t>09-09-2020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3177-6EFF-479C-AF03-B6FB0BCA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A920-32F5-4147-9CDB-174472E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A3A-1BBD-47B3-BAE6-12BC623269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11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E183-BDA3-4F10-8A10-2D322B41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EBB66-6EF2-465B-B1BB-2EEEC855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0639E-E161-4672-B906-24B8A9EA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FA1-A09E-4353-A176-5392B2B723F3}" type="datetimeFigureOut">
              <a:rPr lang="da-DK" smtClean="0"/>
              <a:t>09-09-2020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A5A4-F577-4021-8C4E-5474077D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26AA-BA47-4660-8D37-6BA2F2D3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A3A-1BBD-47B3-BAE6-12BC623269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212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675-7A2C-4468-9D21-35460071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CBF6-2D04-41F3-BB45-624B159F7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FEDB2-F0D1-4B36-9CBA-932DEEC69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37DE4-D1A5-40BA-A25F-9B8AB6F6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FA1-A09E-4353-A176-5392B2B723F3}" type="datetimeFigureOut">
              <a:rPr lang="da-DK" smtClean="0"/>
              <a:t>09-09-2020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1696C-6C77-456A-90EA-1DEDE191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BAE7-B382-422A-9687-F6576130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A3A-1BBD-47B3-BAE6-12BC623269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145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968D-E508-4A5A-9D0E-422B41C9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6813-D22A-4BE6-9E0B-F1249500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F7E1-07CA-4C77-BC39-3725E57FF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A1891-1D98-4DEF-84AB-C3FED8FA3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FBD46-93DA-4705-8FB9-434186883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65CD9-D97B-40EF-9DFA-946E715B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FA1-A09E-4353-A176-5392B2B723F3}" type="datetimeFigureOut">
              <a:rPr lang="da-DK" smtClean="0"/>
              <a:t>09-09-2020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48EB8-ADAF-4602-8224-A7CA2409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197E6-A6B9-4996-882B-9E3FC7ED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A3A-1BBD-47B3-BAE6-12BC623269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324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D7AE-8E77-437C-8881-B3A4B03E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F1349-1963-459C-A063-6C7C2407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FA1-A09E-4353-A176-5392B2B723F3}" type="datetimeFigureOut">
              <a:rPr lang="da-DK" smtClean="0"/>
              <a:t>09-09-2020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5AD1A-136D-42B0-B5DD-65A3769E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52AB0-2E57-42AC-BF94-5635872E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A3A-1BBD-47B3-BAE6-12BC623269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89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1AD3A-5FC8-4121-8C67-7A7DC8F9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FA1-A09E-4353-A176-5392B2B723F3}" type="datetimeFigureOut">
              <a:rPr lang="da-DK" smtClean="0"/>
              <a:t>09-09-2020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EAAD-DF6F-42A8-9215-E7983D14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144A3-247D-446D-B4B6-D3E95DDA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A3A-1BBD-47B3-BAE6-12BC623269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298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3644-2EE5-4B38-9BBE-F5D91A8C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F05A-38D3-4235-9328-7E216A30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F1DB2-C4C0-490D-9D96-3FEABAEC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6B413-6936-4B2B-AE9C-3006CBFE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FA1-A09E-4353-A176-5392B2B723F3}" type="datetimeFigureOut">
              <a:rPr lang="da-DK" smtClean="0"/>
              <a:t>09-09-2020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B4E25-1859-4B22-B702-3B5B0D7E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04D72-200B-4163-BFB9-5D4564F5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A3A-1BBD-47B3-BAE6-12BC623269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90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DFF0-9301-40D2-A9FC-AA5102AC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7180-3699-4568-8CD7-F8D160057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28070-110A-49B4-8B2B-199B4100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8FF5A-A561-423D-856B-CFFE5A30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FA1-A09E-4353-A176-5392B2B723F3}" type="datetimeFigureOut">
              <a:rPr lang="da-DK" smtClean="0"/>
              <a:t>09-09-2020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0C8A-94C8-47B2-9936-B38D5CFA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D313-91AE-44BF-832C-4C08BB35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A3A-1BBD-47B3-BAE6-12BC623269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28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6A741-8ECC-4EC1-A728-68891EB4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F809A-3204-4BF4-AAC9-CA09C825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8862-6977-44A4-AFAB-C92F130ED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1FA1-A09E-4353-A176-5392B2B723F3}" type="datetimeFigureOut">
              <a:rPr lang="da-DK" smtClean="0"/>
              <a:t>09-09-2020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594B-5A9F-403A-A3F6-0E7B70084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F926-18B8-4D70-91AF-6206F3C0E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CA3A-1BBD-47B3-BAE6-12BC623269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7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21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232395-D08F-4A85-A650-42A299519751}"/>
              </a:ext>
            </a:extLst>
          </p:cNvPr>
          <p:cNvSpPr/>
          <p:nvPr/>
        </p:nvSpPr>
        <p:spPr>
          <a:xfrm>
            <a:off x="4868845" y="934497"/>
            <a:ext cx="3135086" cy="1909187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Problem-heap</a:t>
            </a:r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ACE63-60B8-46E7-A29E-D7100E4F25D3}"/>
              </a:ext>
            </a:extLst>
          </p:cNvPr>
          <p:cNvSpPr/>
          <p:nvPr/>
        </p:nvSpPr>
        <p:spPr>
          <a:xfrm>
            <a:off x="1708220" y="3878664"/>
            <a:ext cx="1909187" cy="125604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CF77B6-A4A5-41CF-B38A-F85DDCE50326}"/>
              </a:ext>
            </a:extLst>
          </p:cNvPr>
          <p:cNvSpPr/>
          <p:nvPr/>
        </p:nvSpPr>
        <p:spPr>
          <a:xfrm>
            <a:off x="3968820" y="3891364"/>
            <a:ext cx="1909187" cy="125604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3A701-C181-4B57-AD60-CB28435F584B}"/>
              </a:ext>
            </a:extLst>
          </p:cNvPr>
          <p:cNvSpPr/>
          <p:nvPr/>
        </p:nvSpPr>
        <p:spPr>
          <a:xfrm>
            <a:off x="6305620" y="3904064"/>
            <a:ext cx="1909187" cy="125604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FE732-50B7-4C88-8B1B-9A4175C8D289}"/>
              </a:ext>
            </a:extLst>
          </p:cNvPr>
          <p:cNvSpPr/>
          <p:nvPr/>
        </p:nvSpPr>
        <p:spPr>
          <a:xfrm>
            <a:off x="9785420" y="3916764"/>
            <a:ext cx="1909187" cy="125604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C84459-45C5-4286-B616-2993547A2C12}"/>
              </a:ext>
            </a:extLst>
          </p:cNvPr>
          <p:cNvCxnSpPr>
            <a:stCxn id="2" idx="3"/>
          </p:cNvCxnSpPr>
          <p:nvPr/>
        </p:nvCxnSpPr>
        <p:spPr>
          <a:xfrm flipH="1">
            <a:off x="2800420" y="2564090"/>
            <a:ext cx="2527548" cy="131457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7BBB42-8DAF-44CF-9644-1B543E7A35C9}"/>
              </a:ext>
            </a:extLst>
          </p:cNvPr>
          <p:cNvCxnSpPr>
            <a:cxnSpLocks/>
          </p:cNvCxnSpPr>
          <p:nvPr/>
        </p:nvCxnSpPr>
        <p:spPr>
          <a:xfrm flipH="1">
            <a:off x="5072550" y="2716490"/>
            <a:ext cx="556954" cy="117487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6D8F7-89B1-4984-9146-AEAE5912BF83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436388" y="2843684"/>
            <a:ext cx="823826" cy="106038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679C7C-309D-4B97-BCF3-938412F846C0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7544808" y="2564090"/>
            <a:ext cx="3195205" cy="131457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6B81A5-548E-4934-994B-C541644E0B14}"/>
              </a:ext>
            </a:extLst>
          </p:cNvPr>
          <p:cNvSpPr txBox="1"/>
          <p:nvPr/>
        </p:nvSpPr>
        <p:spPr>
          <a:xfrm>
            <a:off x="8379907" y="4203700"/>
            <a:ext cx="1570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.   .    .</a:t>
            </a:r>
            <a:endParaRPr lang="da-DK" sz="3200" b="1" dirty="0"/>
          </a:p>
        </p:txBody>
      </p:sp>
    </p:spTree>
    <p:extLst>
      <p:ext uri="{BB962C8B-B14F-4D97-AF65-F5344CB8AC3E}">
        <p14:creationId xmlns:p14="http://schemas.microsoft.com/office/powerpoint/2010/main" val="313538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Jørgen Staunstrup</dc:creator>
  <cp:lastModifiedBy>Jørgen Staunstrup</cp:lastModifiedBy>
  <cp:revision>3</cp:revision>
  <dcterms:created xsi:type="dcterms:W3CDTF">2020-09-09T06:06:27Z</dcterms:created>
  <dcterms:modified xsi:type="dcterms:W3CDTF">2020-09-09T09:31:37Z</dcterms:modified>
</cp:coreProperties>
</file>