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4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5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741" r:id="rId5"/>
    <p:sldMasterId id="2147483672" r:id="rId6"/>
    <p:sldMasterId id="2147483684" r:id="rId7"/>
    <p:sldMasterId id="2147483696" r:id="rId8"/>
    <p:sldMasterId id="2147483708" r:id="rId9"/>
  </p:sldMasterIdLst>
  <p:sldIdLst>
    <p:sldId id="256" r:id="rId10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52330"/>
    <a:srgbClr val="C2C186"/>
    <a:srgbClr val="D8002A"/>
    <a:srgbClr val="C5A521"/>
    <a:srgbClr val="B4BB76"/>
    <a:srgbClr val="E7A059"/>
    <a:srgbClr val="E8B5A3"/>
    <a:srgbClr val="96CFDC"/>
    <a:srgbClr val="DBC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29" autoAdjust="0"/>
    <p:restoredTop sz="98121" autoAdjust="0"/>
  </p:normalViewPr>
  <p:slideViewPr>
    <p:cSldViewPr snapToGrid="0" snapToObjects="1">
      <p:cViewPr>
        <p:scale>
          <a:sx n="80" d="100"/>
          <a:sy n="80" d="100"/>
        </p:scale>
        <p:origin x="-99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E8B5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7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68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7" name="Marcador de texto 9"/>
          <p:cNvSpPr>
            <a:spLocks noGrp="1"/>
          </p:cNvSpPr>
          <p:nvPr>
            <p:ph type="body" sz="quarter" idx="14" hasCustomPrompt="1"/>
          </p:nvPr>
        </p:nvSpPr>
        <p:spPr>
          <a:xfrm>
            <a:off x="785794" y="959321"/>
            <a:ext cx="3325542" cy="38822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 i="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s-ES_tradnl" dirty="0"/>
              <a:t>Haga clic para escribir una cita</a:t>
            </a:r>
          </a:p>
        </p:txBody>
      </p:sp>
      <p:sp>
        <p:nvSpPr>
          <p:cNvPr id="8" name="Rectángulo 7"/>
          <p:cNvSpPr/>
          <p:nvPr userDrawn="1"/>
        </p:nvSpPr>
        <p:spPr>
          <a:xfrm>
            <a:off x="511175" y="683974"/>
            <a:ext cx="3892550" cy="4476750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498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6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6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7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778375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8" name="Marcador de posición de imagen 12"/>
          <p:cNvSpPr>
            <a:spLocks noGrp="1"/>
          </p:cNvSpPr>
          <p:nvPr>
            <p:ph type="pic" sz="quarter" idx="15"/>
          </p:nvPr>
        </p:nvSpPr>
        <p:spPr>
          <a:xfrm>
            <a:off x="510976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0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711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9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6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0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778375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1" name="Marcador de texto 9"/>
          <p:cNvSpPr>
            <a:spLocks noGrp="1"/>
          </p:cNvSpPr>
          <p:nvPr>
            <p:ph type="body" sz="quarter" idx="15" hasCustomPrompt="1"/>
          </p:nvPr>
        </p:nvSpPr>
        <p:spPr>
          <a:xfrm>
            <a:off x="785794" y="3380463"/>
            <a:ext cx="3325542" cy="14611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 i="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s-ES_tradnl" dirty="0"/>
              <a:t>Haga clic para escribir una cita</a:t>
            </a:r>
          </a:p>
        </p:txBody>
      </p:sp>
      <p:sp>
        <p:nvSpPr>
          <p:cNvPr id="12" name="Rectángulo 11"/>
          <p:cNvSpPr/>
          <p:nvPr userDrawn="1"/>
        </p:nvSpPr>
        <p:spPr>
          <a:xfrm>
            <a:off x="511175" y="3105742"/>
            <a:ext cx="3892550" cy="2054982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542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9"/>
          <p:cNvSpPr>
            <a:spLocks noGrp="1"/>
          </p:cNvSpPr>
          <p:nvPr>
            <p:ph type="body" sz="quarter" idx="14" hasCustomPrompt="1"/>
          </p:nvPr>
        </p:nvSpPr>
        <p:spPr>
          <a:xfrm>
            <a:off x="785794" y="959321"/>
            <a:ext cx="3325542" cy="38822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 i="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s-ES_tradnl" dirty="0"/>
              <a:t>Haga clic para escribir una cita</a:t>
            </a:r>
          </a:p>
        </p:txBody>
      </p:sp>
      <p:sp>
        <p:nvSpPr>
          <p:cNvPr id="9" name="Rectángulo 8"/>
          <p:cNvSpPr/>
          <p:nvPr userDrawn="1"/>
        </p:nvSpPr>
        <p:spPr>
          <a:xfrm>
            <a:off x="511175" y="683974"/>
            <a:ext cx="3892550" cy="4476750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1" name="Marcador de posición de imagen 12"/>
          <p:cNvSpPr>
            <a:spLocks noGrp="1"/>
          </p:cNvSpPr>
          <p:nvPr>
            <p:ph type="pic" sz="quarter" idx="15"/>
          </p:nvPr>
        </p:nvSpPr>
        <p:spPr>
          <a:xfrm>
            <a:off x="4778375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3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4564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5" y="693738"/>
            <a:ext cx="8159949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9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4800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medios 9"/>
          <p:cNvSpPr>
            <a:spLocks noGrp="1"/>
          </p:cNvSpPr>
          <p:nvPr>
            <p:ph type="media" sz="quarter" idx="14" hasCustomPrompt="1"/>
          </p:nvPr>
        </p:nvSpPr>
        <p:spPr>
          <a:xfrm>
            <a:off x="510976" y="693738"/>
            <a:ext cx="8159750" cy="4476750"/>
          </a:xfrm>
          <a:prstGeom prst="rect">
            <a:avLst/>
          </a:prstGeom>
        </p:spPr>
        <p:txBody>
          <a:bodyPr vert="horz"/>
          <a:lstStyle/>
          <a:p>
            <a:r>
              <a:rPr lang="es-ES" dirty="0"/>
              <a:t>Media</a:t>
            </a:r>
          </a:p>
        </p:txBody>
      </p:sp>
      <p:sp>
        <p:nvSpPr>
          <p:cNvPr id="9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2739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0"/>
            <a:ext cx="9254239" cy="5586441"/>
          </a:xfrm>
          <a:prstGeom prst="rect">
            <a:avLst/>
          </a:prstGeom>
          <a:solidFill>
            <a:srgbClr val="E8B5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7549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B4BB7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9609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96CF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84228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E7A0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10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778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B4BB7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6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67194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3287767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11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3588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694364"/>
            <a:ext cx="8229600" cy="723273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8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47455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694364"/>
            <a:ext cx="8229600" cy="723273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6" name="Marcador de contenido 2"/>
          <p:cNvSpPr>
            <a:spLocks noGrp="1"/>
          </p:cNvSpPr>
          <p:nvPr>
            <p:ph idx="11"/>
          </p:nvPr>
        </p:nvSpPr>
        <p:spPr>
          <a:xfrm>
            <a:off x="457199" y="1600200"/>
            <a:ext cx="3983455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7" name="Marcador de contenido 2"/>
          <p:cNvSpPr>
            <a:spLocks noGrp="1"/>
          </p:cNvSpPr>
          <p:nvPr>
            <p:ph idx="12"/>
          </p:nvPr>
        </p:nvSpPr>
        <p:spPr>
          <a:xfrm>
            <a:off x="4730758" y="1600200"/>
            <a:ext cx="3937768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8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64893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  <p:sp>
        <p:nvSpPr>
          <p:cNvPr id="9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1" y="694364"/>
            <a:ext cx="3983453" cy="723273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11" name="Marcador de contenido 2"/>
          <p:cNvSpPr>
            <a:spLocks noGrp="1"/>
          </p:cNvSpPr>
          <p:nvPr>
            <p:ph idx="13"/>
          </p:nvPr>
        </p:nvSpPr>
        <p:spPr>
          <a:xfrm>
            <a:off x="457199" y="1600200"/>
            <a:ext cx="3983455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141412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9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6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0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7206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8" name="Marcador de texto 9"/>
          <p:cNvSpPr>
            <a:spLocks noGrp="1"/>
          </p:cNvSpPr>
          <p:nvPr>
            <p:ph type="body" sz="quarter" idx="14" hasCustomPrompt="1"/>
          </p:nvPr>
        </p:nvSpPr>
        <p:spPr>
          <a:xfrm>
            <a:off x="785794" y="959321"/>
            <a:ext cx="3325542" cy="38822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 i="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s-ES_tradnl" dirty="0"/>
              <a:t>Haga clic para escribir una cita</a:t>
            </a:r>
          </a:p>
        </p:txBody>
      </p:sp>
      <p:sp>
        <p:nvSpPr>
          <p:cNvPr id="9" name="Rectángulo 8"/>
          <p:cNvSpPr/>
          <p:nvPr userDrawn="1"/>
        </p:nvSpPr>
        <p:spPr>
          <a:xfrm>
            <a:off x="511175" y="683974"/>
            <a:ext cx="3892550" cy="4476750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84082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8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6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9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778375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0" name="Marcador de posición de imagen 12"/>
          <p:cNvSpPr>
            <a:spLocks noGrp="1"/>
          </p:cNvSpPr>
          <p:nvPr>
            <p:ph type="pic" sz="quarter" idx="15"/>
          </p:nvPr>
        </p:nvSpPr>
        <p:spPr>
          <a:xfrm>
            <a:off x="510976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1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9592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4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6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5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778375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6" name="Marcador de texto 9"/>
          <p:cNvSpPr>
            <a:spLocks noGrp="1"/>
          </p:cNvSpPr>
          <p:nvPr>
            <p:ph type="body" sz="quarter" idx="15" hasCustomPrompt="1"/>
          </p:nvPr>
        </p:nvSpPr>
        <p:spPr>
          <a:xfrm>
            <a:off x="785794" y="3380463"/>
            <a:ext cx="3325542" cy="14611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 i="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s-ES_tradnl" dirty="0"/>
              <a:t>Haga clic para escribir una cita</a:t>
            </a:r>
          </a:p>
        </p:txBody>
      </p:sp>
      <p:sp>
        <p:nvSpPr>
          <p:cNvPr id="7" name="Rectángulo 6"/>
          <p:cNvSpPr/>
          <p:nvPr userDrawn="1"/>
        </p:nvSpPr>
        <p:spPr>
          <a:xfrm>
            <a:off x="511175" y="3105742"/>
            <a:ext cx="3892550" cy="2054982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23774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9"/>
          <p:cNvSpPr>
            <a:spLocks noGrp="1"/>
          </p:cNvSpPr>
          <p:nvPr>
            <p:ph type="body" sz="quarter" idx="14" hasCustomPrompt="1"/>
          </p:nvPr>
        </p:nvSpPr>
        <p:spPr>
          <a:xfrm>
            <a:off x="785794" y="959321"/>
            <a:ext cx="3325542" cy="38822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 i="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s-ES_tradnl" dirty="0"/>
              <a:t>Haga clic para escribir una cita</a:t>
            </a:r>
          </a:p>
        </p:txBody>
      </p:sp>
      <p:sp>
        <p:nvSpPr>
          <p:cNvPr id="4" name="Rectángulo 3"/>
          <p:cNvSpPr/>
          <p:nvPr userDrawn="1"/>
        </p:nvSpPr>
        <p:spPr>
          <a:xfrm>
            <a:off x="511175" y="683974"/>
            <a:ext cx="3892550" cy="4476750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6" name="Marcador de posición de imagen 12"/>
          <p:cNvSpPr>
            <a:spLocks noGrp="1"/>
          </p:cNvSpPr>
          <p:nvPr>
            <p:ph type="pic" sz="quarter" idx="15"/>
          </p:nvPr>
        </p:nvSpPr>
        <p:spPr>
          <a:xfrm>
            <a:off x="4778375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7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86096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5" y="693738"/>
            <a:ext cx="8159949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4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844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96CF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32396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medios 9"/>
          <p:cNvSpPr>
            <a:spLocks noGrp="1"/>
          </p:cNvSpPr>
          <p:nvPr>
            <p:ph type="media" sz="quarter" idx="14" hasCustomPrompt="1"/>
          </p:nvPr>
        </p:nvSpPr>
        <p:spPr>
          <a:xfrm>
            <a:off x="510976" y="693738"/>
            <a:ext cx="8159750" cy="4476750"/>
          </a:xfrm>
          <a:prstGeom prst="rect">
            <a:avLst/>
          </a:prstGeom>
        </p:spPr>
        <p:txBody>
          <a:bodyPr vert="horz"/>
          <a:lstStyle/>
          <a:p>
            <a:r>
              <a:rPr lang="es-ES" dirty="0"/>
              <a:t>Media</a:t>
            </a:r>
          </a:p>
        </p:txBody>
      </p:sp>
      <p:sp>
        <p:nvSpPr>
          <p:cNvPr id="4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84970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E8B5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6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68554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B4BB7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6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40923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96CF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7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79355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E7A0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6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70435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3287767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9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24749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694364"/>
            <a:ext cx="8229600" cy="723273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0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29145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57200" y="694364"/>
            <a:ext cx="8229600" cy="723273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12" name="Marcador de contenido 2"/>
          <p:cNvSpPr>
            <a:spLocks noGrp="1"/>
          </p:cNvSpPr>
          <p:nvPr>
            <p:ph idx="11"/>
          </p:nvPr>
        </p:nvSpPr>
        <p:spPr>
          <a:xfrm>
            <a:off x="457199" y="1600200"/>
            <a:ext cx="3983455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Marcador de contenido 2"/>
          <p:cNvSpPr>
            <a:spLocks noGrp="1"/>
          </p:cNvSpPr>
          <p:nvPr>
            <p:ph idx="12"/>
          </p:nvPr>
        </p:nvSpPr>
        <p:spPr>
          <a:xfrm>
            <a:off x="4730758" y="1600200"/>
            <a:ext cx="3937768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4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87966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  <p:sp>
        <p:nvSpPr>
          <p:cNvPr id="13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1" y="694364"/>
            <a:ext cx="3983453" cy="723273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17" name="Marcador de contenido 2"/>
          <p:cNvSpPr>
            <a:spLocks noGrp="1"/>
          </p:cNvSpPr>
          <p:nvPr>
            <p:ph idx="13"/>
          </p:nvPr>
        </p:nvSpPr>
        <p:spPr>
          <a:xfrm>
            <a:off x="457199" y="1600200"/>
            <a:ext cx="3983455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584652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1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6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3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999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E7A0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6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67902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7" name="Marcador de texto 9"/>
          <p:cNvSpPr>
            <a:spLocks noGrp="1"/>
          </p:cNvSpPr>
          <p:nvPr>
            <p:ph type="body" sz="quarter" idx="14" hasCustomPrompt="1"/>
          </p:nvPr>
        </p:nvSpPr>
        <p:spPr>
          <a:xfrm>
            <a:off x="785794" y="959321"/>
            <a:ext cx="3325542" cy="38822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 i="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s-ES_tradnl" dirty="0"/>
              <a:t>Haga clic para escribir una cita</a:t>
            </a:r>
          </a:p>
        </p:txBody>
      </p:sp>
      <p:sp>
        <p:nvSpPr>
          <p:cNvPr id="8" name="Rectángulo 7"/>
          <p:cNvSpPr/>
          <p:nvPr userDrawn="1"/>
        </p:nvSpPr>
        <p:spPr>
          <a:xfrm>
            <a:off x="511175" y="683974"/>
            <a:ext cx="3892550" cy="4476750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28480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6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6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7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778375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8" name="Marcador de posición de imagen 12"/>
          <p:cNvSpPr>
            <a:spLocks noGrp="1"/>
          </p:cNvSpPr>
          <p:nvPr>
            <p:ph type="pic" sz="quarter" idx="15"/>
          </p:nvPr>
        </p:nvSpPr>
        <p:spPr>
          <a:xfrm>
            <a:off x="510976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0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94363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9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6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0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778375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1" name="Marcador de texto 9"/>
          <p:cNvSpPr>
            <a:spLocks noGrp="1"/>
          </p:cNvSpPr>
          <p:nvPr>
            <p:ph type="body" sz="quarter" idx="15" hasCustomPrompt="1"/>
          </p:nvPr>
        </p:nvSpPr>
        <p:spPr>
          <a:xfrm>
            <a:off x="785794" y="3380463"/>
            <a:ext cx="3325542" cy="14611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 i="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s-ES_tradnl" dirty="0"/>
              <a:t>Haga clic para escribir una cita</a:t>
            </a:r>
          </a:p>
        </p:txBody>
      </p:sp>
      <p:sp>
        <p:nvSpPr>
          <p:cNvPr id="12" name="Rectángulo 11"/>
          <p:cNvSpPr/>
          <p:nvPr userDrawn="1"/>
        </p:nvSpPr>
        <p:spPr>
          <a:xfrm>
            <a:off x="511175" y="3105742"/>
            <a:ext cx="3892550" cy="2054982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27266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9"/>
          <p:cNvSpPr>
            <a:spLocks noGrp="1"/>
          </p:cNvSpPr>
          <p:nvPr>
            <p:ph type="body" sz="quarter" idx="14" hasCustomPrompt="1"/>
          </p:nvPr>
        </p:nvSpPr>
        <p:spPr>
          <a:xfrm>
            <a:off x="785794" y="959321"/>
            <a:ext cx="3325542" cy="38822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 i="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s-ES_tradnl" dirty="0"/>
              <a:t>Haga clic para escribir una cita</a:t>
            </a:r>
          </a:p>
        </p:txBody>
      </p:sp>
      <p:sp>
        <p:nvSpPr>
          <p:cNvPr id="9" name="Rectángulo 8"/>
          <p:cNvSpPr/>
          <p:nvPr userDrawn="1"/>
        </p:nvSpPr>
        <p:spPr>
          <a:xfrm>
            <a:off x="511175" y="683974"/>
            <a:ext cx="3892550" cy="4476750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1" name="Marcador de posición de imagen 12"/>
          <p:cNvSpPr>
            <a:spLocks noGrp="1"/>
          </p:cNvSpPr>
          <p:nvPr>
            <p:ph type="pic" sz="quarter" idx="15"/>
          </p:nvPr>
        </p:nvSpPr>
        <p:spPr>
          <a:xfrm>
            <a:off x="4778375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3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52252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5" y="693738"/>
            <a:ext cx="8159949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9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71845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medios 9"/>
          <p:cNvSpPr>
            <a:spLocks noGrp="1"/>
          </p:cNvSpPr>
          <p:nvPr>
            <p:ph type="media" sz="quarter" idx="14" hasCustomPrompt="1"/>
          </p:nvPr>
        </p:nvSpPr>
        <p:spPr>
          <a:xfrm>
            <a:off x="510976" y="693738"/>
            <a:ext cx="8159750" cy="4476750"/>
          </a:xfrm>
          <a:prstGeom prst="rect">
            <a:avLst/>
          </a:prstGeom>
        </p:spPr>
        <p:txBody>
          <a:bodyPr vert="horz"/>
          <a:lstStyle/>
          <a:p>
            <a:r>
              <a:rPr lang="es-ES" dirty="0"/>
              <a:t>Media</a:t>
            </a:r>
          </a:p>
        </p:txBody>
      </p:sp>
      <p:sp>
        <p:nvSpPr>
          <p:cNvPr id="9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1687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E8B5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5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84017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B4BB7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7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20671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96CF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5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91993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E7A0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5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567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3287767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9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80219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3287767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8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705816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694364"/>
            <a:ext cx="8229600" cy="723273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9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23212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457200" y="694364"/>
            <a:ext cx="8229600" cy="723273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15" name="Marcador de contenido 2"/>
          <p:cNvSpPr>
            <a:spLocks noGrp="1"/>
          </p:cNvSpPr>
          <p:nvPr>
            <p:ph idx="11"/>
          </p:nvPr>
        </p:nvSpPr>
        <p:spPr>
          <a:xfrm>
            <a:off x="457199" y="1600200"/>
            <a:ext cx="3983455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6" name="Marcador de contenido 2"/>
          <p:cNvSpPr>
            <a:spLocks noGrp="1"/>
          </p:cNvSpPr>
          <p:nvPr>
            <p:ph idx="12"/>
          </p:nvPr>
        </p:nvSpPr>
        <p:spPr>
          <a:xfrm>
            <a:off x="4730758" y="1600200"/>
            <a:ext cx="3937768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7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20541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  <p:sp>
        <p:nvSpPr>
          <p:cNvPr id="12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457201" y="694364"/>
            <a:ext cx="3983453" cy="723273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16" name="Marcador de contenido 2"/>
          <p:cNvSpPr>
            <a:spLocks noGrp="1"/>
          </p:cNvSpPr>
          <p:nvPr>
            <p:ph idx="13"/>
          </p:nvPr>
        </p:nvSpPr>
        <p:spPr>
          <a:xfrm>
            <a:off x="457199" y="1600200"/>
            <a:ext cx="3983455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9614571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1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6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2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689787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7" name="Marcador de texto 9"/>
          <p:cNvSpPr>
            <a:spLocks noGrp="1"/>
          </p:cNvSpPr>
          <p:nvPr>
            <p:ph type="body" sz="quarter" idx="14" hasCustomPrompt="1"/>
          </p:nvPr>
        </p:nvSpPr>
        <p:spPr>
          <a:xfrm>
            <a:off x="785794" y="959321"/>
            <a:ext cx="3325542" cy="38822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 i="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s-ES_tradnl" dirty="0"/>
              <a:t>Haga clic para escribir una cita</a:t>
            </a:r>
          </a:p>
        </p:txBody>
      </p:sp>
      <p:sp>
        <p:nvSpPr>
          <p:cNvPr id="8" name="Rectángulo 7"/>
          <p:cNvSpPr/>
          <p:nvPr userDrawn="1"/>
        </p:nvSpPr>
        <p:spPr>
          <a:xfrm>
            <a:off x="511175" y="683974"/>
            <a:ext cx="3892550" cy="4476750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19050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6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6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7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778375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8" name="Marcador de posición de imagen 12"/>
          <p:cNvSpPr>
            <a:spLocks noGrp="1"/>
          </p:cNvSpPr>
          <p:nvPr>
            <p:ph type="pic" sz="quarter" idx="15"/>
          </p:nvPr>
        </p:nvSpPr>
        <p:spPr>
          <a:xfrm>
            <a:off x="510976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9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89001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9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6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0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778375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1" name="Marcador de texto 9"/>
          <p:cNvSpPr>
            <a:spLocks noGrp="1"/>
          </p:cNvSpPr>
          <p:nvPr>
            <p:ph type="body" sz="quarter" idx="15" hasCustomPrompt="1"/>
          </p:nvPr>
        </p:nvSpPr>
        <p:spPr>
          <a:xfrm>
            <a:off x="785794" y="3380463"/>
            <a:ext cx="3325542" cy="14611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 i="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s-ES_tradnl" dirty="0"/>
              <a:t>Haga clic para escribir una cita</a:t>
            </a:r>
          </a:p>
        </p:txBody>
      </p:sp>
      <p:sp>
        <p:nvSpPr>
          <p:cNvPr id="12" name="Rectángulo 11"/>
          <p:cNvSpPr/>
          <p:nvPr userDrawn="1"/>
        </p:nvSpPr>
        <p:spPr>
          <a:xfrm>
            <a:off x="511175" y="3105742"/>
            <a:ext cx="3892550" cy="2054982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977538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9"/>
          <p:cNvSpPr>
            <a:spLocks noGrp="1"/>
          </p:cNvSpPr>
          <p:nvPr>
            <p:ph type="body" sz="quarter" idx="14" hasCustomPrompt="1"/>
          </p:nvPr>
        </p:nvSpPr>
        <p:spPr>
          <a:xfrm>
            <a:off x="785794" y="959321"/>
            <a:ext cx="3325542" cy="38822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 i="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s-ES_tradnl" dirty="0"/>
              <a:t>Haga clic para escribir una cita</a:t>
            </a:r>
          </a:p>
        </p:txBody>
      </p:sp>
      <p:sp>
        <p:nvSpPr>
          <p:cNvPr id="9" name="Rectángulo 8"/>
          <p:cNvSpPr/>
          <p:nvPr userDrawn="1"/>
        </p:nvSpPr>
        <p:spPr>
          <a:xfrm>
            <a:off x="511175" y="683974"/>
            <a:ext cx="3892550" cy="4476750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1" name="Marcador de posición de imagen 12"/>
          <p:cNvSpPr>
            <a:spLocks noGrp="1"/>
          </p:cNvSpPr>
          <p:nvPr>
            <p:ph type="pic" sz="quarter" idx="15"/>
          </p:nvPr>
        </p:nvSpPr>
        <p:spPr>
          <a:xfrm>
            <a:off x="4778375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2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68613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5" y="693738"/>
            <a:ext cx="8159949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8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435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694364"/>
            <a:ext cx="8229600" cy="723273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0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090779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medios 9"/>
          <p:cNvSpPr>
            <a:spLocks noGrp="1"/>
          </p:cNvSpPr>
          <p:nvPr>
            <p:ph type="media" sz="quarter" idx="14" hasCustomPrompt="1"/>
          </p:nvPr>
        </p:nvSpPr>
        <p:spPr>
          <a:xfrm>
            <a:off x="510976" y="693738"/>
            <a:ext cx="8159750" cy="4476750"/>
          </a:xfrm>
          <a:prstGeom prst="rect">
            <a:avLst/>
          </a:prstGeom>
        </p:spPr>
        <p:txBody>
          <a:bodyPr vert="horz"/>
          <a:lstStyle/>
          <a:p>
            <a:r>
              <a:rPr lang="es-ES" dirty="0"/>
              <a:t>Media</a:t>
            </a:r>
          </a:p>
        </p:txBody>
      </p:sp>
      <p:sp>
        <p:nvSpPr>
          <p:cNvPr id="8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68268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E8B5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5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71441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B4BB7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5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36671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96CF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5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840176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E7A0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5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698387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3287767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8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70866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694364"/>
            <a:ext cx="8229600" cy="723273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9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369518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694364"/>
            <a:ext cx="8229600" cy="723273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11" name="Marcador de contenido 2"/>
          <p:cNvSpPr>
            <a:spLocks noGrp="1"/>
          </p:cNvSpPr>
          <p:nvPr>
            <p:ph idx="11"/>
          </p:nvPr>
        </p:nvSpPr>
        <p:spPr>
          <a:xfrm>
            <a:off x="457199" y="1600200"/>
            <a:ext cx="3983455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2" name="Marcador de contenido 2"/>
          <p:cNvSpPr>
            <a:spLocks noGrp="1"/>
          </p:cNvSpPr>
          <p:nvPr>
            <p:ph idx="12"/>
          </p:nvPr>
        </p:nvSpPr>
        <p:spPr>
          <a:xfrm>
            <a:off x="4730758" y="1600200"/>
            <a:ext cx="3937768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397275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1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457201" y="694364"/>
            <a:ext cx="3983453" cy="723273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16" name="Marcador de contenido 2"/>
          <p:cNvSpPr>
            <a:spLocks noGrp="1"/>
          </p:cNvSpPr>
          <p:nvPr>
            <p:ph idx="13"/>
          </p:nvPr>
        </p:nvSpPr>
        <p:spPr>
          <a:xfrm>
            <a:off x="457199" y="1600200"/>
            <a:ext cx="3983455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4215853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1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6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2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912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694364"/>
            <a:ext cx="8229600" cy="723273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8" name="Marcador de contenido 2"/>
          <p:cNvSpPr>
            <a:spLocks noGrp="1"/>
          </p:cNvSpPr>
          <p:nvPr>
            <p:ph idx="11"/>
          </p:nvPr>
        </p:nvSpPr>
        <p:spPr>
          <a:xfrm>
            <a:off x="457199" y="1600200"/>
            <a:ext cx="3983455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9" name="Marcador de contenido 2"/>
          <p:cNvSpPr>
            <a:spLocks noGrp="1"/>
          </p:cNvSpPr>
          <p:nvPr>
            <p:ph idx="12"/>
          </p:nvPr>
        </p:nvSpPr>
        <p:spPr>
          <a:xfrm>
            <a:off x="4730758" y="1600200"/>
            <a:ext cx="3937768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1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071859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7" name="Marcador de texto 9"/>
          <p:cNvSpPr>
            <a:spLocks noGrp="1"/>
          </p:cNvSpPr>
          <p:nvPr>
            <p:ph type="body" sz="quarter" idx="14" hasCustomPrompt="1"/>
          </p:nvPr>
        </p:nvSpPr>
        <p:spPr>
          <a:xfrm>
            <a:off x="785794" y="959321"/>
            <a:ext cx="3325542" cy="38822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 i="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s-ES_tradnl" dirty="0"/>
              <a:t>Haga clic para escribir una cita</a:t>
            </a:r>
          </a:p>
        </p:txBody>
      </p:sp>
      <p:sp>
        <p:nvSpPr>
          <p:cNvPr id="8" name="Rectángulo 7"/>
          <p:cNvSpPr/>
          <p:nvPr userDrawn="1"/>
        </p:nvSpPr>
        <p:spPr>
          <a:xfrm>
            <a:off x="511175" y="683974"/>
            <a:ext cx="3892550" cy="4476750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220093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6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6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7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778375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8" name="Marcador de posición de imagen 12"/>
          <p:cNvSpPr>
            <a:spLocks noGrp="1"/>
          </p:cNvSpPr>
          <p:nvPr>
            <p:ph type="pic" sz="quarter" idx="15"/>
          </p:nvPr>
        </p:nvSpPr>
        <p:spPr>
          <a:xfrm>
            <a:off x="510976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9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272403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9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6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0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778375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1" name="Marcador de texto 9"/>
          <p:cNvSpPr>
            <a:spLocks noGrp="1"/>
          </p:cNvSpPr>
          <p:nvPr>
            <p:ph type="body" sz="quarter" idx="15" hasCustomPrompt="1"/>
          </p:nvPr>
        </p:nvSpPr>
        <p:spPr>
          <a:xfrm>
            <a:off x="785794" y="3380463"/>
            <a:ext cx="3325542" cy="14611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 i="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s-ES_tradnl" dirty="0"/>
              <a:t>Haga clic para escribir una cita</a:t>
            </a:r>
          </a:p>
        </p:txBody>
      </p:sp>
      <p:sp>
        <p:nvSpPr>
          <p:cNvPr id="12" name="Rectángulo 11"/>
          <p:cNvSpPr/>
          <p:nvPr userDrawn="1"/>
        </p:nvSpPr>
        <p:spPr>
          <a:xfrm>
            <a:off x="511175" y="3105742"/>
            <a:ext cx="3892550" cy="2054982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340466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9"/>
          <p:cNvSpPr>
            <a:spLocks noGrp="1"/>
          </p:cNvSpPr>
          <p:nvPr>
            <p:ph type="body" sz="quarter" idx="14" hasCustomPrompt="1"/>
          </p:nvPr>
        </p:nvSpPr>
        <p:spPr>
          <a:xfrm>
            <a:off x="785794" y="959321"/>
            <a:ext cx="3325542" cy="38822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 i="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s-ES_tradnl" dirty="0"/>
              <a:t>Haga clic para escribir una cita</a:t>
            </a:r>
          </a:p>
        </p:txBody>
      </p:sp>
      <p:sp>
        <p:nvSpPr>
          <p:cNvPr id="9" name="Rectángulo 8"/>
          <p:cNvSpPr/>
          <p:nvPr userDrawn="1"/>
        </p:nvSpPr>
        <p:spPr>
          <a:xfrm>
            <a:off x="511175" y="683974"/>
            <a:ext cx="3892550" cy="4476750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1" name="Marcador de posición de imagen 12"/>
          <p:cNvSpPr>
            <a:spLocks noGrp="1"/>
          </p:cNvSpPr>
          <p:nvPr>
            <p:ph type="pic" sz="quarter" idx="15"/>
          </p:nvPr>
        </p:nvSpPr>
        <p:spPr>
          <a:xfrm>
            <a:off x="4778375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2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360981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5" y="693738"/>
            <a:ext cx="8159949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8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4543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medios 9"/>
          <p:cNvSpPr>
            <a:spLocks noGrp="1"/>
          </p:cNvSpPr>
          <p:nvPr>
            <p:ph type="media" sz="quarter" idx="14" hasCustomPrompt="1"/>
          </p:nvPr>
        </p:nvSpPr>
        <p:spPr>
          <a:xfrm>
            <a:off x="510976" y="693738"/>
            <a:ext cx="8159750" cy="4476750"/>
          </a:xfrm>
          <a:prstGeom prst="rect">
            <a:avLst/>
          </a:prstGeom>
        </p:spPr>
        <p:txBody>
          <a:bodyPr vert="horz"/>
          <a:lstStyle/>
          <a:p>
            <a:r>
              <a:rPr lang="es-ES" dirty="0"/>
              <a:t>Media</a:t>
            </a:r>
          </a:p>
        </p:txBody>
      </p:sp>
      <p:sp>
        <p:nvSpPr>
          <p:cNvPr id="8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628853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E8B5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5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773356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B4BB7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5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453466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96CF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5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268339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E7A0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5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834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1" y="694364"/>
            <a:ext cx="3983453" cy="723273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9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0" name="Marcador de contenido 2"/>
          <p:cNvSpPr>
            <a:spLocks noGrp="1"/>
          </p:cNvSpPr>
          <p:nvPr>
            <p:ph idx="13"/>
          </p:nvPr>
        </p:nvSpPr>
        <p:spPr>
          <a:xfrm>
            <a:off x="457199" y="1600200"/>
            <a:ext cx="3983455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2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087208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3287767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8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815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694364"/>
            <a:ext cx="8229600" cy="723273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9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947812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694364"/>
            <a:ext cx="8229600" cy="723273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8" name="Marcador de contenido 2"/>
          <p:cNvSpPr>
            <a:spLocks noGrp="1"/>
          </p:cNvSpPr>
          <p:nvPr>
            <p:ph idx="11"/>
          </p:nvPr>
        </p:nvSpPr>
        <p:spPr>
          <a:xfrm>
            <a:off x="457199" y="1600200"/>
            <a:ext cx="3983455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9" name="Marcador de contenido 2"/>
          <p:cNvSpPr>
            <a:spLocks noGrp="1"/>
          </p:cNvSpPr>
          <p:nvPr>
            <p:ph idx="12"/>
          </p:nvPr>
        </p:nvSpPr>
        <p:spPr>
          <a:xfrm>
            <a:off x="4730758" y="1600200"/>
            <a:ext cx="3937768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0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765118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9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1" y="694364"/>
            <a:ext cx="3983453" cy="723273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11" name="Marcador de contenido 2"/>
          <p:cNvSpPr>
            <a:spLocks noGrp="1"/>
          </p:cNvSpPr>
          <p:nvPr>
            <p:ph idx="13"/>
          </p:nvPr>
        </p:nvSpPr>
        <p:spPr>
          <a:xfrm>
            <a:off x="457199" y="1600200"/>
            <a:ext cx="3983455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671833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1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6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2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700861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7" name="Marcador de texto 9"/>
          <p:cNvSpPr>
            <a:spLocks noGrp="1"/>
          </p:cNvSpPr>
          <p:nvPr>
            <p:ph type="body" sz="quarter" idx="14" hasCustomPrompt="1"/>
          </p:nvPr>
        </p:nvSpPr>
        <p:spPr>
          <a:xfrm>
            <a:off x="785794" y="959321"/>
            <a:ext cx="3325542" cy="38822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 i="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s-ES_tradnl" dirty="0"/>
              <a:t>Haga clic para escribir una cita</a:t>
            </a:r>
          </a:p>
        </p:txBody>
      </p:sp>
      <p:sp>
        <p:nvSpPr>
          <p:cNvPr id="8" name="Rectángulo 7"/>
          <p:cNvSpPr/>
          <p:nvPr userDrawn="1"/>
        </p:nvSpPr>
        <p:spPr>
          <a:xfrm>
            <a:off x="511175" y="683974"/>
            <a:ext cx="3892550" cy="4476750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285053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6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6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7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778375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8" name="Marcador de posición de imagen 12"/>
          <p:cNvSpPr>
            <a:spLocks noGrp="1"/>
          </p:cNvSpPr>
          <p:nvPr>
            <p:ph type="pic" sz="quarter" idx="15"/>
          </p:nvPr>
        </p:nvSpPr>
        <p:spPr>
          <a:xfrm>
            <a:off x="510976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9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526787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9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6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0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778375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1" name="Marcador de texto 9"/>
          <p:cNvSpPr>
            <a:spLocks noGrp="1"/>
          </p:cNvSpPr>
          <p:nvPr>
            <p:ph type="body" sz="quarter" idx="15" hasCustomPrompt="1"/>
          </p:nvPr>
        </p:nvSpPr>
        <p:spPr>
          <a:xfrm>
            <a:off x="785794" y="3380463"/>
            <a:ext cx="3325542" cy="14611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 i="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s-ES_tradnl" dirty="0"/>
              <a:t>Haga clic para escribir una cita</a:t>
            </a:r>
          </a:p>
        </p:txBody>
      </p:sp>
      <p:sp>
        <p:nvSpPr>
          <p:cNvPr id="12" name="Rectángulo 11"/>
          <p:cNvSpPr/>
          <p:nvPr userDrawn="1"/>
        </p:nvSpPr>
        <p:spPr>
          <a:xfrm>
            <a:off x="511175" y="3105742"/>
            <a:ext cx="3892550" cy="2054982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634331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9"/>
          <p:cNvSpPr>
            <a:spLocks noGrp="1"/>
          </p:cNvSpPr>
          <p:nvPr>
            <p:ph type="body" sz="quarter" idx="14" hasCustomPrompt="1"/>
          </p:nvPr>
        </p:nvSpPr>
        <p:spPr>
          <a:xfrm>
            <a:off x="785794" y="959321"/>
            <a:ext cx="3325542" cy="38822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 i="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s-ES_tradnl" dirty="0"/>
              <a:t>Haga clic para escribir una cita</a:t>
            </a:r>
          </a:p>
        </p:txBody>
      </p:sp>
      <p:sp>
        <p:nvSpPr>
          <p:cNvPr id="9" name="Rectángulo 8"/>
          <p:cNvSpPr/>
          <p:nvPr userDrawn="1"/>
        </p:nvSpPr>
        <p:spPr>
          <a:xfrm>
            <a:off x="511175" y="683974"/>
            <a:ext cx="3892550" cy="4476750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1" name="Marcador de posición de imagen 12"/>
          <p:cNvSpPr>
            <a:spLocks noGrp="1"/>
          </p:cNvSpPr>
          <p:nvPr>
            <p:ph type="pic" sz="quarter" idx="15"/>
          </p:nvPr>
        </p:nvSpPr>
        <p:spPr>
          <a:xfrm>
            <a:off x="4778375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2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005513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5" y="693738"/>
            <a:ext cx="8159949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8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015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1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6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3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964330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medios 9"/>
          <p:cNvSpPr>
            <a:spLocks noGrp="1"/>
          </p:cNvSpPr>
          <p:nvPr>
            <p:ph type="media" sz="quarter" idx="14" hasCustomPrompt="1"/>
          </p:nvPr>
        </p:nvSpPr>
        <p:spPr>
          <a:xfrm>
            <a:off x="510976" y="693738"/>
            <a:ext cx="8159750" cy="4476750"/>
          </a:xfrm>
          <a:prstGeom prst="rect">
            <a:avLst/>
          </a:prstGeom>
        </p:spPr>
        <p:txBody>
          <a:bodyPr vert="horz"/>
          <a:lstStyle/>
          <a:p>
            <a:r>
              <a:rPr lang="es-ES" dirty="0"/>
              <a:t>Media</a:t>
            </a:r>
          </a:p>
        </p:txBody>
      </p:sp>
      <p:sp>
        <p:nvSpPr>
          <p:cNvPr id="8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54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32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47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62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7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830" y="5314752"/>
            <a:ext cx="2687722" cy="1552693"/>
          </a:xfrm>
          <a:prstGeom prst="rect">
            <a:avLst/>
          </a:prstGeom>
        </p:spPr>
      </p:pic>
      <p:cxnSp>
        <p:nvCxnSpPr>
          <p:cNvPr id="8" name="Conector recto 7"/>
          <p:cNvCxnSpPr/>
          <p:nvPr userDrawn="1"/>
        </p:nvCxnSpPr>
        <p:spPr>
          <a:xfrm flipH="1">
            <a:off x="-90714" y="5603257"/>
            <a:ext cx="9314225" cy="0"/>
          </a:xfrm>
          <a:prstGeom prst="line">
            <a:avLst/>
          </a:prstGeom>
          <a:ln w="317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03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3" r:id="rId2"/>
    <p:sldLayoutId id="2147483720" r:id="rId3"/>
    <p:sldLayoutId id="2147483722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Florida - Marca 150dpi-Universitària_c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831" y="5314752"/>
            <a:ext cx="2687722" cy="1552694"/>
          </a:xfrm>
          <a:prstGeom prst="rect">
            <a:avLst/>
          </a:prstGeom>
        </p:spPr>
      </p:pic>
      <p:cxnSp>
        <p:nvCxnSpPr>
          <p:cNvPr id="8" name="Conector recto 7"/>
          <p:cNvCxnSpPr/>
          <p:nvPr userDrawn="1"/>
        </p:nvCxnSpPr>
        <p:spPr>
          <a:xfrm flipH="1">
            <a:off x="-90714" y="5603257"/>
            <a:ext cx="9314225" cy="0"/>
          </a:xfrm>
          <a:prstGeom prst="line">
            <a:avLst/>
          </a:prstGeom>
          <a:ln w="317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3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4" r:id="rId12"/>
    <p:sldLayoutId id="2147483755" r:id="rId13"/>
    <p:sldLayoutId id="2147483753" r:id="rId14"/>
    <p:sldLayoutId id="2147483756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830" y="5314752"/>
            <a:ext cx="2687722" cy="1552693"/>
          </a:xfrm>
          <a:prstGeom prst="rect">
            <a:avLst/>
          </a:prstGeom>
        </p:spPr>
      </p:pic>
      <p:cxnSp>
        <p:nvCxnSpPr>
          <p:cNvPr id="9" name="Conector recto 8"/>
          <p:cNvCxnSpPr/>
          <p:nvPr userDrawn="1"/>
        </p:nvCxnSpPr>
        <p:spPr>
          <a:xfrm flipH="1">
            <a:off x="-90714" y="5603257"/>
            <a:ext cx="9314225" cy="0"/>
          </a:xfrm>
          <a:prstGeom prst="line">
            <a:avLst/>
          </a:prstGeom>
          <a:ln w="317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8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4" r:id="rId2"/>
    <p:sldLayoutId id="2147483725" r:id="rId3"/>
    <p:sldLayoutId id="2147483727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830" y="5314752"/>
            <a:ext cx="2687721" cy="1552693"/>
          </a:xfrm>
          <a:prstGeom prst="rect">
            <a:avLst/>
          </a:prstGeom>
        </p:spPr>
      </p:pic>
      <p:cxnSp>
        <p:nvCxnSpPr>
          <p:cNvPr id="8" name="Conector recto 7"/>
          <p:cNvCxnSpPr/>
          <p:nvPr userDrawn="1"/>
        </p:nvCxnSpPr>
        <p:spPr>
          <a:xfrm flipH="1">
            <a:off x="-90714" y="5603257"/>
            <a:ext cx="9314225" cy="0"/>
          </a:xfrm>
          <a:prstGeom prst="line">
            <a:avLst/>
          </a:prstGeom>
          <a:ln w="317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11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8" r:id="rId2"/>
    <p:sldLayoutId id="2147483730" r:id="rId3"/>
    <p:sldLayoutId id="2147483729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003" y="5479345"/>
            <a:ext cx="4157508" cy="1504198"/>
          </a:xfrm>
          <a:prstGeom prst="rect">
            <a:avLst/>
          </a:prstGeom>
        </p:spPr>
      </p:pic>
      <p:cxnSp>
        <p:nvCxnSpPr>
          <p:cNvPr id="8" name="Conector recto 7"/>
          <p:cNvCxnSpPr/>
          <p:nvPr userDrawn="1"/>
        </p:nvCxnSpPr>
        <p:spPr>
          <a:xfrm flipH="1">
            <a:off x="-90714" y="5603257"/>
            <a:ext cx="9314225" cy="0"/>
          </a:xfrm>
          <a:prstGeom prst="line">
            <a:avLst/>
          </a:prstGeom>
          <a:ln w="317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8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2" r:id="rId2"/>
    <p:sldLayoutId id="2147483734" r:id="rId3"/>
    <p:sldLayoutId id="2147483733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85" y="5466877"/>
            <a:ext cx="4226426" cy="1529134"/>
          </a:xfrm>
          <a:prstGeom prst="rect">
            <a:avLst/>
          </a:prstGeom>
        </p:spPr>
      </p:pic>
      <p:cxnSp>
        <p:nvCxnSpPr>
          <p:cNvPr id="8" name="Conector recto 7"/>
          <p:cNvCxnSpPr/>
          <p:nvPr userDrawn="1"/>
        </p:nvCxnSpPr>
        <p:spPr>
          <a:xfrm flipH="1">
            <a:off x="-90714" y="5603257"/>
            <a:ext cx="9314225" cy="0"/>
          </a:xfrm>
          <a:prstGeom prst="line">
            <a:avLst/>
          </a:prstGeom>
          <a:ln w="317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75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40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l-lounge.com/student/listening/3L6-answering-machine.php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sz="2000" dirty="0" smtClean="0"/>
              <a:t>Curso </a:t>
            </a:r>
            <a:r>
              <a:rPr lang="es-ES" sz="2000" dirty="0"/>
              <a:t>2</a:t>
            </a:r>
            <a:r>
              <a:rPr lang="es-ES" sz="2000" dirty="0" smtClean="0"/>
              <a:t>º </a:t>
            </a:r>
            <a:r>
              <a:rPr lang="es-ES" sz="2000" dirty="0" smtClean="0"/>
              <a:t>DAM SEMIPRESENCIAL</a:t>
            </a:r>
            <a:endParaRPr lang="es-ES" sz="2000" dirty="0"/>
          </a:p>
          <a:p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6C9D9930-E4AA-488E-BF14-4DA5DE16BC1F}"/>
              </a:ext>
            </a:extLst>
          </p:cNvPr>
          <p:cNvSpPr/>
          <p:nvPr/>
        </p:nvSpPr>
        <p:spPr>
          <a:xfrm>
            <a:off x="61139" y="997921"/>
            <a:ext cx="9144000" cy="4571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9DF2114D-ACF7-4081-A669-AF1F2B78EC2E}"/>
              </a:ext>
            </a:extLst>
          </p:cNvPr>
          <p:cNvSpPr txBox="1"/>
          <p:nvPr/>
        </p:nvSpPr>
        <p:spPr>
          <a:xfrm>
            <a:off x="1976660" y="292081"/>
            <a:ext cx="5289209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 smtClean="0"/>
              <a:t>Tasks</a:t>
            </a:r>
            <a:r>
              <a:rPr lang="es-ES" sz="2800" dirty="0" smtClean="0"/>
              <a:t> 2: </a:t>
            </a:r>
            <a:r>
              <a:rPr lang="es-ES" sz="2800" dirty="0" err="1" smtClean="0"/>
              <a:t>Complaints</a:t>
            </a:r>
            <a:endParaRPr lang="es-ES" sz="28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8AED7856-4F8B-4733-A4FE-BDDA8EB3DE41}"/>
              </a:ext>
            </a:extLst>
          </p:cNvPr>
          <p:cNvSpPr txBox="1"/>
          <p:nvPr/>
        </p:nvSpPr>
        <p:spPr>
          <a:xfrm>
            <a:off x="173039" y="1133041"/>
            <a:ext cx="2744333" cy="846386"/>
          </a:xfrm>
          <a:prstGeom prst="rect">
            <a:avLst/>
          </a:prstGeom>
          <a:solidFill>
            <a:srgbClr val="C2C18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rgbClr val="E52330"/>
                </a:solidFill>
              </a:rPr>
              <a:t>descripción</a:t>
            </a:r>
            <a:r>
              <a:rPr lang="es-ES" sz="1600" dirty="0">
                <a:solidFill>
                  <a:srgbClr val="D8002A"/>
                </a:solidFill>
              </a:rPr>
              <a:t>: </a:t>
            </a:r>
            <a:endParaRPr lang="es-ES" sz="1600" dirty="0" smtClean="0">
              <a:solidFill>
                <a:srgbClr val="D8002A"/>
              </a:solidFill>
            </a:endParaRPr>
          </a:p>
          <a:p>
            <a:r>
              <a:rPr lang="es-ES" sz="1100" dirty="0" smtClean="0"/>
              <a:t>Una </a:t>
            </a:r>
            <a:r>
              <a:rPr lang="es-ES" sz="1100" dirty="0" smtClean="0"/>
              <a:t>serie de actividades prácticas </a:t>
            </a:r>
            <a:r>
              <a:rPr lang="es-ES" sz="1100" dirty="0"/>
              <a:t> </a:t>
            </a:r>
            <a:r>
              <a:rPr lang="es-ES" sz="1100" dirty="0" smtClean="0"/>
              <a:t>para </a:t>
            </a:r>
            <a:r>
              <a:rPr lang="es-ES" sz="1100" dirty="0" smtClean="0"/>
              <a:t>revisar las </a:t>
            </a:r>
            <a:r>
              <a:rPr lang="es-ES" sz="1100" dirty="0" err="1" smtClean="0"/>
              <a:t>esctructuras</a:t>
            </a:r>
            <a:r>
              <a:rPr lang="es-ES" sz="1100" dirty="0" smtClean="0"/>
              <a:t> relacionadas con la situación de quejas  de clientes </a:t>
            </a:r>
            <a:r>
              <a:rPr lang="es-ES" sz="1100" dirty="0" smtClean="0"/>
              <a:t>	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54D98878-D9DB-44BC-AC9E-2C2C265F97A2}"/>
              </a:ext>
            </a:extLst>
          </p:cNvPr>
          <p:cNvSpPr txBox="1"/>
          <p:nvPr/>
        </p:nvSpPr>
        <p:spPr>
          <a:xfrm>
            <a:off x="173472" y="1952368"/>
            <a:ext cx="2743901" cy="507831"/>
          </a:xfrm>
          <a:prstGeom prst="rect">
            <a:avLst/>
          </a:prstGeom>
          <a:solidFill>
            <a:srgbClr val="C2C18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rgbClr val="E52330"/>
                </a:solidFill>
              </a:rPr>
              <a:t>palabras clave: </a:t>
            </a:r>
          </a:p>
          <a:p>
            <a:pPr algn="just"/>
            <a:r>
              <a:rPr lang="es-ES" sz="1100" dirty="0" err="1" smtClean="0">
                <a:solidFill>
                  <a:srgbClr val="000000"/>
                </a:solidFill>
              </a:rPr>
              <a:t>complaints</a:t>
            </a:r>
            <a:r>
              <a:rPr lang="es-ES" sz="1100" dirty="0" smtClean="0">
                <a:solidFill>
                  <a:srgbClr val="000000"/>
                </a:solidFill>
              </a:rPr>
              <a:t>, </a:t>
            </a:r>
            <a:r>
              <a:rPr lang="es-ES" sz="1100" dirty="0" err="1" smtClean="0">
                <a:solidFill>
                  <a:srgbClr val="000000"/>
                </a:solidFill>
              </a:rPr>
              <a:t>apology</a:t>
            </a:r>
            <a:endParaRPr lang="es-ES" sz="1100" dirty="0">
              <a:solidFill>
                <a:srgbClr val="0000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5CED41CD-BF61-4727-89A8-A8FC4FC7D217}"/>
              </a:ext>
            </a:extLst>
          </p:cNvPr>
          <p:cNvSpPr txBox="1"/>
          <p:nvPr/>
        </p:nvSpPr>
        <p:spPr>
          <a:xfrm>
            <a:off x="181373" y="2822018"/>
            <a:ext cx="2736000" cy="677108"/>
          </a:xfrm>
          <a:prstGeom prst="rect">
            <a:avLst/>
          </a:prstGeom>
          <a:solidFill>
            <a:srgbClr val="C2C18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rgbClr val="E52330"/>
                </a:solidFill>
              </a:rPr>
              <a:t>objetivo</a:t>
            </a:r>
            <a:r>
              <a:rPr lang="es-ES" sz="1600" dirty="0" smtClean="0">
                <a:solidFill>
                  <a:srgbClr val="E52330"/>
                </a:solidFill>
              </a:rPr>
              <a:t>: </a:t>
            </a:r>
            <a:r>
              <a:rPr lang="es-ES" sz="1100" dirty="0" smtClean="0">
                <a:solidFill>
                  <a:srgbClr val="000000"/>
                </a:solidFill>
              </a:rPr>
              <a:t>familiarizarse con las interacciones típicas de una situación de queja de cliente </a:t>
            </a:r>
            <a:endParaRPr lang="es-ES" sz="1100" dirty="0">
              <a:solidFill>
                <a:srgbClr val="000000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1A7B3E2E-CEE7-475E-8012-1EDD432E1BE3}"/>
              </a:ext>
            </a:extLst>
          </p:cNvPr>
          <p:cNvSpPr txBox="1"/>
          <p:nvPr/>
        </p:nvSpPr>
        <p:spPr>
          <a:xfrm>
            <a:off x="3091543" y="1133039"/>
            <a:ext cx="5832000" cy="1323439"/>
          </a:xfrm>
          <a:prstGeom prst="rect">
            <a:avLst/>
          </a:prstGeom>
          <a:solidFill>
            <a:srgbClr val="C2C186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>
            <a:defPPr>
              <a:defRPr lang="es-ES"/>
            </a:defPPr>
            <a:lvl1pPr algn="just">
              <a:defRPr sz="1600">
                <a:solidFill>
                  <a:srgbClr val="D8002A"/>
                </a:solidFill>
              </a:defRPr>
            </a:lvl1pPr>
          </a:lstStyle>
          <a:p>
            <a:r>
              <a:rPr lang="es-ES" dirty="0" smtClean="0">
                <a:solidFill>
                  <a:srgbClr val="E52330"/>
                </a:solidFill>
              </a:rPr>
              <a:t>actividades </a:t>
            </a:r>
            <a:r>
              <a:rPr lang="es-ES" dirty="0">
                <a:solidFill>
                  <a:srgbClr val="E52330"/>
                </a:solidFill>
              </a:rPr>
              <a:t>a realizar: 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Los alumnos </a:t>
            </a:r>
            <a:r>
              <a:rPr lang="es-ES" dirty="0" smtClean="0">
                <a:solidFill>
                  <a:srgbClr val="000000"/>
                </a:solidFill>
              </a:rPr>
              <a:t>tendrán </a:t>
            </a:r>
            <a:r>
              <a:rPr lang="es-ES" dirty="0" smtClean="0">
                <a:solidFill>
                  <a:srgbClr val="000000"/>
                </a:solidFill>
              </a:rPr>
              <a:t>que </a:t>
            </a:r>
            <a:r>
              <a:rPr lang="es-ES" dirty="0" smtClean="0">
                <a:solidFill>
                  <a:srgbClr val="000000"/>
                </a:solidFill>
              </a:rPr>
              <a:t>realizar las actividades que se presentan en los enlaces de la sección TASK – </a:t>
            </a:r>
            <a:r>
              <a:rPr lang="es-ES" dirty="0">
                <a:solidFill>
                  <a:srgbClr val="000000"/>
                </a:solidFill>
              </a:rPr>
              <a:t>EXERCISE 1 - EXERCISE </a:t>
            </a:r>
            <a:r>
              <a:rPr lang="es-ES" dirty="0" smtClean="0">
                <a:solidFill>
                  <a:srgbClr val="000000"/>
                </a:solidFill>
              </a:rPr>
              <a:t>2- </a:t>
            </a:r>
            <a:r>
              <a:rPr lang="es-ES" dirty="0">
                <a:solidFill>
                  <a:srgbClr val="000000"/>
                </a:solidFill>
              </a:rPr>
              <a:t>EXERCISE </a:t>
            </a:r>
            <a:r>
              <a:rPr lang="es-ES" dirty="0" smtClean="0">
                <a:solidFill>
                  <a:srgbClr val="000000"/>
                </a:solidFill>
              </a:rPr>
              <a:t>3 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F224F671-5731-41D8-AC81-465AF99B05F6}"/>
              </a:ext>
            </a:extLst>
          </p:cNvPr>
          <p:cNvSpPr txBox="1"/>
          <p:nvPr/>
        </p:nvSpPr>
        <p:spPr>
          <a:xfrm>
            <a:off x="3091543" y="2820037"/>
            <a:ext cx="5832000" cy="830997"/>
          </a:xfrm>
          <a:prstGeom prst="rect">
            <a:avLst/>
          </a:prstGeom>
          <a:solidFill>
            <a:srgbClr val="C2C186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just"/>
            <a:r>
              <a:rPr lang="es-ES" sz="1600" dirty="0">
                <a:solidFill>
                  <a:srgbClr val="E52330"/>
                </a:solidFill>
              </a:rPr>
              <a:t>pasos a seguir: </a:t>
            </a:r>
            <a:endParaRPr lang="es-ES" sz="1600" dirty="0" smtClean="0">
              <a:solidFill>
                <a:srgbClr val="E52330"/>
              </a:solidFill>
            </a:endParaRPr>
          </a:p>
          <a:p>
            <a:pPr algn="just"/>
            <a:r>
              <a:rPr lang="es-ES" sz="1600" dirty="0">
                <a:solidFill>
                  <a:srgbClr val="E52330"/>
                </a:solidFill>
              </a:rPr>
              <a:t> </a:t>
            </a:r>
            <a:r>
              <a:rPr lang="es-ES" sz="1600" dirty="0" smtClean="0">
                <a:solidFill>
                  <a:srgbClr val="E52330"/>
                </a:solidFill>
              </a:rPr>
              <a:t>- </a:t>
            </a:r>
            <a:r>
              <a:rPr lang="es-ES" sz="1600" dirty="0" smtClean="0"/>
              <a:t>abrir los enlaces y realizar </a:t>
            </a:r>
            <a:r>
              <a:rPr lang="es-ES" sz="1600" smtClean="0"/>
              <a:t>las actividades</a:t>
            </a:r>
            <a:r>
              <a:rPr lang="es-ES" sz="1600" dirty="0" smtClean="0"/>
              <a:t>, siguiendo las instrucciones de cada página</a:t>
            </a:r>
            <a:endParaRPr lang="es-ES" sz="16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786EF57A-A856-4448-87E5-B938B1BADAD6}"/>
              </a:ext>
            </a:extLst>
          </p:cNvPr>
          <p:cNvSpPr txBox="1"/>
          <p:nvPr/>
        </p:nvSpPr>
        <p:spPr>
          <a:xfrm>
            <a:off x="181373" y="3672128"/>
            <a:ext cx="2743900" cy="1077218"/>
          </a:xfrm>
          <a:prstGeom prst="rect">
            <a:avLst/>
          </a:prstGeom>
          <a:solidFill>
            <a:srgbClr val="C2C18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rgbClr val="E52330"/>
                </a:solidFill>
              </a:rPr>
              <a:t>bibliografía: </a:t>
            </a:r>
          </a:p>
          <a:p>
            <a:pPr algn="just"/>
            <a:r>
              <a:rPr lang="ca-ES" sz="1200" dirty="0" smtClean="0">
                <a:hlinkClick r:id="rId2"/>
              </a:rPr>
              <a:t>http</a:t>
            </a:r>
            <a:r>
              <a:rPr lang="ca-ES" sz="1200" dirty="0">
                <a:hlinkClick r:id="rId2"/>
              </a:rPr>
              <a:t>://</a:t>
            </a:r>
            <a:r>
              <a:rPr lang="ca-ES" sz="1200" dirty="0" smtClean="0">
                <a:hlinkClick r:id="rId2"/>
              </a:rPr>
              <a:t>www.esl-lounge.com/student/listening/3L6-answering-machine.php</a:t>
            </a:r>
            <a:r>
              <a:rPr lang="ca-ES" sz="1200" dirty="0"/>
              <a:t> </a:t>
            </a:r>
            <a:endParaRPr lang="ca-ES" sz="1200" dirty="0" smtClean="0"/>
          </a:p>
          <a:p>
            <a:pPr algn="just"/>
            <a:endParaRPr lang="es-ES" sz="1200" dirty="0">
              <a:solidFill>
                <a:srgbClr val="2E75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22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lorida Grup Educati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Florida Universitàr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Florida Fundaci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Florida Secundàr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Florida - Nin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Florida - Xúqu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0FB7DD8D277CB479328F3F6030582CC" ma:contentTypeVersion="2" ma:contentTypeDescription="Crear nuevo documento." ma:contentTypeScope="" ma:versionID="4dc513432b0156365dde975d792fa127">
  <xsd:schema xmlns:xsd="http://www.w3.org/2001/XMLSchema" xmlns:xs="http://www.w3.org/2001/XMLSchema" xmlns:p="http://schemas.microsoft.com/office/2006/metadata/properties" xmlns:ns2="1525dab5-f2f5-4ec2-82e9-b251fa16488c" targetNamespace="http://schemas.microsoft.com/office/2006/metadata/properties" ma:root="true" ma:fieldsID="51014d7e4001bede1e1550bd784670ca" ns2:_="">
    <xsd:import namespace="1525dab5-f2f5-4ec2-82e9-b251fa1648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25dab5-f2f5-4ec2-82e9-b251fa1648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5CA4D6-B6EF-4806-9B8F-53631771EA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632B81-153F-4CDA-862E-D1862904D8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25dab5-f2f5-4ec2-82e9-b251fa1648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D7C0D7-EFBB-4181-ADFE-901A087FF1D7}">
  <ds:schemaRefs>
    <ds:schemaRef ds:uri="http://purl.org/dc/elements/1.1/"/>
    <ds:schemaRef ds:uri="http://schemas.microsoft.com/office/2006/metadata/properties"/>
    <ds:schemaRef ds:uri="1525dab5-f2f5-4ec2-82e9-b251fa16488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4426</TotalTime>
  <Words>101</Words>
  <Application>Microsoft Office PowerPoint</Application>
  <PresentationFormat>Presentación en pantalla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6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Florida Grup Educatiu</vt:lpstr>
      <vt:lpstr>Florida Universitària</vt:lpstr>
      <vt:lpstr>Florida Fundació</vt:lpstr>
      <vt:lpstr>Florida Secundària</vt:lpstr>
      <vt:lpstr>Florida - Ninos</vt:lpstr>
      <vt:lpstr>Florida - Xúquer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Gloria</dc:creator>
  <cp:lastModifiedBy>EduCate</cp:lastModifiedBy>
  <cp:revision>70</cp:revision>
  <dcterms:created xsi:type="dcterms:W3CDTF">2017-05-15T14:18:02Z</dcterms:created>
  <dcterms:modified xsi:type="dcterms:W3CDTF">2019-09-27T08:11:24Z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0x010100B0FB7DD8D277CB479328F3F6030582CC</vt:lpwstr>
  </property>
</Properties>
</file>