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9" r:id="rId1"/>
  </p:sldMasterIdLst>
  <p:notesMasterIdLst>
    <p:notesMasterId r:id="rId52"/>
  </p:notesMasterIdLst>
  <p:sldIdLst>
    <p:sldId id="256" r:id="rId2"/>
    <p:sldId id="257" r:id="rId3"/>
    <p:sldId id="258" r:id="rId4"/>
    <p:sldId id="259" r:id="rId5"/>
    <p:sldId id="260" r:id="rId6"/>
    <p:sldId id="265" r:id="rId7"/>
    <p:sldId id="264" r:id="rId8"/>
    <p:sldId id="262" r:id="rId9"/>
    <p:sldId id="269" r:id="rId10"/>
    <p:sldId id="263" r:id="rId11"/>
    <p:sldId id="266" r:id="rId12"/>
    <p:sldId id="267" r:id="rId13"/>
    <p:sldId id="268"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90" r:id="rId30"/>
    <p:sldId id="285" r:id="rId31"/>
    <p:sldId id="286" r:id="rId32"/>
    <p:sldId id="287" r:id="rId33"/>
    <p:sldId id="288" r:id="rId34"/>
    <p:sldId id="291" r:id="rId35"/>
    <p:sldId id="292" r:id="rId36"/>
    <p:sldId id="289" r:id="rId37"/>
    <p:sldId id="296" r:id="rId38"/>
    <p:sldId id="297" r:id="rId39"/>
    <p:sldId id="298" r:id="rId40"/>
    <p:sldId id="300" r:id="rId41"/>
    <p:sldId id="299" r:id="rId42"/>
    <p:sldId id="310" r:id="rId43"/>
    <p:sldId id="302" r:id="rId44"/>
    <p:sldId id="303" r:id="rId45"/>
    <p:sldId id="304" r:id="rId46"/>
    <p:sldId id="305" r:id="rId47"/>
    <p:sldId id="306" r:id="rId48"/>
    <p:sldId id="307" r:id="rId49"/>
    <p:sldId id="308" r:id="rId50"/>
    <p:sldId id="3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FD3C7-1504-4201-8086-5A36E17EB2B6}" v="8" dt="2023-08-24T08:24:59.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D14FD3C7-1504-4201-8086-5A36E17EB2B6}"/>
    <pc:docChg chg="undo custSel addSld delSld modSld sldOrd">
      <pc:chgData name="Magnus Aghe" userId="97117a1c425531c0" providerId="LiveId" clId="{D14FD3C7-1504-4201-8086-5A36E17EB2B6}" dt="2023-08-24T08:25:19.118" v="1662" actId="26606"/>
      <pc:docMkLst>
        <pc:docMk/>
      </pc:docMkLst>
      <pc:sldChg chg="addSp delSp modSp add del mod ord addAnim setClrOvrMap">
        <pc:chgData name="Magnus Aghe" userId="97117a1c425531c0" providerId="LiveId" clId="{D14FD3C7-1504-4201-8086-5A36E17EB2B6}" dt="2023-08-24T08:25:06.791" v="1661" actId="2696"/>
        <pc:sldMkLst>
          <pc:docMk/>
          <pc:sldMk cId="2487306971" sldId="301"/>
        </pc:sldMkLst>
        <pc:spChg chg="mod">
          <ac:chgData name="Magnus Aghe" userId="97117a1c425531c0" providerId="LiveId" clId="{D14FD3C7-1504-4201-8086-5A36E17EB2B6}" dt="2023-08-24T07:38:29.207" v="517" actId="26606"/>
          <ac:spMkLst>
            <pc:docMk/>
            <pc:sldMk cId="2487306971" sldId="301"/>
            <ac:spMk id="2" creationId="{09BF44D0-54BE-678D-04D7-957A7C902110}"/>
          </ac:spMkLst>
        </pc:spChg>
        <pc:spChg chg="mod ord">
          <ac:chgData name="Magnus Aghe" userId="97117a1c425531c0" providerId="LiveId" clId="{D14FD3C7-1504-4201-8086-5A36E17EB2B6}" dt="2023-08-24T07:38:29.207" v="517" actId="26606"/>
          <ac:spMkLst>
            <pc:docMk/>
            <pc:sldMk cId="2487306971" sldId="301"/>
            <ac:spMk id="4" creationId="{022EB322-0072-3496-1CDC-1196F8C1BDA3}"/>
          </ac:spMkLst>
        </pc:spChg>
        <pc:spChg chg="mod">
          <ac:chgData name="Magnus Aghe" userId="97117a1c425531c0" providerId="LiveId" clId="{D14FD3C7-1504-4201-8086-5A36E17EB2B6}" dt="2023-08-24T07:38:29.207" v="517" actId="26606"/>
          <ac:spMkLst>
            <pc:docMk/>
            <pc:sldMk cId="2487306971" sldId="301"/>
            <ac:spMk id="5" creationId="{7CD546AD-08E0-A4EA-B2A1-E0A7A50ED5E0}"/>
          </ac:spMkLst>
        </pc:spChg>
        <pc:spChg chg="del">
          <ac:chgData name="Magnus Aghe" userId="97117a1c425531c0" providerId="LiveId" clId="{D14FD3C7-1504-4201-8086-5A36E17EB2B6}" dt="2023-08-24T07:29:13.715" v="404" actId="26606"/>
          <ac:spMkLst>
            <pc:docMk/>
            <pc:sldMk cId="2487306971" sldId="301"/>
            <ac:spMk id="96" creationId="{8A7BA06D-B3FF-4E91-8639-B4569AE3AA23}"/>
          </ac:spMkLst>
        </pc:spChg>
        <pc:spChg chg="del">
          <ac:chgData name="Magnus Aghe" userId="97117a1c425531c0" providerId="LiveId" clId="{D14FD3C7-1504-4201-8086-5A36E17EB2B6}" dt="2023-08-24T07:29:13.715" v="404" actId="26606"/>
          <ac:spMkLst>
            <pc:docMk/>
            <pc:sldMk cId="2487306971" sldId="301"/>
            <ac:spMk id="97" creationId="{2B30C86D-5A07-48BC-9C9D-6F9A2DB1E9E1}"/>
          </ac:spMkLst>
        </pc:spChg>
        <pc:spChg chg="del">
          <ac:chgData name="Magnus Aghe" userId="97117a1c425531c0" providerId="LiveId" clId="{D14FD3C7-1504-4201-8086-5A36E17EB2B6}" dt="2023-08-24T07:29:13.715" v="404" actId="26606"/>
          <ac:spMkLst>
            <pc:docMk/>
            <pc:sldMk cId="2487306971" sldId="301"/>
            <ac:spMk id="98" creationId="{5AB83C82-30AD-4DF2-A9AD-CE1547FDEDEA}"/>
          </ac:spMkLst>
        </pc:spChg>
        <pc:spChg chg="del">
          <ac:chgData name="Magnus Aghe" userId="97117a1c425531c0" providerId="LiveId" clId="{D14FD3C7-1504-4201-8086-5A36E17EB2B6}" dt="2023-08-24T07:29:13.715" v="404" actId="26606"/>
          <ac:spMkLst>
            <pc:docMk/>
            <pc:sldMk cId="2487306971" sldId="301"/>
            <ac:spMk id="99" creationId="{B36D2DE0-0628-4A9A-A59D-7BA8B5EB3022}"/>
          </ac:spMkLst>
        </pc:spChg>
        <pc:spChg chg="del">
          <ac:chgData name="Magnus Aghe" userId="97117a1c425531c0" providerId="LiveId" clId="{D14FD3C7-1504-4201-8086-5A36E17EB2B6}" dt="2023-08-24T07:29:13.715" v="404" actId="26606"/>
          <ac:spMkLst>
            <pc:docMk/>
            <pc:sldMk cId="2487306971" sldId="301"/>
            <ac:spMk id="100" creationId="{48E405C9-94BE-41DA-928C-DEC9A8550E9F}"/>
          </ac:spMkLst>
        </pc:spChg>
        <pc:spChg chg="del">
          <ac:chgData name="Magnus Aghe" userId="97117a1c425531c0" providerId="LiveId" clId="{D14FD3C7-1504-4201-8086-5A36E17EB2B6}" dt="2023-08-24T07:29:13.715" v="404" actId="26606"/>
          <ac:spMkLst>
            <pc:docMk/>
            <pc:sldMk cId="2487306971" sldId="301"/>
            <ac:spMk id="101" creationId="{D2091A72-D5BB-42AC-8FD3-F7747D90861E}"/>
          </ac:spMkLst>
        </pc:spChg>
        <pc:spChg chg="del">
          <ac:chgData name="Magnus Aghe" userId="97117a1c425531c0" providerId="LiveId" clId="{D14FD3C7-1504-4201-8086-5A36E17EB2B6}" dt="2023-08-24T07:29:13.715" v="404" actId="26606"/>
          <ac:spMkLst>
            <pc:docMk/>
            <pc:sldMk cId="2487306971" sldId="301"/>
            <ac:spMk id="102" creationId="{6ED12BFC-A737-46AF-8411-481112D54B0C}"/>
          </ac:spMkLst>
        </pc:spChg>
        <pc:spChg chg="add del">
          <ac:chgData name="Magnus Aghe" userId="97117a1c425531c0" providerId="LiveId" clId="{D14FD3C7-1504-4201-8086-5A36E17EB2B6}" dt="2023-08-24T07:30:01.376" v="415" actId="26606"/>
          <ac:spMkLst>
            <pc:docMk/>
            <pc:sldMk cId="2487306971" sldId="301"/>
            <ac:spMk id="107" creationId="{8A7BA06D-B3FF-4E91-8639-B4569AE3AA23}"/>
          </ac:spMkLst>
        </pc:spChg>
        <pc:spChg chg="add del">
          <ac:chgData name="Magnus Aghe" userId="97117a1c425531c0" providerId="LiveId" clId="{D14FD3C7-1504-4201-8086-5A36E17EB2B6}" dt="2023-08-24T07:30:01.376" v="415" actId="26606"/>
          <ac:spMkLst>
            <pc:docMk/>
            <pc:sldMk cId="2487306971" sldId="301"/>
            <ac:spMk id="109" creationId="{2B30C86D-5A07-48BC-9C9D-6F9A2DB1E9E1}"/>
          </ac:spMkLst>
        </pc:spChg>
        <pc:spChg chg="add del">
          <ac:chgData name="Magnus Aghe" userId="97117a1c425531c0" providerId="LiveId" clId="{D14FD3C7-1504-4201-8086-5A36E17EB2B6}" dt="2023-08-24T07:30:01.376" v="415" actId="26606"/>
          <ac:spMkLst>
            <pc:docMk/>
            <pc:sldMk cId="2487306971" sldId="301"/>
            <ac:spMk id="111" creationId="{46F1F2C8-798B-4CCE-A851-94AFAF350BED}"/>
          </ac:spMkLst>
        </pc:spChg>
        <pc:spChg chg="add del">
          <ac:chgData name="Magnus Aghe" userId="97117a1c425531c0" providerId="LiveId" clId="{D14FD3C7-1504-4201-8086-5A36E17EB2B6}" dt="2023-08-24T07:30:01.376" v="415" actId="26606"/>
          <ac:spMkLst>
            <pc:docMk/>
            <pc:sldMk cId="2487306971" sldId="301"/>
            <ac:spMk id="113" creationId="{755E9CD0-04B0-4A3C-B291-AD913379C713}"/>
          </ac:spMkLst>
        </pc:spChg>
        <pc:spChg chg="add del">
          <ac:chgData name="Magnus Aghe" userId="97117a1c425531c0" providerId="LiveId" clId="{D14FD3C7-1504-4201-8086-5A36E17EB2B6}" dt="2023-08-24T07:30:01.376" v="415" actId="26606"/>
          <ac:spMkLst>
            <pc:docMk/>
            <pc:sldMk cId="2487306971" sldId="301"/>
            <ac:spMk id="115" creationId="{1DD8BF3B-6066-418C-8D1A-75C5E396FC04}"/>
          </ac:spMkLst>
        </pc:spChg>
        <pc:spChg chg="add del">
          <ac:chgData name="Magnus Aghe" userId="97117a1c425531c0" providerId="LiveId" clId="{D14FD3C7-1504-4201-8086-5A36E17EB2B6}" dt="2023-08-24T07:30:01.376" v="415" actId="26606"/>
          <ac:spMkLst>
            <pc:docMk/>
            <pc:sldMk cId="2487306971" sldId="301"/>
            <ac:spMk id="117" creationId="{80BC66F9-7A74-4286-AD22-1174052CC22C}"/>
          </ac:spMkLst>
        </pc:spChg>
        <pc:spChg chg="add del">
          <ac:chgData name="Magnus Aghe" userId="97117a1c425531c0" providerId="LiveId" clId="{D14FD3C7-1504-4201-8086-5A36E17EB2B6}" dt="2023-08-24T07:30:01.376" v="415" actId="26606"/>
          <ac:spMkLst>
            <pc:docMk/>
            <pc:sldMk cId="2487306971" sldId="301"/>
            <ac:spMk id="119" creationId="{D8142CC3-2B5C-48E6-9DF0-6C8ACBAF23EF}"/>
          </ac:spMkLst>
        </pc:spChg>
        <pc:spChg chg="add del">
          <ac:chgData name="Magnus Aghe" userId="97117a1c425531c0" providerId="LiveId" clId="{D14FD3C7-1504-4201-8086-5A36E17EB2B6}" dt="2023-08-24T07:30:01.376" v="415" actId="26606"/>
          <ac:spMkLst>
            <pc:docMk/>
            <pc:sldMk cId="2487306971" sldId="301"/>
            <ac:spMk id="123" creationId="{46A89C79-8EF3-4AF9-B3D9-59A883F41C83}"/>
          </ac:spMkLst>
        </pc:spChg>
        <pc:spChg chg="add del">
          <ac:chgData name="Magnus Aghe" userId="97117a1c425531c0" providerId="LiveId" clId="{D14FD3C7-1504-4201-8086-5A36E17EB2B6}" dt="2023-08-24T07:30:01.376" v="415" actId="26606"/>
          <ac:spMkLst>
            <pc:docMk/>
            <pc:sldMk cId="2487306971" sldId="301"/>
            <ac:spMk id="125" creationId="{EFE5CE34-4543-42E5-B82C-1F3D12422CDD}"/>
          </ac:spMkLst>
        </pc:spChg>
        <pc:spChg chg="add del">
          <ac:chgData name="Magnus Aghe" userId="97117a1c425531c0" providerId="LiveId" clId="{D14FD3C7-1504-4201-8086-5A36E17EB2B6}" dt="2023-08-24T07:30:01.376" v="415" actId="26606"/>
          <ac:spMkLst>
            <pc:docMk/>
            <pc:sldMk cId="2487306971" sldId="301"/>
            <ac:spMk id="127" creationId="{72AF41FE-63D7-4695-81D2-66D2510E4486}"/>
          </ac:spMkLst>
        </pc:spChg>
        <pc:spChg chg="add del">
          <ac:chgData name="Magnus Aghe" userId="97117a1c425531c0" providerId="LiveId" clId="{D14FD3C7-1504-4201-8086-5A36E17EB2B6}" dt="2023-08-24T07:29:48.064" v="408" actId="26606"/>
          <ac:spMkLst>
            <pc:docMk/>
            <pc:sldMk cId="2487306971" sldId="301"/>
            <ac:spMk id="132" creationId="{8A7BA06D-B3FF-4E91-8639-B4569AE3AA23}"/>
          </ac:spMkLst>
        </pc:spChg>
        <pc:spChg chg="add del">
          <ac:chgData name="Magnus Aghe" userId="97117a1c425531c0" providerId="LiveId" clId="{D14FD3C7-1504-4201-8086-5A36E17EB2B6}" dt="2023-08-24T07:29:42.445" v="406" actId="26606"/>
          <ac:spMkLst>
            <pc:docMk/>
            <pc:sldMk cId="2487306971" sldId="301"/>
            <ac:spMk id="133" creationId="{8A7BA06D-B3FF-4E91-8639-B4569AE3AA23}"/>
          </ac:spMkLst>
        </pc:spChg>
        <pc:spChg chg="add del">
          <ac:chgData name="Magnus Aghe" userId="97117a1c425531c0" providerId="LiveId" clId="{D14FD3C7-1504-4201-8086-5A36E17EB2B6}" dt="2023-08-24T07:29:48.064" v="408" actId="26606"/>
          <ac:spMkLst>
            <pc:docMk/>
            <pc:sldMk cId="2487306971" sldId="301"/>
            <ac:spMk id="134" creationId="{2B30C86D-5A07-48BC-9C9D-6F9A2DB1E9E1}"/>
          </ac:spMkLst>
        </pc:spChg>
        <pc:spChg chg="add del">
          <ac:chgData name="Magnus Aghe" userId="97117a1c425531c0" providerId="LiveId" clId="{D14FD3C7-1504-4201-8086-5A36E17EB2B6}" dt="2023-08-24T07:29:42.445" v="406" actId="26606"/>
          <ac:spMkLst>
            <pc:docMk/>
            <pc:sldMk cId="2487306971" sldId="301"/>
            <ac:spMk id="135" creationId="{2B30C86D-5A07-48BC-9C9D-6F9A2DB1E9E1}"/>
          </ac:spMkLst>
        </pc:spChg>
        <pc:spChg chg="add del">
          <ac:chgData name="Magnus Aghe" userId="97117a1c425531c0" providerId="LiveId" clId="{D14FD3C7-1504-4201-8086-5A36E17EB2B6}" dt="2023-08-24T07:29:48.064" v="408" actId="26606"/>
          <ac:spMkLst>
            <pc:docMk/>
            <pc:sldMk cId="2487306971" sldId="301"/>
            <ac:spMk id="136" creationId="{9AFC454B-A080-4D23-B177-6D5356C6E6EF}"/>
          </ac:spMkLst>
        </pc:spChg>
        <pc:spChg chg="add del">
          <ac:chgData name="Magnus Aghe" userId="97117a1c425531c0" providerId="LiveId" clId="{D14FD3C7-1504-4201-8086-5A36E17EB2B6}" dt="2023-08-24T07:29:42.445" v="406" actId="26606"/>
          <ac:spMkLst>
            <pc:docMk/>
            <pc:sldMk cId="2487306971" sldId="301"/>
            <ac:spMk id="137" creationId="{8930EBA3-4D2E-42E8-B828-834555328D85}"/>
          </ac:spMkLst>
        </pc:spChg>
        <pc:spChg chg="add del">
          <ac:chgData name="Magnus Aghe" userId="97117a1c425531c0" providerId="LiveId" clId="{D14FD3C7-1504-4201-8086-5A36E17EB2B6}" dt="2023-08-24T07:29:48.064" v="408" actId="26606"/>
          <ac:spMkLst>
            <pc:docMk/>
            <pc:sldMk cId="2487306971" sldId="301"/>
            <ac:spMk id="138" creationId="{D0522C2C-7B5C-48A7-A969-03941E5D2E76}"/>
          </ac:spMkLst>
        </pc:spChg>
        <pc:spChg chg="add del">
          <ac:chgData name="Magnus Aghe" userId="97117a1c425531c0" providerId="LiveId" clId="{D14FD3C7-1504-4201-8086-5A36E17EB2B6}" dt="2023-08-24T07:29:42.445" v="406" actId="26606"/>
          <ac:spMkLst>
            <pc:docMk/>
            <pc:sldMk cId="2487306971" sldId="301"/>
            <ac:spMk id="139" creationId="{E58B2195-5055-402F-A3E7-53FF0E4980C3}"/>
          </ac:spMkLst>
        </pc:spChg>
        <pc:spChg chg="add del">
          <ac:chgData name="Magnus Aghe" userId="97117a1c425531c0" providerId="LiveId" clId="{D14FD3C7-1504-4201-8086-5A36E17EB2B6}" dt="2023-08-24T07:29:48.064" v="408" actId="26606"/>
          <ac:spMkLst>
            <pc:docMk/>
            <pc:sldMk cId="2487306971" sldId="301"/>
            <ac:spMk id="140" creationId="{9C682A1A-5B2D-4111-BBD6-620165633E5B}"/>
          </ac:spMkLst>
        </pc:spChg>
        <pc:spChg chg="add del">
          <ac:chgData name="Magnus Aghe" userId="97117a1c425531c0" providerId="LiveId" clId="{D14FD3C7-1504-4201-8086-5A36E17EB2B6}" dt="2023-08-24T07:29:42.445" v="406" actId="26606"/>
          <ac:spMkLst>
            <pc:docMk/>
            <pc:sldMk cId="2487306971" sldId="301"/>
            <ac:spMk id="141" creationId="{528AA953-F4F9-4DC5-97C7-491F4AF937DC}"/>
          </ac:spMkLst>
        </pc:spChg>
        <pc:spChg chg="add del">
          <ac:chgData name="Magnus Aghe" userId="97117a1c425531c0" providerId="LiveId" clId="{D14FD3C7-1504-4201-8086-5A36E17EB2B6}" dt="2023-08-24T07:29:48.064" v="408" actId="26606"/>
          <ac:spMkLst>
            <pc:docMk/>
            <pc:sldMk cId="2487306971" sldId="301"/>
            <ac:spMk id="142" creationId="{D6EE29F2-D77F-4BD0-A20B-334D316A1C9D}"/>
          </ac:spMkLst>
        </pc:spChg>
        <pc:spChg chg="add del">
          <ac:chgData name="Magnus Aghe" userId="97117a1c425531c0" providerId="LiveId" clId="{D14FD3C7-1504-4201-8086-5A36E17EB2B6}" dt="2023-08-24T07:32:19.913" v="434" actId="26606"/>
          <ac:spMkLst>
            <pc:docMk/>
            <pc:sldMk cId="2487306971" sldId="301"/>
            <ac:spMk id="143" creationId="{95106A28-883A-4993-BF9E-C403B81A8D66}"/>
          </ac:spMkLst>
        </pc:spChg>
        <pc:spChg chg="add del">
          <ac:chgData name="Magnus Aghe" userId="97117a1c425531c0" providerId="LiveId" clId="{D14FD3C7-1504-4201-8086-5A36E17EB2B6}" dt="2023-08-24T07:29:48.064" v="408" actId="26606"/>
          <ac:spMkLst>
            <pc:docMk/>
            <pc:sldMk cId="2487306971" sldId="301"/>
            <ac:spMk id="144" creationId="{22D09ED2-868F-42C6-866E-F92E0CEF314F}"/>
          </ac:spMkLst>
        </pc:spChg>
        <pc:spChg chg="add del">
          <ac:chgData name="Magnus Aghe" userId="97117a1c425531c0" providerId="LiveId" clId="{D14FD3C7-1504-4201-8086-5A36E17EB2B6}" dt="2023-08-24T07:32:19.913" v="434" actId="26606"/>
          <ac:spMkLst>
            <pc:docMk/>
            <pc:sldMk cId="2487306971" sldId="301"/>
            <ac:spMk id="145" creationId="{F5AE4E4F-9F4C-43ED-8299-9BD63B74E8F0}"/>
          </ac:spMkLst>
        </pc:spChg>
        <pc:spChg chg="add del">
          <ac:chgData name="Magnus Aghe" userId="97117a1c425531c0" providerId="LiveId" clId="{D14FD3C7-1504-4201-8086-5A36E17EB2B6}" dt="2023-08-24T07:29:50.576" v="410" actId="26606"/>
          <ac:spMkLst>
            <pc:docMk/>
            <pc:sldMk cId="2487306971" sldId="301"/>
            <ac:spMk id="146" creationId="{8A7BA06D-B3FF-4E91-8639-B4569AE3AA23}"/>
          </ac:spMkLst>
        </pc:spChg>
        <pc:spChg chg="add del">
          <ac:chgData name="Magnus Aghe" userId="97117a1c425531c0" providerId="LiveId" clId="{D14FD3C7-1504-4201-8086-5A36E17EB2B6}" dt="2023-08-24T07:29:50.576" v="410" actId="26606"/>
          <ac:spMkLst>
            <pc:docMk/>
            <pc:sldMk cId="2487306971" sldId="301"/>
            <ac:spMk id="147" creationId="{2B30C86D-5A07-48BC-9C9D-6F9A2DB1E9E1}"/>
          </ac:spMkLst>
        </pc:spChg>
        <pc:spChg chg="add del">
          <ac:chgData name="Magnus Aghe" userId="97117a1c425531c0" providerId="LiveId" clId="{D14FD3C7-1504-4201-8086-5A36E17EB2B6}" dt="2023-08-24T07:29:50.576" v="410" actId="26606"/>
          <ac:spMkLst>
            <pc:docMk/>
            <pc:sldMk cId="2487306971" sldId="301"/>
            <ac:spMk id="148" creationId="{526E0BFB-CDF1-4990-8C11-AC849311E0A8}"/>
          </ac:spMkLst>
        </pc:spChg>
        <pc:spChg chg="add del">
          <ac:chgData name="Magnus Aghe" userId="97117a1c425531c0" providerId="LiveId" clId="{D14FD3C7-1504-4201-8086-5A36E17EB2B6}" dt="2023-08-24T07:29:50.576" v="410" actId="26606"/>
          <ac:spMkLst>
            <pc:docMk/>
            <pc:sldMk cId="2487306971" sldId="301"/>
            <ac:spMk id="150" creationId="{6069A1F8-9BEB-4786-9694-FC48B2D75D21}"/>
          </ac:spMkLst>
        </pc:spChg>
        <pc:spChg chg="add del">
          <ac:chgData name="Magnus Aghe" userId="97117a1c425531c0" providerId="LiveId" clId="{D14FD3C7-1504-4201-8086-5A36E17EB2B6}" dt="2023-08-24T07:29:53.344" v="412" actId="26606"/>
          <ac:spMkLst>
            <pc:docMk/>
            <pc:sldMk cId="2487306971" sldId="301"/>
            <ac:spMk id="152" creationId="{8A7BA06D-B3FF-4E91-8639-B4569AE3AA23}"/>
          </ac:spMkLst>
        </pc:spChg>
        <pc:spChg chg="add del">
          <ac:chgData name="Magnus Aghe" userId="97117a1c425531c0" providerId="LiveId" clId="{D14FD3C7-1504-4201-8086-5A36E17EB2B6}" dt="2023-08-24T07:29:53.344" v="412" actId="26606"/>
          <ac:spMkLst>
            <pc:docMk/>
            <pc:sldMk cId="2487306971" sldId="301"/>
            <ac:spMk id="153" creationId="{2B30C86D-5A07-48BC-9C9D-6F9A2DB1E9E1}"/>
          </ac:spMkLst>
        </pc:spChg>
        <pc:spChg chg="add del">
          <ac:chgData name="Magnus Aghe" userId="97117a1c425531c0" providerId="LiveId" clId="{D14FD3C7-1504-4201-8086-5A36E17EB2B6}" dt="2023-08-24T07:29:53.344" v="412" actId="26606"/>
          <ac:spMkLst>
            <pc:docMk/>
            <pc:sldMk cId="2487306971" sldId="301"/>
            <ac:spMk id="154" creationId="{9AFC454B-A080-4D23-B177-6D5356C6E6EF}"/>
          </ac:spMkLst>
        </pc:spChg>
        <pc:spChg chg="add del">
          <ac:chgData name="Magnus Aghe" userId="97117a1c425531c0" providerId="LiveId" clId="{D14FD3C7-1504-4201-8086-5A36E17EB2B6}" dt="2023-08-24T07:29:53.344" v="412" actId="26606"/>
          <ac:spMkLst>
            <pc:docMk/>
            <pc:sldMk cId="2487306971" sldId="301"/>
            <ac:spMk id="155" creationId="{D0522C2C-7B5C-48A7-A969-03941E5D2E76}"/>
          </ac:spMkLst>
        </pc:spChg>
        <pc:spChg chg="add del">
          <ac:chgData name="Magnus Aghe" userId="97117a1c425531c0" providerId="LiveId" clId="{D14FD3C7-1504-4201-8086-5A36E17EB2B6}" dt="2023-08-24T07:29:53.344" v="412" actId="26606"/>
          <ac:spMkLst>
            <pc:docMk/>
            <pc:sldMk cId="2487306971" sldId="301"/>
            <ac:spMk id="156" creationId="{9C682A1A-5B2D-4111-BBD6-620165633E5B}"/>
          </ac:spMkLst>
        </pc:spChg>
        <pc:spChg chg="add del">
          <ac:chgData name="Magnus Aghe" userId="97117a1c425531c0" providerId="LiveId" clId="{D14FD3C7-1504-4201-8086-5A36E17EB2B6}" dt="2023-08-24T07:29:53.344" v="412" actId="26606"/>
          <ac:spMkLst>
            <pc:docMk/>
            <pc:sldMk cId="2487306971" sldId="301"/>
            <ac:spMk id="157" creationId="{D6EE29F2-D77F-4BD0-A20B-334D316A1C9D}"/>
          </ac:spMkLst>
        </pc:spChg>
        <pc:spChg chg="add del">
          <ac:chgData name="Magnus Aghe" userId="97117a1c425531c0" providerId="LiveId" clId="{D14FD3C7-1504-4201-8086-5A36E17EB2B6}" dt="2023-08-24T07:29:53.344" v="412" actId="26606"/>
          <ac:spMkLst>
            <pc:docMk/>
            <pc:sldMk cId="2487306971" sldId="301"/>
            <ac:spMk id="158" creationId="{22D09ED2-868F-42C6-866E-F92E0CEF314F}"/>
          </ac:spMkLst>
        </pc:spChg>
        <pc:spChg chg="add del">
          <ac:chgData name="Magnus Aghe" userId="97117a1c425531c0" providerId="LiveId" clId="{D14FD3C7-1504-4201-8086-5A36E17EB2B6}" dt="2023-08-24T07:30:01.345" v="414" actId="26606"/>
          <ac:spMkLst>
            <pc:docMk/>
            <pc:sldMk cId="2487306971" sldId="301"/>
            <ac:spMk id="160" creationId="{8A7BA06D-B3FF-4E91-8639-B4569AE3AA23}"/>
          </ac:spMkLst>
        </pc:spChg>
        <pc:spChg chg="add del">
          <ac:chgData name="Magnus Aghe" userId="97117a1c425531c0" providerId="LiveId" clId="{D14FD3C7-1504-4201-8086-5A36E17EB2B6}" dt="2023-08-24T07:30:01.345" v="414" actId="26606"/>
          <ac:spMkLst>
            <pc:docMk/>
            <pc:sldMk cId="2487306971" sldId="301"/>
            <ac:spMk id="161" creationId="{2B30C86D-5A07-48BC-9C9D-6F9A2DB1E9E1}"/>
          </ac:spMkLst>
        </pc:spChg>
        <pc:spChg chg="add del">
          <ac:chgData name="Magnus Aghe" userId="97117a1c425531c0" providerId="LiveId" clId="{D14FD3C7-1504-4201-8086-5A36E17EB2B6}" dt="2023-08-24T07:30:01.345" v="414" actId="26606"/>
          <ac:spMkLst>
            <pc:docMk/>
            <pc:sldMk cId="2487306971" sldId="301"/>
            <ac:spMk id="162" creationId="{8930EBA3-4D2E-42E8-B828-834555328D85}"/>
          </ac:spMkLst>
        </pc:spChg>
        <pc:spChg chg="add del">
          <ac:chgData name="Magnus Aghe" userId="97117a1c425531c0" providerId="LiveId" clId="{D14FD3C7-1504-4201-8086-5A36E17EB2B6}" dt="2023-08-24T07:30:01.345" v="414" actId="26606"/>
          <ac:spMkLst>
            <pc:docMk/>
            <pc:sldMk cId="2487306971" sldId="301"/>
            <ac:spMk id="163" creationId="{E58B2195-5055-402F-A3E7-53FF0E4980C3}"/>
          </ac:spMkLst>
        </pc:spChg>
        <pc:spChg chg="add del">
          <ac:chgData name="Magnus Aghe" userId="97117a1c425531c0" providerId="LiveId" clId="{D14FD3C7-1504-4201-8086-5A36E17EB2B6}" dt="2023-08-24T07:30:01.345" v="414" actId="26606"/>
          <ac:spMkLst>
            <pc:docMk/>
            <pc:sldMk cId="2487306971" sldId="301"/>
            <ac:spMk id="165" creationId="{528AA953-F4F9-4DC5-97C7-491F4AF937DC}"/>
          </ac:spMkLst>
        </pc:spChg>
        <pc:spChg chg="add del">
          <ac:chgData name="Magnus Aghe" userId="97117a1c425531c0" providerId="LiveId" clId="{D14FD3C7-1504-4201-8086-5A36E17EB2B6}" dt="2023-08-24T07:32:19.913" v="434" actId="26606"/>
          <ac:spMkLst>
            <pc:docMk/>
            <pc:sldMk cId="2487306971" sldId="301"/>
            <ac:spMk id="167" creationId="{8A7BA06D-B3FF-4E91-8639-B4569AE3AA23}"/>
          </ac:spMkLst>
        </pc:spChg>
        <pc:spChg chg="add del">
          <ac:chgData name="Magnus Aghe" userId="97117a1c425531c0" providerId="LiveId" clId="{D14FD3C7-1504-4201-8086-5A36E17EB2B6}" dt="2023-08-24T07:32:19.913" v="434" actId="26606"/>
          <ac:spMkLst>
            <pc:docMk/>
            <pc:sldMk cId="2487306971" sldId="301"/>
            <ac:spMk id="168" creationId="{2B30C86D-5A07-48BC-9C9D-6F9A2DB1E9E1}"/>
          </ac:spMkLst>
        </pc:spChg>
        <pc:spChg chg="add del">
          <ac:chgData name="Magnus Aghe" userId="97117a1c425531c0" providerId="LiveId" clId="{D14FD3C7-1504-4201-8086-5A36E17EB2B6}" dt="2023-08-24T07:32:19.913" v="434" actId="26606"/>
          <ac:spMkLst>
            <pc:docMk/>
            <pc:sldMk cId="2487306971" sldId="301"/>
            <ac:spMk id="169" creationId="{A1D7EC86-7CB9-431D-8AC3-8AAF0440B162}"/>
          </ac:spMkLst>
        </pc:spChg>
        <pc:spChg chg="add del">
          <ac:chgData name="Magnus Aghe" userId="97117a1c425531c0" providerId="LiveId" clId="{D14FD3C7-1504-4201-8086-5A36E17EB2B6}" dt="2023-08-24T07:32:19.913" v="434" actId="26606"/>
          <ac:spMkLst>
            <pc:docMk/>
            <pc:sldMk cId="2487306971" sldId="301"/>
            <ac:spMk id="170" creationId="{D4B9777F-B610-419B-9193-80306388F3E2}"/>
          </ac:spMkLst>
        </pc:spChg>
        <pc:spChg chg="add del">
          <ac:chgData name="Magnus Aghe" userId="97117a1c425531c0" providerId="LiveId" clId="{D14FD3C7-1504-4201-8086-5A36E17EB2B6}" dt="2023-08-24T07:32:19.913" v="434" actId="26606"/>
          <ac:spMkLst>
            <pc:docMk/>
            <pc:sldMk cId="2487306971" sldId="301"/>
            <ac:spMk id="171" creationId="{311F016A-A753-449B-9EA6-322199B7119E}"/>
          </ac:spMkLst>
        </pc:spChg>
        <pc:spChg chg="add del">
          <ac:chgData name="Magnus Aghe" userId="97117a1c425531c0" providerId="LiveId" clId="{D14FD3C7-1504-4201-8086-5A36E17EB2B6}" dt="2023-08-24T07:32:19.877" v="433" actId="26606"/>
          <ac:spMkLst>
            <pc:docMk/>
            <pc:sldMk cId="2487306971" sldId="301"/>
            <ac:spMk id="177" creationId="{8A7BA06D-B3FF-4E91-8639-B4569AE3AA23}"/>
          </ac:spMkLst>
        </pc:spChg>
        <pc:spChg chg="add del">
          <ac:chgData name="Magnus Aghe" userId="97117a1c425531c0" providerId="LiveId" clId="{D14FD3C7-1504-4201-8086-5A36E17EB2B6}" dt="2023-08-24T07:32:19.877" v="433" actId="26606"/>
          <ac:spMkLst>
            <pc:docMk/>
            <pc:sldMk cId="2487306971" sldId="301"/>
            <ac:spMk id="179" creationId="{2B30C86D-5A07-48BC-9C9D-6F9A2DB1E9E1}"/>
          </ac:spMkLst>
        </pc:spChg>
        <pc:spChg chg="add del">
          <ac:chgData name="Magnus Aghe" userId="97117a1c425531c0" providerId="LiveId" clId="{D14FD3C7-1504-4201-8086-5A36E17EB2B6}" dt="2023-08-24T07:32:19.877" v="433" actId="26606"/>
          <ac:spMkLst>
            <pc:docMk/>
            <pc:sldMk cId="2487306971" sldId="301"/>
            <ac:spMk id="181" creationId="{362D44EE-C852-4460-B8B5-C4F2BC20510C}"/>
          </ac:spMkLst>
        </pc:spChg>
        <pc:spChg chg="add del">
          <ac:chgData name="Magnus Aghe" userId="97117a1c425531c0" providerId="LiveId" clId="{D14FD3C7-1504-4201-8086-5A36E17EB2B6}" dt="2023-08-24T07:32:19.877" v="433" actId="26606"/>
          <ac:spMkLst>
            <pc:docMk/>
            <pc:sldMk cId="2487306971" sldId="301"/>
            <ac:spMk id="183" creationId="{658970D8-8D1D-4B5C-894B-E871CC86543D}"/>
          </ac:spMkLst>
        </pc:spChg>
        <pc:spChg chg="add del">
          <ac:chgData name="Magnus Aghe" userId="97117a1c425531c0" providerId="LiveId" clId="{D14FD3C7-1504-4201-8086-5A36E17EB2B6}" dt="2023-08-24T07:32:19.877" v="433" actId="26606"/>
          <ac:spMkLst>
            <pc:docMk/>
            <pc:sldMk cId="2487306971" sldId="301"/>
            <ac:spMk id="185" creationId="{F227E5B6-9132-43CA-B503-37A18562ADF2}"/>
          </ac:spMkLst>
        </pc:spChg>
        <pc:spChg chg="add del">
          <ac:chgData name="Magnus Aghe" userId="97117a1c425531c0" providerId="LiveId" clId="{D14FD3C7-1504-4201-8086-5A36E17EB2B6}" dt="2023-08-24T07:32:19.877" v="433" actId="26606"/>
          <ac:spMkLst>
            <pc:docMk/>
            <pc:sldMk cId="2487306971" sldId="301"/>
            <ac:spMk id="187" creationId="{03C2051E-A88D-48E5-BACF-AAED17892722}"/>
          </ac:spMkLst>
        </pc:spChg>
        <pc:spChg chg="add del">
          <ac:chgData name="Magnus Aghe" userId="97117a1c425531c0" providerId="LiveId" clId="{D14FD3C7-1504-4201-8086-5A36E17EB2B6}" dt="2023-08-24T07:32:19.877" v="433" actId="26606"/>
          <ac:spMkLst>
            <pc:docMk/>
            <pc:sldMk cId="2487306971" sldId="301"/>
            <ac:spMk id="189" creationId="{7821A508-2985-4905-874A-527429BAABFA}"/>
          </ac:spMkLst>
        </pc:spChg>
        <pc:spChg chg="add del">
          <ac:chgData name="Magnus Aghe" userId="97117a1c425531c0" providerId="LiveId" clId="{D14FD3C7-1504-4201-8086-5A36E17EB2B6}" dt="2023-08-24T07:32:19.877" v="433" actId="26606"/>
          <ac:spMkLst>
            <pc:docMk/>
            <pc:sldMk cId="2487306971" sldId="301"/>
            <ac:spMk id="191" creationId="{D2929CB1-0E3C-4B2D-ADC5-0154FB33BA44}"/>
          </ac:spMkLst>
        </pc:spChg>
        <pc:spChg chg="add del">
          <ac:chgData name="Magnus Aghe" userId="97117a1c425531c0" providerId="LiveId" clId="{D14FD3C7-1504-4201-8086-5A36E17EB2B6}" dt="2023-08-24T07:32:19.877" v="433" actId="26606"/>
          <ac:spMkLst>
            <pc:docMk/>
            <pc:sldMk cId="2487306971" sldId="301"/>
            <ac:spMk id="193" creationId="{5F2F0C84-BE8C-4DC2-A6D3-30349A801D5C}"/>
          </ac:spMkLst>
        </pc:spChg>
        <pc:spChg chg="add del">
          <ac:chgData name="Magnus Aghe" userId="97117a1c425531c0" providerId="LiveId" clId="{D14FD3C7-1504-4201-8086-5A36E17EB2B6}" dt="2023-08-24T07:38:29.207" v="517" actId="26606"/>
          <ac:spMkLst>
            <pc:docMk/>
            <pc:sldMk cId="2487306971" sldId="301"/>
            <ac:spMk id="195" creationId="{8A7BA06D-B3FF-4E91-8639-B4569AE3AA23}"/>
          </ac:spMkLst>
        </pc:spChg>
        <pc:spChg chg="add del">
          <ac:chgData name="Magnus Aghe" userId="97117a1c425531c0" providerId="LiveId" clId="{D14FD3C7-1504-4201-8086-5A36E17EB2B6}" dt="2023-08-24T07:38:29.207" v="517" actId="26606"/>
          <ac:spMkLst>
            <pc:docMk/>
            <pc:sldMk cId="2487306971" sldId="301"/>
            <ac:spMk id="196" creationId="{2B30C86D-5A07-48BC-9C9D-6F9A2DB1E9E1}"/>
          </ac:spMkLst>
        </pc:spChg>
        <pc:spChg chg="add del">
          <ac:chgData name="Magnus Aghe" userId="97117a1c425531c0" providerId="LiveId" clId="{D14FD3C7-1504-4201-8086-5A36E17EB2B6}" dt="2023-08-24T07:38:29.207" v="517" actId="26606"/>
          <ac:spMkLst>
            <pc:docMk/>
            <pc:sldMk cId="2487306971" sldId="301"/>
            <ac:spMk id="197" creationId="{D4906370-1564-49FA-A802-58546B3922DC}"/>
          </ac:spMkLst>
        </pc:spChg>
        <pc:spChg chg="add del">
          <ac:chgData name="Magnus Aghe" userId="97117a1c425531c0" providerId="LiveId" clId="{D14FD3C7-1504-4201-8086-5A36E17EB2B6}" dt="2023-08-24T07:38:29.207" v="517" actId="26606"/>
          <ac:spMkLst>
            <pc:docMk/>
            <pc:sldMk cId="2487306971" sldId="301"/>
            <ac:spMk id="198" creationId="{EF640709-BDFD-453B-B75D-6212E7A870BA}"/>
          </ac:spMkLst>
        </pc:spChg>
        <pc:spChg chg="add del">
          <ac:chgData name="Magnus Aghe" userId="97117a1c425531c0" providerId="LiveId" clId="{D14FD3C7-1504-4201-8086-5A36E17EB2B6}" dt="2023-08-24T07:38:29.207" v="517" actId="26606"/>
          <ac:spMkLst>
            <pc:docMk/>
            <pc:sldMk cId="2487306971" sldId="301"/>
            <ac:spMk id="199" creationId="{B4019478-3FDC-438C-8848-1D7DA864AFC4}"/>
          </ac:spMkLst>
        </pc:spChg>
        <pc:spChg chg="add del">
          <ac:chgData name="Magnus Aghe" userId="97117a1c425531c0" providerId="LiveId" clId="{D14FD3C7-1504-4201-8086-5A36E17EB2B6}" dt="2023-08-24T07:38:29.207" v="517" actId="26606"/>
          <ac:spMkLst>
            <pc:docMk/>
            <pc:sldMk cId="2487306971" sldId="301"/>
            <ac:spMk id="200" creationId="{FE406479-1D57-4209-B128-3C81746247C6}"/>
          </ac:spMkLst>
        </pc:spChg>
        <pc:spChg chg="add del">
          <ac:chgData name="Magnus Aghe" userId="97117a1c425531c0" providerId="LiveId" clId="{D14FD3C7-1504-4201-8086-5A36E17EB2B6}" dt="2023-08-24T07:38:29.180" v="516" actId="26606"/>
          <ac:spMkLst>
            <pc:docMk/>
            <pc:sldMk cId="2487306971" sldId="301"/>
            <ac:spMk id="205" creationId="{8A7BA06D-B3FF-4E91-8639-B4569AE3AA23}"/>
          </ac:spMkLst>
        </pc:spChg>
        <pc:spChg chg="add del">
          <ac:chgData name="Magnus Aghe" userId="97117a1c425531c0" providerId="LiveId" clId="{D14FD3C7-1504-4201-8086-5A36E17EB2B6}" dt="2023-08-24T07:38:29.180" v="516" actId="26606"/>
          <ac:spMkLst>
            <pc:docMk/>
            <pc:sldMk cId="2487306971" sldId="301"/>
            <ac:spMk id="207" creationId="{2B30C86D-5A07-48BC-9C9D-6F9A2DB1E9E1}"/>
          </ac:spMkLst>
        </pc:spChg>
        <pc:spChg chg="add del">
          <ac:chgData name="Magnus Aghe" userId="97117a1c425531c0" providerId="LiveId" clId="{D14FD3C7-1504-4201-8086-5A36E17EB2B6}" dt="2023-08-24T07:38:29.180" v="516" actId="26606"/>
          <ac:spMkLst>
            <pc:docMk/>
            <pc:sldMk cId="2487306971" sldId="301"/>
            <ac:spMk id="209" creationId="{A34066D6-1B59-4642-A86D-39464CEE971B}"/>
          </ac:spMkLst>
        </pc:spChg>
        <pc:spChg chg="add del">
          <ac:chgData name="Magnus Aghe" userId="97117a1c425531c0" providerId="LiveId" clId="{D14FD3C7-1504-4201-8086-5A36E17EB2B6}" dt="2023-08-24T07:38:29.180" v="516" actId="26606"/>
          <ac:spMkLst>
            <pc:docMk/>
            <pc:sldMk cId="2487306971" sldId="301"/>
            <ac:spMk id="211" creationId="{18E928D9-3091-4385-B979-265D55AD02CE}"/>
          </ac:spMkLst>
        </pc:spChg>
        <pc:spChg chg="add del">
          <ac:chgData name="Magnus Aghe" userId="97117a1c425531c0" providerId="LiveId" clId="{D14FD3C7-1504-4201-8086-5A36E17EB2B6}" dt="2023-08-24T07:38:29.180" v="516" actId="26606"/>
          <ac:spMkLst>
            <pc:docMk/>
            <pc:sldMk cId="2487306971" sldId="301"/>
            <ac:spMk id="213" creationId="{7D602432-D774-4CF5-94E8-7D52D01059D2}"/>
          </ac:spMkLst>
        </pc:spChg>
        <pc:spChg chg="add del">
          <ac:chgData name="Magnus Aghe" userId="97117a1c425531c0" providerId="LiveId" clId="{D14FD3C7-1504-4201-8086-5A36E17EB2B6}" dt="2023-08-24T07:38:29.180" v="516" actId="26606"/>
          <ac:spMkLst>
            <pc:docMk/>
            <pc:sldMk cId="2487306971" sldId="301"/>
            <ac:spMk id="215" creationId="{CBF9EBB4-5078-47B2-AAA0-DF4A88D8182A}"/>
          </ac:spMkLst>
        </pc:spChg>
        <pc:spChg chg="add">
          <ac:chgData name="Magnus Aghe" userId="97117a1c425531c0" providerId="LiveId" clId="{D14FD3C7-1504-4201-8086-5A36E17EB2B6}" dt="2023-08-24T07:38:29.207" v="517" actId="26606"/>
          <ac:spMkLst>
            <pc:docMk/>
            <pc:sldMk cId="2487306971" sldId="301"/>
            <ac:spMk id="217" creationId="{8A7BA06D-B3FF-4E91-8639-B4569AE3AA23}"/>
          </ac:spMkLst>
        </pc:spChg>
        <pc:spChg chg="add">
          <ac:chgData name="Magnus Aghe" userId="97117a1c425531c0" providerId="LiveId" clId="{D14FD3C7-1504-4201-8086-5A36E17EB2B6}" dt="2023-08-24T07:38:29.207" v="517" actId="26606"/>
          <ac:spMkLst>
            <pc:docMk/>
            <pc:sldMk cId="2487306971" sldId="301"/>
            <ac:spMk id="218" creationId="{2B30C86D-5A07-48BC-9C9D-6F9A2DB1E9E1}"/>
          </ac:spMkLst>
        </pc:spChg>
        <pc:spChg chg="add">
          <ac:chgData name="Magnus Aghe" userId="97117a1c425531c0" providerId="LiveId" clId="{D14FD3C7-1504-4201-8086-5A36E17EB2B6}" dt="2023-08-24T07:38:29.207" v="517" actId="26606"/>
          <ac:spMkLst>
            <pc:docMk/>
            <pc:sldMk cId="2487306971" sldId="301"/>
            <ac:spMk id="219" creationId="{3301E07F-4F79-4B58-8698-EF24DC1ECDBF}"/>
          </ac:spMkLst>
        </pc:spChg>
        <pc:spChg chg="add">
          <ac:chgData name="Magnus Aghe" userId="97117a1c425531c0" providerId="LiveId" clId="{D14FD3C7-1504-4201-8086-5A36E17EB2B6}" dt="2023-08-24T07:38:29.207" v="517" actId="26606"/>
          <ac:spMkLst>
            <pc:docMk/>
            <pc:sldMk cId="2487306971" sldId="301"/>
            <ac:spMk id="220" creationId="{E58B2195-5055-402F-A3E7-53FF0E4980C3}"/>
          </ac:spMkLst>
        </pc:spChg>
        <pc:spChg chg="add">
          <ac:chgData name="Magnus Aghe" userId="97117a1c425531c0" providerId="LiveId" clId="{D14FD3C7-1504-4201-8086-5A36E17EB2B6}" dt="2023-08-24T07:38:29.207" v="517" actId="26606"/>
          <ac:spMkLst>
            <pc:docMk/>
            <pc:sldMk cId="2487306971" sldId="301"/>
            <ac:spMk id="221" creationId="{9EE6F773-742A-491A-9A00-A2A150DF500A}"/>
          </ac:spMkLst>
        </pc:spChg>
        <pc:picChg chg="add del">
          <ac:chgData name="Magnus Aghe" userId="97117a1c425531c0" providerId="LiveId" clId="{D14FD3C7-1504-4201-8086-5A36E17EB2B6}" dt="2023-08-24T07:29:42.445" v="406" actId="26606"/>
          <ac:picMkLst>
            <pc:docMk/>
            <pc:sldMk cId="2487306971" sldId="301"/>
            <ac:picMk id="129" creationId="{32F98E97-20B8-1E32-08BC-FBCDCEB30532}"/>
          </ac:picMkLst>
        </pc:picChg>
        <pc:picChg chg="add del">
          <ac:chgData name="Magnus Aghe" userId="97117a1c425531c0" providerId="LiveId" clId="{D14FD3C7-1504-4201-8086-5A36E17EB2B6}" dt="2023-08-24T07:29:50.576" v="410" actId="26606"/>
          <ac:picMkLst>
            <pc:docMk/>
            <pc:sldMk cId="2487306971" sldId="301"/>
            <ac:picMk id="149" creationId="{5FF45BF6-DBD8-2694-7E32-6F04020AE302}"/>
          </ac:picMkLst>
        </pc:picChg>
        <pc:picChg chg="add del">
          <ac:chgData name="Magnus Aghe" userId="97117a1c425531c0" providerId="LiveId" clId="{D14FD3C7-1504-4201-8086-5A36E17EB2B6}" dt="2023-08-24T07:30:01.345" v="414" actId="26606"/>
          <ac:picMkLst>
            <pc:docMk/>
            <pc:sldMk cId="2487306971" sldId="301"/>
            <ac:picMk id="164" creationId="{32F98E97-20B8-1E32-08BC-FBCDCEB30532}"/>
          </ac:picMkLst>
        </pc:picChg>
        <pc:picChg chg="add mod ord">
          <ac:chgData name="Magnus Aghe" userId="97117a1c425531c0" providerId="LiveId" clId="{D14FD3C7-1504-4201-8086-5A36E17EB2B6}" dt="2023-08-24T07:38:29.207" v="517" actId="26606"/>
          <ac:picMkLst>
            <pc:docMk/>
            <pc:sldMk cId="2487306971" sldId="301"/>
            <ac:picMk id="172" creationId="{2C3ED575-EEC9-DA88-7823-56891825FA43}"/>
          </ac:picMkLst>
        </pc:picChg>
        <pc:cxnChg chg="add del">
          <ac:chgData name="Magnus Aghe" userId="97117a1c425531c0" providerId="LiveId" clId="{D14FD3C7-1504-4201-8086-5A36E17EB2B6}" dt="2023-08-24T07:30:01.376" v="415" actId="26606"/>
          <ac:cxnSpMkLst>
            <pc:docMk/>
            <pc:sldMk cId="2487306971" sldId="301"/>
            <ac:cxnSpMk id="121" creationId="{7B2D303B-3DD0-4319-9EAD-361847FEC71D}"/>
          </ac:cxnSpMkLst>
        </pc:cxnChg>
      </pc:sldChg>
      <pc:sldChg chg="addSp modSp new mod setBg">
        <pc:chgData name="Magnus Aghe" userId="97117a1c425531c0" providerId="LiveId" clId="{D14FD3C7-1504-4201-8086-5A36E17EB2B6}" dt="2023-08-24T07:33:03.421" v="437" actId="20577"/>
        <pc:sldMkLst>
          <pc:docMk/>
          <pc:sldMk cId="3431333146" sldId="302"/>
        </pc:sldMkLst>
        <pc:spChg chg="mod">
          <ac:chgData name="Magnus Aghe" userId="97117a1c425531c0" providerId="LiveId" clId="{D14FD3C7-1504-4201-8086-5A36E17EB2B6}" dt="2023-08-24T07:32:48.368" v="435" actId="26606"/>
          <ac:spMkLst>
            <pc:docMk/>
            <pc:sldMk cId="3431333146" sldId="302"/>
            <ac:spMk id="2" creationId="{715D3C90-5189-F2AB-3D4B-B2B2F1EF3C4C}"/>
          </ac:spMkLst>
        </pc:spChg>
        <pc:spChg chg="mod">
          <ac:chgData name="Magnus Aghe" userId="97117a1c425531c0" providerId="LiveId" clId="{D14FD3C7-1504-4201-8086-5A36E17EB2B6}" dt="2023-08-24T07:33:03.421" v="437" actId="20577"/>
          <ac:spMkLst>
            <pc:docMk/>
            <pc:sldMk cId="3431333146" sldId="302"/>
            <ac:spMk id="3" creationId="{DFA0D7D3-44A8-F38C-8E84-C480C8202DE3}"/>
          </ac:spMkLst>
        </pc:spChg>
        <pc:spChg chg="mod">
          <ac:chgData name="Magnus Aghe" userId="97117a1c425531c0" providerId="LiveId" clId="{D14FD3C7-1504-4201-8086-5A36E17EB2B6}" dt="2023-08-24T07:32:48.368" v="435" actId="26606"/>
          <ac:spMkLst>
            <pc:docMk/>
            <pc:sldMk cId="3431333146" sldId="302"/>
            <ac:spMk id="4" creationId="{D90D75A7-CC04-36FB-D6C7-93848F9D42DA}"/>
          </ac:spMkLst>
        </pc:spChg>
        <pc:spChg chg="mod">
          <ac:chgData name="Magnus Aghe" userId="97117a1c425531c0" providerId="LiveId" clId="{D14FD3C7-1504-4201-8086-5A36E17EB2B6}" dt="2023-08-24T07:32:48.368" v="435" actId="26606"/>
          <ac:spMkLst>
            <pc:docMk/>
            <pc:sldMk cId="3431333146" sldId="302"/>
            <ac:spMk id="5" creationId="{757DD3C9-DE96-883F-65F5-5679F60D38F0}"/>
          </ac:spMkLst>
        </pc:spChg>
        <pc:spChg chg="add">
          <ac:chgData name="Magnus Aghe" userId="97117a1c425531c0" providerId="LiveId" clId="{D14FD3C7-1504-4201-8086-5A36E17EB2B6}" dt="2023-08-24T07:32:48.368" v="435" actId="26606"/>
          <ac:spMkLst>
            <pc:docMk/>
            <pc:sldMk cId="3431333146" sldId="302"/>
            <ac:spMk id="10" creationId="{F837543A-6020-4505-A233-C9DB4BF74011}"/>
          </ac:spMkLst>
        </pc:spChg>
        <pc:spChg chg="add">
          <ac:chgData name="Magnus Aghe" userId="97117a1c425531c0" providerId="LiveId" clId="{D14FD3C7-1504-4201-8086-5A36E17EB2B6}" dt="2023-08-24T07:32:48.368" v="435" actId="26606"/>
          <ac:spMkLst>
            <pc:docMk/>
            <pc:sldMk cId="3431333146" sldId="302"/>
            <ac:spMk id="12" creationId="{35B16301-FB18-48BA-A6DD-C37CAF6F9A18}"/>
          </ac:spMkLst>
        </pc:spChg>
        <pc:spChg chg="add">
          <ac:chgData name="Magnus Aghe" userId="97117a1c425531c0" providerId="LiveId" clId="{D14FD3C7-1504-4201-8086-5A36E17EB2B6}" dt="2023-08-24T07:32:48.368" v="435" actId="26606"/>
          <ac:spMkLst>
            <pc:docMk/>
            <pc:sldMk cId="3431333146" sldId="302"/>
            <ac:spMk id="14" creationId="{C3C0D90E-074A-4F52-9B11-B52BEF4BCBE5}"/>
          </ac:spMkLst>
        </pc:spChg>
        <pc:spChg chg="add">
          <ac:chgData name="Magnus Aghe" userId="97117a1c425531c0" providerId="LiveId" clId="{D14FD3C7-1504-4201-8086-5A36E17EB2B6}" dt="2023-08-24T07:32:48.368" v="435" actId="26606"/>
          <ac:spMkLst>
            <pc:docMk/>
            <pc:sldMk cId="3431333146" sldId="302"/>
            <ac:spMk id="16" creationId="{CABBD4C1-E6F8-46F6-8152-A8A97490BF4D}"/>
          </ac:spMkLst>
        </pc:spChg>
        <pc:spChg chg="add">
          <ac:chgData name="Magnus Aghe" userId="97117a1c425531c0" providerId="LiveId" clId="{D14FD3C7-1504-4201-8086-5A36E17EB2B6}" dt="2023-08-24T07:32:48.368" v="435" actId="26606"/>
          <ac:spMkLst>
            <pc:docMk/>
            <pc:sldMk cId="3431333146" sldId="302"/>
            <ac:spMk id="18" creationId="{83BA5EF5-1FE9-4BF9-83BB-269BCDDF6156}"/>
          </ac:spMkLst>
        </pc:spChg>
        <pc:spChg chg="add">
          <ac:chgData name="Magnus Aghe" userId="97117a1c425531c0" providerId="LiveId" clId="{D14FD3C7-1504-4201-8086-5A36E17EB2B6}" dt="2023-08-24T07:32:48.368" v="435" actId="26606"/>
          <ac:spMkLst>
            <pc:docMk/>
            <pc:sldMk cId="3431333146" sldId="302"/>
            <ac:spMk id="22" creationId="{88853921-7BC9-4BDE-ACAB-133C683C82D6}"/>
          </ac:spMkLst>
        </pc:spChg>
        <pc:spChg chg="add">
          <ac:chgData name="Magnus Aghe" userId="97117a1c425531c0" providerId="LiveId" clId="{D14FD3C7-1504-4201-8086-5A36E17EB2B6}" dt="2023-08-24T07:32:48.368" v="435" actId="26606"/>
          <ac:spMkLst>
            <pc:docMk/>
            <pc:sldMk cId="3431333146" sldId="302"/>
            <ac:spMk id="24" creationId="{09192968-3AE7-4470-A61C-97294BB92731}"/>
          </ac:spMkLst>
        </pc:spChg>
        <pc:spChg chg="add">
          <ac:chgData name="Magnus Aghe" userId="97117a1c425531c0" providerId="LiveId" clId="{D14FD3C7-1504-4201-8086-5A36E17EB2B6}" dt="2023-08-24T07:32:48.368" v="435" actId="26606"/>
          <ac:spMkLst>
            <pc:docMk/>
            <pc:sldMk cId="3431333146" sldId="302"/>
            <ac:spMk id="26" creationId="{3AB72E55-43E4-4356-BFE8-E2102CB0B505}"/>
          </ac:spMkLst>
        </pc:spChg>
        <pc:cxnChg chg="add">
          <ac:chgData name="Magnus Aghe" userId="97117a1c425531c0" providerId="LiveId" clId="{D14FD3C7-1504-4201-8086-5A36E17EB2B6}" dt="2023-08-24T07:32:48.368" v="435" actId="26606"/>
          <ac:cxnSpMkLst>
            <pc:docMk/>
            <pc:sldMk cId="3431333146" sldId="302"/>
            <ac:cxnSpMk id="20" creationId="{4B3BCACB-5880-460B-9606-8C433A9AF99D}"/>
          </ac:cxnSpMkLst>
        </pc:cxnChg>
      </pc:sldChg>
      <pc:sldChg chg="addSp delSp modSp new mod modClrScheme chgLayout">
        <pc:chgData name="Magnus Aghe" userId="97117a1c425531c0" providerId="LiveId" clId="{D14FD3C7-1504-4201-8086-5A36E17EB2B6}" dt="2023-08-24T07:27:26.226" v="403" actId="1076"/>
        <pc:sldMkLst>
          <pc:docMk/>
          <pc:sldMk cId="2933359877" sldId="303"/>
        </pc:sldMkLst>
        <pc:spChg chg="mod ord">
          <ac:chgData name="Magnus Aghe" userId="97117a1c425531c0" providerId="LiveId" clId="{D14FD3C7-1504-4201-8086-5A36E17EB2B6}" dt="2023-08-24T06:26:57.013" v="27" actId="700"/>
          <ac:spMkLst>
            <pc:docMk/>
            <pc:sldMk cId="2933359877" sldId="303"/>
            <ac:spMk id="2" creationId="{860BBE20-C436-F858-BC62-479388ADA6A6}"/>
          </ac:spMkLst>
        </pc:spChg>
        <pc:spChg chg="del mod ord">
          <ac:chgData name="Magnus Aghe" userId="97117a1c425531c0" providerId="LiveId" clId="{D14FD3C7-1504-4201-8086-5A36E17EB2B6}" dt="2023-08-24T06:26:57.013" v="27" actId="700"/>
          <ac:spMkLst>
            <pc:docMk/>
            <pc:sldMk cId="2933359877" sldId="303"/>
            <ac:spMk id="3" creationId="{FFFA34D8-6C20-116F-4E46-C28E6966722F}"/>
          </ac:spMkLst>
        </pc:spChg>
        <pc:spChg chg="mod ord">
          <ac:chgData name="Magnus Aghe" userId="97117a1c425531c0" providerId="LiveId" clId="{D14FD3C7-1504-4201-8086-5A36E17EB2B6}" dt="2023-08-24T06:26:57.013" v="27" actId="700"/>
          <ac:spMkLst>
            <pc:docMk/>
            <pc:sldMk cId="2933359877" sldId="303"/>
            <ac:spMk id="4" creationId="{31B6DF38-C0D7-4785-9C6F-52CE107C35F9}"/>
          </ac:spMkLst>
        </pc:spChg>
        <pc:spChg chg="mod ord">
          <ac:chgData name="Magnus Aghe" userId="97117a1c425531c0" providerId="LiveId" clId="{D14FD3C7-1504-4201-8086-5A36E17EB2B6}" dt="2023-08-24T06:26:57.013" v="27" actId="700"/>
          <ac:spMkLst>
            <pc:docMk/>
            <pc:sldMk cId="2933359877" sldId="303"/>
            <ac:spMk id="5" creationId="{0C5DDC3A-1026-BE51-EC43-8238B60D1333}"/>
          </ac:spMkLst>
        </pc:spChg>
        <pc:spChg chg="add mod ord">
          <ac:chgData name="Magnus Aghe" userId="97117a1c425531c0" providerId="LiveId" clId="{D14FD3C7-1504-4201-8086-5A36E17EB2B6}" dt="2023-08-24T07:18:51.293" v="58" actId="20577"/>
          <ac:spMkLst>
            <pc:docMk/>
            <pc:sldMk cId="2933359877" sldId="303"/>
            <ac:spMk id="6" creationId="{20F4CBB3-1BC9-2027-0922-65A2819EAE7E}"/>
          </ac:spMkLst>
        </pc:spChg>
        <pc:spChg chg="add mod ord">
          <ac:chgData name="Magnus Aghe" userId="97117a1c425531c0" providerId="LiveId" clId="{D14FD3C7-1504-4201-8086-5A36E17EB2B6}" dt="2023-08-24T07:21:50.992" v="391" actId="5793"/>
          <ac:spMkLst>
            <pc:docMk/>
            <pc:sldMk cId="2933359877" sldId="303"/>
            <ac:spMk id="7" creationId="{18E243DD-5FD6-BFF6-2FB0-0BB3375ACA27}"/>
          </ac:spMkLst>
        </pc:spChg>
        <pc:spChg chg="add del mod ord">
          <ac:chgData name="Magnus Aghe" userId="97117a1c425531c0" providerId="LiveId" clId="{D14FD3C7-1504-4201-8086-5A36E17EB2B6}" dt="2023-08-24T07:27:11.736" v="400" actId="478"/>
          <ac:spMkLst>
            <pc:docMk/>
            <pc:sldMk cId="2933359877" sldId="303"/>
            <ac:spMk id="8" creationId="{8D5427A1-7268-C3B7-1D4B-4940EBA75835}"/>
          </ac:spMkLst>
        </pc:spChg>
        <pc:spChg chg="add del mod ord">
          <ac:chgData name="Magnus Aghe" userId="97117a1c425531c0" providerId="LiveId" clId="{D14FD3C7-1504-4201-8086-5A36E17EB2B6}" dt="2023-08-24T07:27:17.534" v="401" actId="478"/>
          <ac:spMkLst>
            <pc:docMk/>
            <pc:sldMk cId="2933359877" sldId="303"/>
            <ac:spMk id="9" creationId="{6CE3C34E-3BCC-AD6D-0E29-B0427BF46717}"/>
          </ac:spMkLst>
        </pc:spChg>
        <pc:picChg chg="add del mod">
          <ac:chgData name="Magnus Aghe" userId="97117a1c425531c0" providerId="LiveId" clId="{D14FD3C7-1504-4201-8086-5A36E17EB2B6}" dt="2023-08-24T07:26:21.881" v="392" actId="21"/>
          <ac:picMkLst>
            <pc:docMk/>
            <pc:sldMk cId="2933359877" sldId="303"/>
            <ac:picMk id="11" creationId="{A9BE4209-BC98-FEE3-FBD9-3D3741E09BE7}"/>
          </ac:picMkLst>
        </pc:picChg>
        <pc:picChg chg="add mod">
          <ac:chgData name="Magnus Aghe" userId="97117a1c425531c0" providerId="LiveId" clId="{D14FD3C7-1504-4201-8086-5A36E17EB2B6}" dt="2023-08-24T07:27:26.226" v="403" actId="1076"/>
          <ac:picMkLst>
            <pc:docMk/>
            <pc:sldMk cId="2933359877" sldId="303"/>
            <ac:picMk id="13" creationId="{BDFA7040-DD7F-0DF3-AB8D-6088474895E9}"/>
          </ac:picMkLst>
        </pc:picChg>
      </pc:sldChg>
      <pc:sldChg chg="addSp modSp new mod modClrScheme chgLayout">
        <pc:chgData name="Magnus Aghe" userId="97117a1c425531c0" providerId="LiveId" clId="{D14FD3C7-1504-4201-8086-5A36E17EB2B6}" dt="2023-08-24T07:51:04.086" v="671" actId="20577"/>
        <pc:sldMkLst>
          <pc:docMk/>
          <pc:sldMk cId="2296855388" sldId="304"/>
        </pc:sldMkLst>
        <pc:spChg chg="mod ord">
          <ac:chgData name="Magnus Aghe" userId="97117a1c425531c0" providerId="LiveId" clId="{D14FD3C7-1504-4201-8086-5A36E17EB2B6}" dt="2023-08-24T07:50:48.362" v="666" actId="700"/>
          <ac:spMkLst>
            <pc:docMk/>
            <pc:sldMk cId="2296855388" sldId="304"/>
            <ac:spMk id="2" creationId="{8E8464DF-8A0C-A639-FB50-2ED682E2AE6C}"/>
          </ac:spMkLst>
        </pc:spChg>
        <pc:spChg chg="mod ord">
          <ac:chgData name="Magnus Aghe" userId="97117a1c425531c0" providerId="LiveId" clId="{D14FD3C7-1504-4201-8086-5A36E17EB2B6}" dt="2023-08-24T07:50:48.429" v="669" actId="27636"/>
          <ac:spMkLst>
            <pc:docMk/>
            <pc:sldMk cId="2296855388" sldId="304"/>
            <ac:spMk id="3" creationId="{D725485B-67EC-0F42-E969-75009C024889}"/>
          </ac:spMkLst>
        </pc:spChg>
        <pc:spChg chg="mod ord">
          <ac:chgData name="Magnus Aghe" userId="97117a1c425531c0" providerId="LiveId" clId="{D14FD3C7-1504-4201-8086-5A36E17EB2B6}" dt="2023-08-24T07:50:48.362" v="666" actId="700"/>
          <ac:spMkLst>
            <pc:docMk/>
            <pc:sldMk cId="2296855388" sldId="304"/>
            <ac:spMk id="4" creationId="{D5B04356-04D2-BE39-C063-E5AC5B349C8B}"/>
          </ac:spMkLst>
        </pc:spChg>
        <pc:spChg chg="mod ord">
          <ac:chgData name="Magnus Aghe" userId="97117a1c425531c0" providerId="LiveId" clId="{D14FD3C7-1504-4201-8086-5A36E17EB2B6}" dt="2023-08-24T07:50:48.362" v="666" actId="700"/>
          <ac:spMkLst>
            <pc:docMk/>
            <pc:sldMk cId="2296855388" sldId="304"/>
            <ac:spMk id="5" creationId="{EF72860F-CEF8-8367-EFC2-E91058ED1BF5}"/>
          </ac:spMkLst>
        </pc:spChg>
        <pc:spChg chg="add mod ord">
          <ac:chgData name="Magnus Aghe" userId="97117a1c425531c0" providerId="LiveId" clId="{D14FD3C7-1504-4201-8086-5A36E17EB2B6}" dt="2023-08-24T07:50:48.428" v="668" actId="27636"/>
          <ac:spMkLst>
            <pc:docMk/>
            <pc:sldMk cId="2296855388" sldId="304"/>
            <ac:spMk id="7" creationId="{D5DCA821-90E9-93F3-A67C-A64FE7808105}"/>
          </ac:spMkLst>
        </pc:spChg>
        <pc:spChg chg="add mod ord">
          <ac:chgData name="Magnus Aghe" userId="97117a1c425531c0" providerId="LiveId" clId="{D14FD3C7-1504-4201-8086-5A36E17EB2B6}" dt="2023-08-24T07:51:04.086" v="671" actId="20577"/>
          <ac:spMkLst>
            <pc:docMk/>
            <pc:sldMk cId="2296855388" sldId="304"/>
            <ac:spMk id="8" creationId="{DE9BCCD4-6B48-3531-9C35-968C5223C4AA}"/>
          </ac:spMkLst>
        </pc:spChg>
        <pc:spChg chg="add mod ord">
          <ac:chgData name="Magnus Aghe" userId="97117a1c425531c0" providerId="LiveId" clId="{D14FD3C7-1504-4201-8086-5A36E17EB2B6}" dt="2023-08-24T07:50:48.362" v="666" actId="700"/>
          <ac:spMkLst>
            <pc:docMk/>
            <pc:sldMk cId="2296855388" sldId="304"/>
            <ac:spMk id="9" creationId="{47C59F6F-CFD2-C1AC-F35C-CABD28DFEBB3}"/>
          </ac:spMkLst>
        </pc:spChg>
        <pc:picChg chg="add mod">
          <ac:chgData name="Magnus Aghe" userId="97117a1c425531c0" providerId="LiveId" clId="{D14FD3C7-1504-4201-8086-5A36E17EB2B6}" dt="2023-08-24T07:26:24.886" v="393"/>
          <ac:picMkLst>
            <pc:docMk/>
            <pc:sldMk cId="2296855388" sldId="304"/>
            <ac:picMk id="6" creationId="{6B2CD010-C11F-F9F8-EDD7-931CF8B149F0}"/>
          </ac:picMkLst>
        </pc:picChg>
      </pc:sldChg>
      <pc:sldChg chg="addSp delSp modSp new mod modClrScheme chgLayout">
        <pc:chgData name="Magnus Aghe" userId="97117a1c425531c0" providerId="LiveId" clId="{D14FD3C7-1504-4201-8086-5A36E17EB2B6}" dt="2023-08-24T07:52:28.290" v="683" actId="6549"/>
        <pc:sldMkLst>
          <pc:docMk/>
          <pc:sldMk cId="2205699987" sldId="305"/>
        </pc:sldMkLst>
        <pc:spChg chg="mod ord">
          <ac:chgData name="Magnus Aghe" userId="97117a1c425531c0" providerId="LiveId" clId="{D14FD3C7-1504-4201-8086-5A36E17EB2B6}" dt="2023-08-24T07:51:20.518" v="672" actId="700"/>
          <ac:spMkLst>
            <pc:docMk/>
            <pc:sldMk cId="2205699987" sldId="305"/>
            <ac:spMk id="2" creationId="{56BB5DAD-DC38-408D-DC24-489C09D7703F}"/>
          </ac:spMkLst>
        </pc:spChg>
        <pc:spChg chg="mod ord">
          <ac:chgData name="Magnus Aghe" userId="97117a1c425531c0" providerId="LiveId" clId="{D14FD3C7-1504-4201-8086-5A36E17EB2B6}" dt="2023-08-24T07:52:28.290" v="683" actId="6549"/>
          <ac:spMkLst>
            <pc:docMk/>
            <pc:sldMk cId="2205699987" sldId="305"/>
            <ac:spMk id="3" creationId="{9F5F949D-50FC-6CB8-2260-1F1CC4510903}"/>
          </ac:spMkLst>
        </pc:spChg>
        <pc:spChg chg="del mod ord">
          <ac:chgData name="Magnus Aghe" userId="97117a1c425531c0" providerId="LiveId" clId="{D14FD3C7-1504-4201-8086-5A36E17EB2B6}" dt="2023-08-24T07:51:20.518" v="672" actId="700"/>
          <ac:spMkLst>
            <pc:docMk/>
            <pc:sldMk cId="2205699987" sldId="305"/>
            <ac:spMk id="4" creationId="{1CFD1997-1782-B126-C144-F8EEEEFF20B8}"/>
          </ac:spMkLst>
        </pc:spChg>
        <pc:spChg chg="mod ord">
          <ac:chgData name="Magnus Aghe" userId="97117a1c425531c0" providerId="LiveId" clId="{D14FD3C7-1504-4201-8086-5A36E17EB2B6}" dt="2023-08-24T07:51:20.518" v="672" actId="700"/>
          <ac:spMkLst>
            <pc:docMk/>
            <pc:sldMk cId="2205699987" sldId="305"/>
            <ac:spMk id="5" creationId="{B4EBFFAC-A427-5ED5-AA54-3A6470864548}"/>
          </ac:spMkLst>
        </pc:spChg>
        <pc:spChg chg="mod ord">
          <ac:chgData name="Magnus Aghe" userId="97117a1c425531c0" providerId="LiveId" clId="{D14FD3C7-1504-4201-8086-5A36E17EB2B6}" dt="2023-08-24T07:51:20.518" v="672" actId="700"/>
          <ac:spMkLst>
            <pc:docMk/>
            <pc:sldMk cId="2205699987" sldId="305"/>
            <ac:spMk id="6" creationId="{83757F42-5C3C-AF44-2901-D3A392810AF2}"/>
          </ac:spMkLst>
        </pc:spChg>
        <pc:spChg chg="add mod ord">
          <ac:chgData name="Magnus Aghe" userId="97117a1c425531c0" providerId="LiveId" clId="{D14FD3C7-1504-4201-8086-5A36E17EB2B6}" dt="2023-08-24T07:52:04.413" v="679" actId="1076"/>
          <ac:spMkLst>
            <pc:docMk/>
            <pc:sldMk cId="2205699987" sldId="305"/>
            <ac:spMk id="11" creationId="{F552A65D-60E0-C610-9755-DA11BDA906A9}"/>
          </ac:spMkLst>
        </pc:spChg>
        <pc:spChg chg="add del mod ord">
          <ac:chgData name="Magnus Aghe" userId="97117a1c425531c0" providerId="LiveId" clId="{D14FD3C7-1504-4201-8086-5A36E17EB2B6}" dt="2023-08-24T07:51:32.139" v="675" actId="478"/>
          <ac:spMkLst>
            <pc:docMk/>
            <pc:sldMk cId="2205699987" sldId="305"/>
            <ac:spMk id="12" creationId="{060F34BD-7D9E-7AFC-599E-2AD9B277A9FC}"/>
          </ac:spMkLst>
        </pc:spChg>
        <pc:spChg chg="add del mod ord">
          <ac:chgData name="Magnus Aghe" userId="97117a1c425531c0" providerId="LiveId" clId="{D14FD3C7-1504-4201-8086-5A36E17EB2B6}" dt="2023-08-24T07:51:34.274" v="676" actId="478"/>
          <ac:spMkLst>
            <pc:docMk/>
            <pc:sldMk cId="2205699987" sldId="305"/>
            <ac:spMk id="13" creationId="{E72E62CF-1459-18B9-AA45-886709D16DBD}"/>
          </ac:spMkLst>
        </pc:spChg>
        <pc:picChg chg="add mod">
          <ac:chgData name="Magnus Aghe" userId="97117a1c425531c0" providerId="LiveId" clId="{D14FD3C7-1504-4201-8086-5A36E17EB2B6}" dt="2023-08-24T07:42:18.010" v="544" actId="1076"/>
          <ac:picMkLst>
            <pc:docMk/>
            <pc:sldMk cId="2205699987" sldId="305"/>
            <ac:picMk id="8" creationId="{AA3FDF41-A0B6-E991-A40E-FA84014784C5}"/>
          </ac:picMkLst>
        </pc:picChg>
        <pc:picChg chg="add mod">
          <ac:chgData name="Magnus Aghe" userId="97117a1c425531c0" providerId="LiveId" clId="{D14FD3C7-1504-4201-8086-5A36E17EB2B6}" dt="2023-08-24T07:46:50.642" v="661" actId="1076"/>
          <ac:picMkLst>
            <pc:docMk/>
            <pc:sldMk cId="2205699987" sldId="305"/>
            <ac:picMk id="10" creationId="{97329FB9-F174-AF0D-907B-C2A65A762F44}"/>
          </ac:picMkLst>
        </pc:picChg>
      </pc:sldChg>
      <pc:sldChg chg="addSp delSp modSp new add del mod modClrScheme chgLayout">
        <pc:chgData name="Magnus Aghe" userId="97117a1c425531c0" providerId="LiveId" clId="{D14FD3C7-1504-4201-8086-5A36E17EB2B6}" dt="2023-08-24T07:56:51.831" v="850" actId="20577"/>
        <pc:sldMkLst>
          <pc:docMk/>
          <pc:sldMk cId="3381017924" sldId="306"/>
        </pc:sldMkLst>
        <pc:spChg chg="mod ord">
          <ac:chgData name="Magnus Aghe" userId="97117a1c425531c0" providerId="LiveId" clId="{D14FD3C7-1504-4201-8086-5A36E17EB2B6}" dt="2023-08-24T07:53:28.130" v="687" actId="700"/>
          <ac:spMkLst>
            <pc:docMk/>
            <pc:sldMk cId="3381017924" sldId="306"/>
            <ac:spMk id="2" creationId="{797134FE-660C-3D73-DB0C-A11678996853}"/>
          </ac:spMkLst>
        </pc:spChg>
        <pc:spChg chg="del mod ord">
          <ac:chgData name="Magnus Aghe" userId="97117a1c425531c0" providerId="LiveId" clId="{D14FD3C7-1504-4201-8086-5A36E17EB2B6}" dt="2023-08-24T07:53:28.130" v="687" actId="700"/>
          <ac:spMkLst>
            <pc:docMk/>
            <pc:sldMk cId="3381017924" sldId="306"/>
            <ac:spMk id="3" creationId="{A20CA972-A0B6-8D99-8533-24504C2B1B9C}"/>
          </ac:spMkLst>
        </pc:spChg>
        <pc:spChg chg="del">
          <ac:chgData name="Magnus Aghe" userId="97117a1c425531c0" providerId="LiveId" clId="{D14FD3C7-1504-4201-8086-5A36E17EB2B6}" dt="2023-08-24T07:53:18.287" v="686" actId="478"/>
          <ac:spMkLst>
            <pc:docMk/>
            <pc:sldMk cId="3381017924" sldId="306"/>
            <ac:spMk id="4" creationId="{95534790-F6F5-2BA8-3687-81612FFCC142}"/>
          </ac:spMkLst>
        </pc:spChg>
        <pc:spChg chg="mod ord">
          <ac:chgData name="Magnus Aghe" userId="97117a1c425531c0" providerId="LiveId" clId="{D14FD3C7-1504-4201-8086-5A36E17EB2B6}" dt="2023-08-24T07:53:28.130" v="687" actId="700"/>
          <ac:spMkLst>
            <pc:docMk/>
            <pc:sldMk cId="3381017924" sldId="306"/>
            <ac:spMk id="5" creationId="{EC036EAE-5703-32FD-818F-93AEE083B3F8}"/>
          </ac:spMkLst>
        </pc:spChg>
        <pc:spChg chg="mod ord">
          <ac:chgData name="Magnus Aghe" userId="97117a1c425531c0" providerId="LiveId" clId="{D14FD3C7-1504-4201-8086-5A36E17EB2B6}" dt="2023-08-24T07:53:28.130" v="687" actId="700"/>
          <ac:spMkLst>
            <pc:docMk/>
            <pc:sldMk cId="3381017924" sldId="306"/>
            <ac:spMk id="6" creationId="{9E831643-9342-8ED2-1884-9E4E4F7A150F}"/>
          </ac:spMkLst>
        </pc:spChg>
        <pc:spChg chg="add mod ord">
          <ac:chgData name="Magnus Aghe" userId="97117a1c425531c0" providerId="LiveId" clId="{D14FD3C7-1504-4201-8086-5A36E17EB2B6}" dt="2023-08-24T07:53:37.526" v="690"/>
          <ac:spMkLst>
            <pc:docMk/>
            <pc:sldMk cId="3381017924" sldId="306"/>
            <ac:spMk id="11" creationId="{20B01A75-E1F7-9A76-CC71-D5E17939D5FD}"/>
          </ac:spMkLst>
        </pc:spChg>
        <pc:spChg chg="add mod ord">
          <ac:chgData name="Magnus Aghe" userId="97117a1c425531c0" providerId="LiveId" clId="{D14FD3C7-1504-4201-8086-5A36E17EB2B6}" dt="2023-08-24T07:56:51.831" v="850" actId="20577"/>
          <ac:spMkLst>
            <pc:docMk/>
            <pc:sldMk cId="3381017924" sldId="306"/>
            <ac:spMk id="12" creationId="{F9147FE3-C734-7F96-7CD2-5934A93BDF1B}"/>
          </ac:spMkLst>
        </pc:spChg>
        <pc:spChg chg="add del mod ord">
          <ac:chgData name="Magnus Aghe" userId="97117a1c425531c0" providerId="LiveId" clId="{D14FD3C7-1504-4201-8086-5A36E17EB2B6}" dt="2023-08-24T07:53:31.675" v="688" actId="478"/>
          <ac:spMkLst>
            <pc:docMk/>
            <pc:sldMk cId="3381017924" sldId="306"/>
            <ac:spMk id="13" creationId="{22720CFC-0299-BE3F-35D5-0844D7D31421}"/>
          </ac:spMkLst>
        </pc:spChg>
        <pc:spChg chg="add del mod ord">
          <ac:chgData name="Magnus Aghe" userId="97117a1c425531c0" providerId="LiveId" clId="{D14FD3C7-1504-4201-8086-5A36E17EB2B6}" dt="2023-08-24T07:53:33.912" v="689" actId="478"/>
          <ac:spMkLst>
            <pc:docMk/>
            <pc:sldMk cId="3381017924" sldId="306"/>
            <ac:spMk id="14" creationId="{8D9909A0-286B-1A65-4A92-8C019DA4154A}"/>
          </ac:spMkLst>
        </pc:spChg>
        <pc:picChg chg="add mod">
          <ac:chgData name="Magnus Aghe" userId="97117a1c425531c0" providerId="LiveId" clId="{D14FD3C7-1504-4201-8086-5A36E17EB2B6}" dt="2023-08-24T07:53:14.620" v="685" actId="1076"/>
          <ac:picMkLst>
            <pc:docMk/>
            <pc:sldMk cId="3381017924" sldId="306"/>
            <ac:picMk id="8" creationId="{3BD89A95-5997-FAA9-9CEB-D856365C8905}"/>
          </ac:picMkLst>
        </pc:picChg>
        <pc:picChg chg="add mod">
          <ac:chgData name="Magnus Aghe" userId="97117a1c425531c0" providerId="LiveId" clId="{D14FD3C7-1504-4201-8086-5A36E17EB2B6}" dt="2023-08-24T07:53:12.042" v="684" actId="1076"/>
          <ac:picMkLst>
            <pc:docMk/>
            <pc:sldMk cId="3381017924" sldId="306"/>
            <ac:picMk id="10" creationId="{CB3CADC5-D0A3-DD53-3B6C-0F31AF9980CC}"/>
          </ac:picMkLst>
        </pc:picChg>
      </pc:sldChg>
      <pc:sldChg chg="addSp delSp modSp new mod setBg modClrScheme chgLayout">
        <pc:chgData name="Magnus Aghe" userId="97117a1c425531c0" providerId="LiveId" clId="{D14FD3C7-1504-4201-8086-5A36E17EB2B6}" dt="2023-08-24T08:10:37.827" v="1234" actId="26606"/>
        <pc:sldMkLst>
          <pc:docMk/>
          <pc:sldMk cId="3599065495" sldId="307"/>
        </pc:sldMkLst>
        <pc:spChg chg="del mod ord">
          <ac:chgData name="Magnus Aghe" userId="97117a1c425531c0" providerId="LiveId" clId="{D14FD3C7-1504-4201-8086-5A36E17EB2B6}" dt="2023-08-24T08:01:50.424" v="852" actId="700"/>
          <ac:spMkLst>
            <pc:docMk/>
            <pc:sldMk cId="3599065495" sldId="307"/>
            <ac:spMk id="2" creationId="{F76F1DCD-A1F6-B79E-F20D-334435306435}"/>
          </ac:spMkLst>
        </pc:spChg>
        <pc:spChg chg="del">
          <ac:chgData name="Magnus Aghe" userId="97117a1c425531c0" providerId="LiveId" clId="{D14FD3C7-1504-4201-8086-5A36E17EB2B6}" dt="2023-08-24T08:01:50.424" v="852" actId="700"/>
          <ac:spMkLst>
            <pc:docMk/>
            <pc:sldMk cId="3599065495" sldId="307"/>
            <ac:spMk id="3" creationId="{8C7FEF12-0F0E-6FA4-F917-5BCAF6589B19}"/>
          </ac:spMkLst>
        </pc:spChg>
        <pc:spChg chg="del mod ord">
          <ac:chgData name="Magnus Aghe" userId="97117a1c425531c0" providerId="LiveId" clId="{D14FD3C7-1504-4201-8086-5A36E17EB2B6}" dt="2023-08-24T08:01:50.424" v="852" actId="700"/>
          <ac:spMkLst>
            <pc:docMk/>
            <pc:sldMk cId="3599065495" sldId="307"/>
            <ac:spMk id="4" creationId="{7699798E-EE7A-5FCD-496E-62253CEC837B}"/>
          </ac:spMkLst>
        </pc:spChg>
        <pc:spChg chg="del">
          <ac:chgData name="Magnus Aghe" userId="97117a1c425531c0" providerId="LiveId" clId="{D14FD3C7-1504-4201-8086-5A36E17EB2B6}" dt="2023-08-24T08:01:50.424" v="852" actId="700"/>
          <ac:spMkLst>
            <pc:docMk/>
            <pc:sldMk cId="3599065495" sldId="307"/>
            <ac:spMk id="5" creationId="{7506B0E4-9AA0-D9D3-A294-4DC64E5FE3A0}"/>
          </ac:spMkLst>
        </pc:spChg>
        <pc:spChg chg="del">
          <ac:chgData name="Magnus Aghe" userId="97117a1c425531c0" providerId="LiveId" clId="{D14FD3C7-1504-4201-8086-5A36E17EB2B6}" dt="2023-08-24T08:01:50.424" v="852" actId="700"/>
          <ac:spMkLst>
            <pc:docMk/>
            <pc:sldMk cId="3599065495" sldId="307"/>
            <ac:spMk id="6" creationId="{A47685D1-EA8F-70E9-C5CD-074A38943E31}"/>
          </ac:spMkLst>
        </pc:spChg>
        <pc:spChg chg="mod ord">
          <ac:chgData name="Magnus Aghe" userId="97117a1c425531c0" providerId="LiveId" clId="{D14FD3C7-1504-4201-8086-5A36E17EB2B6}" dt="2023-08-24T08:10:37.827" v="1234" actId="26606"/>
          <ac:spMkLst>
            <pc:docMk/>
            <pc:sldMk cId="3599065495" sldId="307"/>
            <ac:spMk id="7" creationId="{3788D5FD-BDD6-221F-22F0-CD42E329E892}"/>
          </ac:spMkLst>
        </pc:spChg>
        <pc:spChg chg="mod ord">
          <ac:chgData name="Magnus Aghe" userId="97117a1c425531c0" providerId="LiveId" clId="{D14FD3C7-1504-4201-8086-5A36E17EB2B6}" dt="2023-08-24T08:10:37.827" v="1234" actId="26606"/>
          <ac:spMkLst>
            <pc:docMk/>
            <pc:sldMk cId="3599065495" sldId="307"/>
            <ac:spMk id="8" creationId="{514479C7-4957-90D2-7D26-6807EFD4B8F6}"/>
          </ac:spMkLst>
        </pc:spChg>
        <pc:spChg chg="add mod ord">
          <ac:chgData name="Magnus Aghe" userId="97117a1c425531c0" providerId="LiveId" clId="{D14FD3C7-1504-4201-8086-5A36E17EB2B6}" dt="2023-08-24T08:10:37.827" v="1234" actId="26606"/>
          <ac:spMkLst>
            <pc:docMk/>
            <pc:sldMk cId="3599065495" sldId="307"/>
            <ac:spMk id="9" creationId="{1D4858C5-ED91-DA4F-82B4-4063FBEFFF60}"/>
          </ac:spMkLst>
        </pc:spChg>
        <pc:spChg chg="add mod ord">
          <ac:chgData name="Magnus Aghe" userId="97117a1c425531c0" providerId="LiveId" clId="{D14FD3C7-1504-4201-8086-5A36E17EB2B6}" dt="2023-08-24T08:10:37.827" v="1234" actId="26606"/>
          <ac:spMkLst>
            <pc:docMk/>
            <pc:sldMk cId="3599065495" sldId="307"/>
            <ac:spMk id="10" creationId="{228354DB-AB87-B919-6ED1-A80A47069C53}"/>
          </ac:spMkLst>
        </pc:spChg>
        <pc:spChg chg="add del">
          <ac:chgData name="Magnus Aghe" userId="97117a1c425531c0" providerId="LiveId" clId="{D14FD3C7-1504-4201-8086-5A36E17EB2B6}" dt="2023-08-24T08:09:17.402" v="1220" actId="26606"/>
          <ac:spMkLst>
            <pc:docMk/>
            <pc:sldMk cId="3599065495" sldId="307"/>
            <ac:spMk id="16" creationId="{CB6E2F43-29E9-49D9-91FC-E5FEFAAA70DE}"/>
          </ac:spMkLst>
        </pc:spChg>
        <pc:spChg chg="add del">
          <ac:chgData name="Magnus Aghe" userId="97117a1c425531c0" providerId="LiveId" clId="{D14FD3C7-1504-4201-8086-5A36E17EB2B6}" dt="2023-08-24T08:09:20.473" v="1222" actId="26606"/>
          <ac:spMkLst>
            <pc:docMk/>
            <pc:sldMk cId="3599065495" sldId="307"/>
            <ac:spMk id="17" creationId="{4AC6B390-BC59-4F1D-A0EE-D71A92F0A0B2}"/>
          </ac:spMkLst>
        </pc:spChg>
        <pc:spChg chg="add del">
          <ac:chgData name="Magnus Aghe" userId="97117a1c425531c0" providerId="LiveId" clId="{D14FD3C7-1504-4201-8086-5A36E17EB2B6}" dt="2023-08-24T08:09:17.402" v="1220" actId="26606"/>
          <ac:spMkLst>
            <pc:docMk/>
            <pc:sldMk cId="3599065495" sldId="307"/>
            <ac:spMk id="18" creationId="{8E63CC27-1C86-4653-8866-79C24C5C51FB}"/>
          </ac:spMkLst>
        </pc:spChg>
        <pc:spChg chg="add del">
          <ac:chgData name="Magnus Aghe" userId="97117a1c425531c0" providerId="LiveId" clId="{D14FD3C7-1504-4201-8086-5A36E17EB2B6}" dt="2023-08-24T08:09:20.473" v="1222" actId="26606"/>
          <ac:spMkLst>
            <pc:docMk/>
            <pc:sldMk cId="3599065495" sldId="307"/>
            <ac:spMk id="19" creationId="{B6C60D79-16F1-4C4B-B7E3-7634E7069CDE}"/>
          </ac:spMkLst>
        </pc:spChg>
        <pc:spChg chg="add del">
          <ac:chgData name="Magnus Aghe" userId="97117a1c425531c0" providerId="LiveId" clId="{D14FD3C7-1504-4201-8086-5A36E17EB2B6}" dt="2023-08-24T08:09:17.402" v="1220" actId="26606"/>
          <ac:spMkLst>
            <pc:docMk/>
            <pc:sldMk cId="3599065495" sldId="307"/>
            <ac:spMk id="20" creationId="{3BA62E19-CD42-4C09-B825-844B4943D49D}"/>
          </ac:spMkLst>
        </pc:spChg>
        <pc:spChg chg="add del">
          <ac:chgData name="Magnus Aghe" userId="97117a1c425531c0" providerId="LiveId" clId="{D14FD3C7-1504-4201-8086-5A36E17EB2B6}" dt="2023-08-24T08:09:20.473" v="1222" actId="26606"/>
          <ac:spMkLst>
            <pc:docMk/>
            <pc:sldMk cId="3599065495" sldId="307"/>
            <ac:spMk id="21" creationId="{426B127E-6498-4C77-9C9D-4553A5113B80}"/>
          </ac:spMkLst>
        </pc:spChg>
        <pc:spChg chg="add del">
          <ac:chgData name="Magnus Aghe" userId="97117a1c425531c0" providerId="LiveId" clId="{D14FD3C7-1504-4201-8086-5A36E17EB2B6}" dt="2023-08-24T08:10:28.641" v="1233" actId="26606"/>
          <ac:spMkLst>
            <pc:docMk/>
            <pc:sldMk cId="3599065495" sldId="307"/>
            <ac:spMk id="23" creationId="{CB6E2F43-29E9-49D9-91FC-E5FEFAAA70DE}"/>
          </ac:spMkLst>
        </pc:spChg>
        <pc:spChg chg="add del">
          <ac:chgData name="Magnus Aghe" userId="97117a1c425531c0" providerId="LiveId" clId="{D14FD3C7-1504-4201-8086-5A36E17EB2B6}" dt="2023-08-24T08:10:28.641" v="1233" actId="26606"/>
          <ac:spMkLst>
            <pc:docMk/>
            <pc:sldMk cId="3599065495" sldId="307"/>
            <ac:spMk id="25" creationId="{8E63CC27-1C86-4653-8866-79C24C5C51FB}"/>
          </ac:spMkLst>
        </pc:spChg>
        <pc:spChg chg="add del">
          <ac:chgData name="Magnus Aghe" userId="97117a1c425531c0" providerId="LiveId" clId="{D14FD3C7-1504-4201-8086-5A36E17EB2B6}" dt="2023-08-24T08:10:28.641" v="1233" actId="26606"/>
          <ac:spMkLst>
            <pc:docMk/>
            <pc:sldMk cId="3599065495" sldId="307"/>
            <ac:spMk id="26" creationId="{3BA62E19-CD42-4C09-B825-844B4943D49D}"/>
          </ac:spMkLst>
        </pc:spChg>
        <pc:spChg chg="add del">
          <ac:chgData name="Magnus Aghe" userId="97117a1c425531c0" providerId="LiveId" clId="{D14FD3C7-1504-4201-8086-5A36E17EB2B6}" dt="2023-08-24T08:10:13.925" v="1228" actId="26606"/>
          <ac:spMkLst>
            <pc:docMk/>
            <pc:sldMk cId="3599065495" sldId="307"/>
            <ac:spMk id="31" creationId="{DB304A14-32D0-4873-B914-423ED7B8DAFD}"/>
          </ac:spMkLst>
        </pc:spChg>
        <pc:spChg chg="add del">
          <ac:chgData name="Magnus Aghe" userId="97117a1c425531c0" providerId="LiveId" clId="{D14FD3C7-1504-4201-8086-5A36E17EB2B6}" dt="2023-08-24T08:10:13.925" v="1228" actId="26606"/>
          <ac:spMkLst>
            <pc:docMk/>
            <pc:sldMk cId="3599065495" sldId="307"/>
            <ac:spMk id="33" creationId="{1D460C86-854F-4FB3-ABC2-E823D8FEB9DB}"/>
          </ac:spMkLst>
        </pc:spChg>
        <pc:spChg chg="add del">
          <ac:chgData name="Magnus Aghe" userId="97117a1c425531c0" providerId="LiveId" clId="{D14FD3C7-1504-4201-8086-5A36E17EB2B6}" dt="2023-08-24T08:10:13.925" v="1228" actId="26606"/>
          <ac:spMkLst>
            <pc:docMk/>
            <pc:sldMk cId="3599065495" sldId="307"/>
            <ac:spMk id="35" creationId="{BB48116A-278A-4CC5-89D3-9DE8E8FF1245}"/>
          </ac:spMkLst>
        </pc:spChg>
        <pc:spChg chg="add del">
          <ac:chgData name="Magnus Aghe" userId="97117a1c425531c0" providerId="LiveId" clId="{D14FD3C7-1504-4201-8086-5A36E17EB2B6}" dt="2023-08-24T08:10:22.431" v="1230" actId="26606"/>
          <ac:spMkLst>
            <pc:docMk/>
            <pc:sldMk cId="3599065495" sldId="307"/>
            <ac:spMk id="37" creationId="{CB6E2F43-29E9-49D9-91FC-E5FEFAAA70DE}"/>
          </ac:spMkLst>
        </pc:spChg>
        <pc:spChg chg="add del">
          <ac:chgData name="Magnus Aghe" userId="97117a1c425531c0" providerId="LiveId" clId="{D14FD3C7-1504-4201-8086-5A36E17EB2B6}" dt="2023-08-24T08:10:22.431" v="1230" actId="26606"/>
          <ac:spMkLst>
            <pc:docMk/>
            <pc:sldMk cId="3599065495" sldId="307"/>
            <ac:spMk id="38" creationId="{8E63CC27-1C86-4653-8866-79C24C5C51FB}"/>
          </ac:spMkLst>
        </pc:spChg>
        <pc:spChg chg="add del">
          <ac:chgData name="Magnus Aghe" userId="97117a1c425531c0" providerId="LiveId" clId="{D14FD3C7-1504-4201-8086-5A36E17EB2B6}" dt="2023-08-24T08:10:22.431" v="1230" actId="26606"/>
          <ac:spMkLst>
            <pc:docMk/>
            <pc:sldMk cId="3599065495" sldId="307"/>
            <ac:spMk id="39" creationId="{3BA62E19-CD42-4C09-B825-844B4943D49D}"/>
          </ac:spMkLst>
        </pc:spChg>
        <pc:spChg chg="add del">
          <ac:chgData name="Magnus Aghe" userId="97117a1c425531c0" providerId="LiveId" clId="{D14FD3C7-1504-4201-8086-5A36E17EB2B6}" dt="2023-08-24T08:10:28.632" v="1232" actId="26606"/>
          <ac:spMkLst>
            <pc:docMk/>
            <pc:sldMk cId="3599065495" sldId="307"/>
            <ac:spMk id="41" creationId="{460B0EFB-53ED-4F35-B05D-F658EA021C65}"/>
          </ac:spMkLst>
        </pc:spChg>
        <pc:spChg chg="add del">
          <ac:chgData name="Magnus Aghe" userId="97117a1c425531c0" providerId="LiveId" clId="{D14FD3C7-1504-4201-8086-5A36E17EB2B6}" dt="2023-08-24T08:10:28.632" v="1232" actId="26606"/>
          <ac:spMkLst>
            <pc:docMk/>
            <pc:sldMk cId="3599065495" sldId="307"/>
            <ac:spMk id="42" creationId="{835EF3DD-7D43-4A27-8967-A92FD8CC9365}"/>
          </ac:spMkLst>
        </pc:spChg>
        <pc:spChg chg="add del">
          <ac:chgData name="Magnus Aghe" userId="97117a1c425531c0" providerId="LiveId" clId="{D14FD3C7-1504-4201-8086-5A36E17EB2B6}" dt="2023-08-24T08:10:37.827" v="1234" actId="26606"/>
          <ac:spMkLst>
            <pc:docMk/>
            <pc:sldMk cId="3599065495" sldId="307"/>
            <ac:spMk id="44" creationId="{4AC6B390-BC59-4F1D-A0EE-D71A92F0A0B2}"/>
          </ac:spMkLst>
        </pc:spChg>
        <pc:spChg chg="add del">
          <ac:chgData name="Magnus Aghe" userId="97117a1c425531c0" providerId="LiveId" clId="{D14FD3C7-1504-4201-8086-5A36E17EB2B6}" dt="2023-08-24T08:10:37.827" v="1234" actId="26606"/>
          <ac:spMkLst>
            <pc:docMk/>
            <pc:sldMk cId="3599065495" sldId="307"/>
            <ac:spMk id="45" creationId="{B6C60D79-16F1-4C4B-B7E3-7634E7069CDE}"/>
          </ac:spMkLst>
        </pc:spChg>
        <pc:spChg chg="add del">
          <ac:chgData name="Magnus Aghe" userId="97117a1c425531c0" providerId="LiveId" clId="{D14FD3C7-1504-4201-8086-5A36E17EB2B6}" dt="2023-08-24T08:10:37.827" v="1234" actId="26606"/>
          <ac:spMkLst>
            <pc:docMk/>
            <pc:sldMk cId="3599065495" sldId="307"/>
            <ac:spMk id="46" creationId="{426B127E-6498-4C77-9C9D-4553A5113B80}"/>
          </ac:spMkLst>
        </pc:spChg>
        <pc:spChg chg="add">
          <ac:chgData name="Magnus Aghe" userId="97117a1c425531c0" providerId="LiveId" clId="{D14FD3C7-1504-4201-8086-5A36E17EB2B6}" dt="2023-08-24T08:10:37.827" v="1234" actId="26606"/>
          <ac:spMkLst>
            <pc:docMk/>
            <pc:sldMk cId="3599065495" sldId="307"/>
            <ac:spMk id="51" creationId="{1CD81A2A-6ED4-4EF4-A14C-912D31E14800}"/>
          </ac:spMkLst>
        </pc:spChg>
        <pc:spChg chg="add">
          <ac:chgData name="Magnus Aghe" userId="97117a1c425531c0" providerId="LiveId" clId="{D14FD3C7-1504-4201-8086-5A36E17EB2B6}" dt="2023-08-24T08:10:37.827" v="1234" actId="26606"/>
          <ac:spMkLst>
            <pc:docMk/>
            <pc:sldMk cId="3599065495" sldId="307"/>
            <ac:spMk id="53" creationId="{1661932C-CA15-4E17-B115-FAE7CBEE4789}"/>
          </ac:spMkLst>
        </pc:spChg>
        <pc:spChg chg="add">
          <ac:chgData name="Magnus Aghe" userId="97117a1c425531c0" providerId="LiveId" clId="{D14FD3C7-1504-4201-8086-5A36E17EB2B6}" dt="2023-08-24T08:10:37.827" v="1234" actId="26606"/>
          <ac:spMkLst>
            <pc:docMk/>
            <pc:sldMk cId="3599065495" sldId="307"/>
            <ac:spMk id="55" creationId="{8590ADD5-9383-4D3D-9047-3DA2593CCB5D}"/>
          </ac:spMkLst>
        </pc:spChg>
        <pc:spChg chg="add">
          <ac:chgData name="Magnus Aghe" userId="97117a1c425531c0" providerId="LiveId" clId="{D14FD3C7-1504-4201-8086-5A36E17EB2B6}" dt="2023-08-24T08:10:37.827" v="1234" actId="26606"/>
          <ac:spMkLst>
            <pc:docMk/>
            <pc:sldMk cId="3599065495" sldId="307"/>
            <ac:spMk id="57" creationId="{DABE3E45-88CF-45D8-8D40-C773324D93F6}"/>
          </ac:spMkLst>
        </pc:spChg>
        <pc:spChg chg="add">
          <ac:chgData name="Magnus Aghe" userId="97117a1c425531c0" providerId="LiveId" clId="{D14FD3C7-1504-4201-8086-5A36E17EB2B6}" dt="2023-08-24T08:10:37.827" v="1234" actId="26606"/>
          <ac:spMkLst>
            <pc:docMk/>
            <pc:sldMk cId="3599065495" sldId="307"/>
            <ac:spMk id="61" creationId="{B91ECDA9-56DC-4270-8F33-01C5637B8CEB}"/>
          </ac:spMkLst>
        </pc:spChg>
        <pc:spChg chg="add">
          <ac:chgData name="Magnus Aghe" userId="97117a1c425531c0" providerId="LiveId" clId="{D14FD3C7-1504-4201-8086-5A36E17EB2B6}" dt="2023-08-24T08:10:37.827" v="1234" actId="26606"/>
          <ac:spMkLst>
            <pc:docMk/>
            <pc:sldMk cId="3599065495" sldId="307"/>
            <ac:spMk id="63" creationId="{75F47824-961D-465D-84F9-EAE11BC6173B}"/>
          </ac:spMkLst>
        </pc:spChg>
        <pc:spChg chg="add">
          <ac:chgData name="Magnus Aghe" userId="97117a1c425531c0" providerId="LiveId" clId="{D14FD3C7-1504-4201-8086-5A36E17EB2B6}" dt="2023-08-24T08:10:37.827" v="1234" actId="26606"/>
          <ac:spMkLst>
            <pc:docMk/>
            <pc:sldMk cId="3599065495" sldId="307"/>
            <ac:spMk id="65" creationId="{FEC9DA3E-C1D7-472D-B7C0-F71AE41FBA23}"/>
          </ac:spMkLst>
        </pc:spChg>
        <pc:picChg chg="add del">
          <ac:chgData name="Magnus Aghe" userId="97117a1c425531c0" providerId="LiveId" clId="{D14FD3C7-1504-4201-8086-5A36E17EB2B6}" dt="2023-08-24T08:09:17.402" v="1220" actId="26606"/>
          <ac:picMkLst>
            <pc:docMk/>
            <pc:sldMk cId="3599065495" sldId="307"/>
            <ac:picMk id="12" creationId="{9FC2FF93-D496-5D6B-7B0C-201E28125947}"/>
          </ac:picMkLst>
        </pc:picChg>
        <pc:picChg chg="add del">
          <ac:chgData name="Magnus Aghe" userId="97117a1c425531c0" providerId="LiveId" clId="{D14FD3C7-1504-4201-8086-5A36E17EB2B6}" dt="2023-08-24T08:09:20.473" v="1222" actId="26606"/>
          <ac:picMkLst>
            <pc:docMk/>
            <pc:sldMk cId="3599065495" sldId="307"/>
            <ac:picMk id="14" creationId="{00ACDFBA-3EAA-77BD-FAEC-5E2ED23C6DD7}"/>
          </ac:picMkLst>
        </pc:picChg>
        <pc:picChg chg="add mod ord">
          <ac:chgData name="Magnus Aghe" userId="97117a1c425531c0" providerId="LiveId" clId="{D14FD3C7-1504-4201-8086-5A36E17EB2B6}" dt="2023-08-24T08:10:37.827" v="1234" actId="26606"/>
          <ac:picMkLst>
            <pc:docMk/>
            <pc:sldMk cId="3599065495" sldId="307"/>
            <ac:picMk id="24" creationId="{9FC2FF93-D496-5D6B-7B0C-201E28125947}"/>
          </ac:picMkLst>
        </pc:picChg>
        <pc:cxnChg chg="add">
          <ac:chgData name="Magnus Aghe" userId="97117a1c425531c0" providerId="LiveId" clId="{D14FD3C7-1504-4201-8086-5A36E17EB2B6}" dt="2023-08-24T08:10:37.827" v="1234" actId="26606"/>
          <ac:cxnSpMkLst>
            <pc:docMk/>
            <pc:sldMk cId="3599065495" sldId="307"/>
            <ac:cxnSpMk id="59" creationId="{49CD1692-827B-4C8D-B4A1-134FD04CF45C}"/>
          </ac:cxnSpMkLst>
        </pc:cxnChg>
      </pc:sldChg>
      <pc:sldChg chg="modSp add mod ord">
        <pc:chgData name="Magnus Aghe" userId="97117a1c425531c0" providerId="LiveId" clId="{D14FD3C7-1504-4201-8086-5A36E17EB2B6}" dt="2023-08-24T08:17:24.034" v="1613" actId="6549"/>
        <pc:sldMkLst>
          <pc:docMk/>
          <pc:sldMk cId="1883053941" sldId="308"/>
        </pc:sldMkLst>
        <pc:spChg chg="mod">
          <ac:chgData name="Magnus Aghe" userId="97117a1c425531c0" providerId="LiveId" clId="{D14FD3C7-1504-4201-8086-5A36E17EB2B6}" dt="2023-08-24T08:17:24.034" v="1613" actId="6549"/>
          <ac:spMkLst>
            <pc:docMk/>
            <pc:sldMk cId="1883053941" sldId="308"/>
            <ac:spMk id="3" creationId="{C74CF00A-08B7-4301-B08A-E63067AA4788}"/>
          </ac:spMkLst>
        </pc:spChg>
      </pc:sldChg>
      <pc:sldChg chg="addSp delSp modSp new mod setBg setClrOvrMap">
        <pc:chgData name="Magnus Aghe" userId="97117a1c425531c0" providerId="LiveId" clId="{D14FD3C7-1504-4201-8086-5A36E17EB2B6}" dt="2023-08-24T08:19:45.458" v="1652" actId="26606"/>
        <pc:sldMkLst>
          <pc:docMk/>
          <pc:sldMk cId="1789811887" sldId="309"/>
        </pc:sldMkLst>
        <pc:spChg chg="mod">
          <ac:chgData name="Magnus Aghe" userId="97117a1c425531c0" providerId="LiveId" clId="{D14FD3C7-1504-4201-8086-5A36E17EB2B6}" dt="2023-08-24T08:19:45.458" v="1652" actId="26606"/>
          <ac:spMkLst>
            <pc:docMk/>
            <pc:sldMk cId="1789811887" sldId="309"/>
            <ac:spMk id="2" creationId="{1BB01726-1BFE-8405-7634-5BF74B9614F8}"/>
          </ac:spMkLst>
        </pc:spChg>
        <pc:spChg chg="del mod">
          <ac:chgData name="Magnus Aghe" userId="97117a1c425531c0" providerId="LiveId" clId="{D14FD3C7-1504-4201-8086-5A36E17EB2B6}" dt="2023-08-24T08:19:25.038" v="1651" actId="478"/>
          <ac:spMkLst>
            <pc:docMk/>
            <pc:sldMk cId="1789811887" sldId="309"/>
            <ac:spMk id="3" creationId="{7BCF5477-BA9F-C264-2DE7-F625FB0C7ACD}"/>
          </ac:spMkLst>
        </pc:spChg>
        <pc:spChg chg="add del">
          <ac:chgData name="Magnus Aghe" userId="97117a1c425531c0" providerId="LiveId" clId="{D14FD3C7-1504-4201-8086-5A36E17EB2B6}" dt="2023-08-24T08:19:45.458" v="1652" actId="26606"/>
          <ac:spMkLst>
            <pc:docMk/>
            <pc:sldMk cId="1789811887" sldId="309"/>
            <ac:spMk id="8" creationId="{9AFC454B-A080-4D23-B177-6D5356C6E6EF}"/>
          </ac:spMkLst>
        </pc:spChg>
        <pc:spChg chg="add del">
          <ac:chgData name="Magnus Aghe" userId="97117a1c425531c0" providerId="LiveId" clId="{D14FD3C7-1504-4201-8086-5A36E17EB2B6}" dt="2023-08-24T08:19:18.204" v="1649" actId="26606"/>
          <ac:spMkLst>
            <pc:docMk/>
            <pc:sldMk cId="1789811887" sldId="309"/>
            <ac:spMk id="9" creationId="{E2CFBC99-FB8F-41F7-A81D-A5288D688D79}"/>
          </ac:spMkLst>
        </pc:spChg>
        <pc:spChg chg="add del">
          <ac:chgData name="Magnus Aghe" userId="97117a1c425531c0" providerId="LiveId" clId="{D14FD3C7-1504-4201-8086-5A36E17EB2B6}" dt="2023-08-24T08:19:45.458" v="1652" actId="26606"/>
          <ac:spMkLst>
            <pc:docMk/>
            <pc:sldMk cId="1789811887" sldId="309"/>
            <ac:spMk id="10" creationId="{D0522C2C-7B5C-48A7-A969-03941E5D2E76}"/>
          </ac:spMkLst>
        </pc:spChg>
        <pc:spChg chg="add del">
          <ac:chgData name="Magnus Aghe" userId="97117a1c425531c0" providerId="LiveId" clId="{D14FD3C7-1504-4201-8086-5A36E17EB2B6}" dt="2023-08-24T08:19:18.204" v="1649" actId="26606"/>
          <ac:spMkLst>
            <pc:docMk/>
            <pc:sldMk cId="1789811887" sldId="309"/>
            <ac:spMk id="11" creationId="{1EF86BFA-9133-4F6B-98BE-1CBB87EB62F5}"/>
          </ac:spMkLst>
        </pc:spChg>
        <pc:spChg chg="add del">
          <ac:chgData name="Magnus Aghe" userId="97117a1c425531c0" providerId="LiveId" clId="{D14FD3C7-1504-4201-8086-5A36E17EB2B6}" dt="2023-08-24T08:19:45.458" v="1652" actId="26606"/>
          <ac:spMkLst>
            <pc:docMk/>
            <pc:sldMk cId="1789811887" sldId="309"/>
            <ac:spMk id="12" creationId="{9C682A1A-5B2D-4111-BBD6-620165633E5B}"/>
          </ac:spMkLst>
        </pc:spChg>
        <pc:spChg chg="add del">
          <ac:chgData name="Magnus Aghe" userId="97117a1c425531c0" providerId="LiveId" clId="{D14FD3C7-1504-4201-8086-5A36E17EB2B6}" dt="2023-08-24T08:19:45.458" v="1652" actId="26606"/>
          <ac:spMkLst>
            <pc:docMk/>
            <pc:sldMk cId="1789811887" sldId="309"/>
            <ac:spMk id="14" creationId="{D6EE29F2-D77F-4BD0-A20B-334D316A1C9D}"/>
          </ac:spMkLst>
        </pc:spChg>
        <pc:spChg chg="add del">
          <ac:chgData name="Magnus Aghe" userId="97117a1c425531c0" providerId="LiveId" clId="{D14FD3C7-1504-4201-8086-5A36E17EB2B6}" dt="2023-08-24T08:19:45.458" v="1652" actId="26606"/>
          <ac:spMkLst>
            <pc:docMk/>
            <pc:sldMk cId="1789811887" sldId="309"/>
            <ac:spMk id="16" creationId="{22D09ED2-868F-42C6-866E-F92E0CEF314F}"/>
          </ac:spMkLst>
        </pc:spChg>
        <pc:spChg chg="add">
          <ac:chgData name="Magnus Aghe" userId="97117a1c425531c0" providerId="LiveId" clId="{D14FD3C7-1504-4201-8086-5A36E17EB2B6}" dt="2023-08-24T08:19:45.458" v="1652" actId="26606"/>
          <ac:spMkLst>
            <pc:docMk/>
            <pc:sldMk cId="1789811887" sldId="309"/>
            <ac:spMk id="21" creationId="{D278ADA9-6383-4BDD-80D2-8899A402687B}"/>
          </ac:spMkLst>
        </pc:spChg>
        <pc:spChg chg="add">
          <ac:chgData name="Magnus Aghe" userId="97117a1c425531c0" providerId="LiveId" clId="{D14FD3C7-1504-4201-8086-5A36E17EB2B6}" dt="2023-08-24T08:19:45.458" v="1652" actId="26606"/>
          <ac:spMkLst>
            <pc:docMk/>
            <pc:sldMk cId="1789811887" sldId="309"/>
            <ac:spMk id="23" creationId="{484B7147-B0F6-40ED-B5A2-FF72BC8198B6}"/>
          </ac:spMkLst>
        </pc:spChg>
        <pc:spChg chg="add">
          <ac:chgData name="Magnus Aghe" userId="97117a1c425531c0" providerId="LiveId" clId="{D14FD3C7-1504-4201-8086-5A36E17EB2B6}" dt="2023-08-24T08:19:45.458" v="1652" actId="26606"/>
          <ac:spMkLst>
            <pc:docMk/>
            <pc:sldMk cId="1789811887" sldId="309"/>
            <ac:spMk id="25" creationId="{B36D2DE0-0628-4A9A-A59D-7BA8B5EB3022}"/>
          </ac:spMkLst>
        </pc:spChg>
        <pc:spChg chg="add">
          <ac:chgData name="Magnus Aghe" userId="97117a1c425531c0" providerId="LiveId" clId="{D14FD3C7-1504-4201-8086-5A36E17EB2B6}" dt="2023-08-24T08:19:45.458" v="1652" actId="26606"/>
          <ac:spMkLst>
            <pc:docMk/>
            <pc:sldMk cId="1789811887" sldId="309"/>
            <ac:spMk id="27" creationId="{48E405C9-94BE-41DA-928C-DEC9A8550E9F}"/>
          </ac:spMkLst>
        </pc:spChg>
        <pc:spChg chg="add">
          <ac:chgData name="Magnus Aghe" userId="97117a1c425531c0" providerId="LiveId" clId="{D14FD3C7-1504-4201-8086-5A36E17EB2B6}" dt="2023-08-24T08:19:45.458" v="1652" actId="26606"/>
          <ac:spMkLst>
            <pc:docMk/>
            <pc:sldMk cId="1789811887" sldId="309"/>
            <ac:spMk id="29" creationId="{D2091A72-D5BB-42AC-8FD3-F7747D90861E}"/>
          </ac:spMkLst>
        </pc:spChg>
        <pc:spChg chg="add">
          <ac:chgData name="Magnus Aghe" userId="97117a1c425531c0" providerId="LiveId" clId="{D14FD3C7-1504-4201-8086-5A36E17EB2B6}" dt="2023-08-24T08:19:45.458" v="1652" actId="26606"/>
          <ac:spMkLst>
            <pc:docMk/>
            <pc:sldMk cId="1789811887" sldId="309"/>
            <ac:spMk id="31" creationId="{6ED12BFC-A737-46AF-8411-481112D54B0C}"/>
          </ac:spMkLst>
        </pc:spChg>
        <pc:picChg chg="add del">
          <ac:chgData name="Magnus Aghe" userId="97117a1c425531c0" providerId="LiveId" clId="{D14FD3C7-1504-4201-8086-5A36E17EB2B6}" dt="2023-08-24T08:19:18.204" v="1649" actId="26606"/>
          <ac:picMkLst>
            <pc:docMk/>
            <pc:sldMk cId="1789811887" sldId="309"/>
            <ac:picMk id="5" creationId="{1C381EEC-882D-14D4-EE9B-3CBFCC082CA2}"/>
          </ac:picMkLst>
        </pc:picChg>
      </pc:sldChg>
      <pc:sldChg chg="addSp delSp modSp add mod">
        <pc:chgData name="Magnus Aghe" userId="97117a1c425531c0" providerId="LiveId" clId="{D14FD3C7-1504-4201-8086-5A36E17EB2B6}" dt="2023-08-24T08:25:19.118" v="1662" actId="26606"/>
        <pc:sldMkLst>
          <pc:docMk/>
          <pc:sldMk cId="314946325" sldId="310"/>
        </pc:sldMkLst>
        <pc:spChg chg="mod">
          <ac:chgData name="Magnus Aghe" userId="97117a1c425531c0" providerId="LiveId" clId="{D14FD3C7-1504-4201-8086-5A36E17EB2B6}" dt="2023-08-24T08:25:19.118" v="1662" actId="26606"/>
          <ac:spMkLst>
            <pc:docMk/>
            <pc:sldMk cId="314946325" sldId="310"/>
            <ac:spMk id="4" creationId="{512867E0-C05D-E22B-B0F1-F4DEEA376441}"/>
          </ac:spMkLst>
        </pc:spChg>
        <pc:spChg chg="del">
          <ac:chgData name="Magnus Aghe" userId="97117a1c425531c0" providerId="LiveId" clId="{D14FD3C7-1504-4201-8086-5A36E17EB2B6}" dt="2023-08-24T08:25:19.118" v="1662" actId="26606"/>
          <ac:spMkLst>
            <pc:docMk/>
            <pc:sldMk cId="314946325" sldId="310"/>
            <ac:spMk id="131" creationId="{59EF30C2-29AC-4A0D-BC0A-A679CF113EDD}"/>
          </ac:spMkLst>
        </pc:spChg>
        <pc:spChg chg="del">
          <ac:chgData name="Magnus Aghe" userId="97117a1c425531c0" providerId="LiveId" clId="{D14FD3C7-1504-4201-8086-5A36E17EB2B6}" dt="2023-08-24T08:25:19.118" v="1662" actId="26606"/>
          <ac:spMkLst>
            <pc:docMk/>
            <pc:sldMk cId="314946325" sldId="310"/>
            <ac:spMk id="133" creationId="{EA804283-B929-4503-802F-4585376E2B42}"/>
          </ac:spMkLst>
        </pc:spChg>
        <pc:spChg chg="del">
          <ac:chgData name="Magnus Aghe" userId="97117a1c425531c0" providerId="LiveId" clId="{D14FD3C7-1504-4201-8086-5A36E17EB2B6}" dt="2023-08-24T08:25:19.118" v="1662" actId="26606"/>
          <ac:spMkLst>
            <pc:docMk/>
            <pc:sldMk cId="314946325" sldId="310"/>
            <ac:spMk id="135" creationId="{9C682A1A-5B2D-4111-BBD6-620165633E5B}"/>
          </ac:spMkLst>
        </pc:spChg>
        <pc:spChg chg="del">
          <ac:chgData name="Magnus Aghe" userId="97117a1c425531c0" providerId="LiveId" clId="{D14FD3C7-1504-4201-8086-5A36E17EB2B6}" dt="2023-08-24T08:25:19.118" v="1662" actId="26606"/>
          <ac:spMkLst>
            <pc:docMk/>
            <pc:sldMk cId="314946325" sldId="310"/>
            <ac:spMk id="137" creationId="{A04F1504-431A-4D86-9091-AE7E4B33376B}"/>
          </ac:spMkLst>
        </pc:spChg>
        <pc:spChg chg="del">
          <ac:chgData name="Magnus Aghe" userId="97117a1c425531c0" providerId="LiveId" clId="{D14FD3C7-1504-4201-8086-5A36E17EB2B6}" dt="2023-08-24T08:25:19.118" v="1662" actId="26606"/>
          <ac:spMkLst>
            <pc:docMk/>
            <pc:sldMk cId="314946325" sldId="310"/>
            <ac:spMk id="139" creationId="{AD3811F5-514E-49A4-B382-673ED228A4CC}"/>
          </ac:spMkLst>
        </pc:spChg>
        <pc:spChg chg="del">
          <ac:chgData name="Magnus Aghe" userId="97117a1c425531c0" providerId="LiveId" clId="{D14FD3C7-1504-4201-8086-5A36E17EB2B6}" dt="2023-08-24T08:25:19.118" v="1662" actId="26606"/>
          <ac:spMkLst>
            <pc:docMk/>
            <pc:sldMk cId="314946325" sldId="310"/>
            <ac:spMk id="143" creationId="{C36A08F5-3B56-47C5-A371-9187BE56E1E5}"/>
          </ac:spMkLst>
        </pc:spChg>
        <pc:spChg chg="del">
          <ac:chgData name="Magnus Aghe" userId="97117a1c425531c0" providerId="LiveId" clId="{D14FD3C7-1504-4201-8086-5A36E17EB2B6}" dt="2023-08-24T08:25:19.118" v="1662" actId="26606"/>
          <ac:spMkLst>
            <pc:docMk/>
            <pc:sldMk cId="314946325" sldId="310"/>
            <ac:spMk id="145" creationId="{067AD921-1CEE-4C1B-9AA3-C66D908DDD14}"/>
          </ac:spMkLst>
        </pc:spChg>
        <pc:spChg chg="add">
          <ac:chgData name="Magnus Aghe" userId="97117a1c425531c0" providerId="LiveId" clId="{D14FD3C7-1504-4201-8086-5A36E17EB2B6}" dt="2023-08-24T08:25:19.118" v="1662" actId="26606"/>
          <ac:spMkLst>
            <pc:docMk/>
            <pc:sldMk cId="314946325" sldId="310"/>
            <ac:spMk id="150" creationId="{9AFC454B-A080-4D23-B177-6D5356C6E6EF}"/>
          </ac:spMkLst>
        </pc:spChg>
        <pc:spChg chg="add">
          <ac:chgData name="Magnus Aghe" userId="97117a1c425531c0" providerId="LiveId" clId="{D14FD3C7-1504-4201-8086-5A36E17EB2B6}" dt="2023-08-24T08:25:19.118" v="1662" actId="26606"/>
          <ac:spMkLst>
            <pc:docMk/>
            <pc:sldMk cId="314946325" sldId="310"/>
            <ac:spMk id="152" creationId="{D0522C2C-7B5C-48A7-A969-03941E5D2E76}"/>
          </ac:spMkLst>
        </pc:spChg>
        <pc:spChg chg="add">
          <ac:chgData name="Magnus Aghe" userId="97117a1c425531c0" providerId="LiveId" clId="{D14FD3C7-1504-4201-8086-5A36E17EB2B6}" dt="2023-08-24T08:25:19.118" v="1662" actId="26606"/>
          <ac:spMkLst>
            <pc:docMk/>
            <pc:sldMk cId="314946325" sldId="310"/>
            <ac:spMk id="154" creationId="{9C682A1A-5B2D-4111-BBD6-620165633E5B}"/>
          </ac:spMkLst>
        </pc:spChg>
        <pc:spChg chg="add">
          <ac:chgData name="Magnus Aghe" userId="97117a1c425531c0" providerId="LiveId" clId="{D14FD3C7-1504-4201-8086-5A36E17EB2B6}" dt="2023-08-24T08:25:19.118" v="1662" actId="26606"/>
          <ac:spMkLst>
            <pc:docMk/>
            <pc:sldMk cId="314946325" sldId="310"/>
            <ac:spMk id="156" creationId="{D6EE29F2-D77F-4BD0-A20B-334D316A1C9D}"/>
          </ac:spMkLst>
        </pc:spChg>
        <pc:spChg chg="add">
          <ac:chgData name="Magnus Aghe" userId="97117a1c425531c0" providerId="LiveId" clId="{D14FD3C7-1504-4201-8086-5A36E17EB2B6}" dt="2023-08-24T08:25:19.118" v="1662" actId="26606"/>
          <ac:spMkLst>
            <pc:docMk/>
            <pc:sldMk cId="314946325" sldId="310"/>
            <ac:spMk id="158" creationId="{22D09ED2-868F-42C6-866E-F92E0CEF314F}"/>
          </ac:spMkLst>
        </pc:spChg>
        <pc:cxnChg chg="del">
          <ac:chgData name="Magnus Aghe" userId="97117a1c425531c0" providerId="LiveId" clId="{D14FD3C7-1504-4201-8086-5A36E17EB2B6}" dt="2023-08-24T08:25:19.118" v="1662" actId="26606"/>
          <ac:cxnSpMkLst>
            <pc:docMk/>
            <pc:sldMk cId="314946325" sldId="310"/>
            <ac:cxnSpMk id="141" creationId="{266A0658-1CC4-4B0D-AAB7-A702286AFB0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CE65A-C704-4A43-82EB-B31745B923AC}" type="doc">
      <dgm:prSet loTypeId="urn:microsoft.com/office/officeart/2005/8/layout/hProcess9" loCatId="process" qsTypeId="urn:microsoft.com/office/officeart/2005/8/quickstyle/simple1" qsCatId="simple" csTypeId="urn:microsoft.com/office/officeart/2005/8/colors/accent0_3" csCatId="mainScheme" phldr="1"/>
      <dgm:spPr/>
    </dgm:pt>
    <dgm:pt modelId="{4B6B7902-520B-4056-9BED-1843D67A9D98}">
      <dgm:prSet phldrT="[Text]"/>
      <dgm:spPr/>
      <dgm:t>
        <a:bodyPr/>
        <a:lstStyle/>
        <a:p>
          <a:r>
            <a:rPr lang="en-US" dirty="0"/>
            <a:t>[closing_price] = Microsoft_Stock_dataset(Open, High, Low, Volume)</a:t>
          </a:r>
        </a:p>
      </dgm:t>
    </dgm:pt>
    <dgm:pt modelId="{CEDA4C2E-DE82-4245-8856-0F93AF07FF13}" type="parTrans" cxnId="{0957DB80-9961-46E0-8661-C941406F9BBD}">
      <dgm:prSet/>
      <dgm:spPr/>
      <dgm:t>
        <a:bodyPr/>
        <a:lstStyle/>
        <a:p>
          <a:endParaRPr lang="en-US"/>
        </a:p>
      </dgm:t>
    </dgm:pt>
    <dgm:pt modelId="{AFD65CE2-155B-4E6F-9C6C-58A7557C26F1}" type="sibTrans" cxnId="{0957DB80-9961-46E0-8661-C941406F9BBD}">
      <dgm:prSet/>
      <dgm:spPr/>
      <dgm:t>
        <a:bodyPr/>
        <a:lstStyle/>
        <a:p>
          <a:endParaRPr lang="en-US"/>
        </a:p>
      </dgm:t>
    </dgm:pt>
    <dgm:pt modelId="{81981D82-C264-4EB3-BB1D-94FE9937BCE1}">
      <dgm:prSet phldrT="[Text]"/>
      <dgm:spPr/>
      <dgm:t>
        <a:bodyPr/>
        <a:lstStyle/>
        <a:p>
          <a:r>
            <a:rPr lang="en-US" dirty="0"/>
            <a:t>Main Program:</a:t>
          </a:r>
        </a:p>
        <a:p>
          <a:r>
            <a:rPr lang="en-US" dirty="0"/>
            <a:t>Output: Close </a:t>
          </a:r>
        </a:p>
        <a:p>
          <a:r>
            <a:rPr lang="en-US" dirty="0"/>
            <a:t>Input: Microsoft_Stock Dataset </a:t>
          </a:r>
        </a:p>
      </dgm:t>
    </dgm:pt>
    <dgm:pt modelId="{A39EE9F5-938A-4B4D-AF43-E1079C919EF9}" type="parTrans" cxnId="{72C082FB-2C4C-4770-AA3F-8F378112C968}">
      <dgm:prSet/>
      <dgm:spPr/>
      <dgm:t>
        <a:bodyPr/>
        <a:lstStyle/>
        <a:p>
          <a:endParaRPr lang="en-US"/>
        </a:p>
      </dgm:t>
    </dgm:pt>
    <dgm:pt modelId="{61136FE2-909E-43E6-BE12-8A3A1B398858}" type="sibTrans" cxnId="{72C082FB-2C4C-4770-AA3F-8F378112C968}">
      <dgm:prSet/>
      <dgm:spPr/>
      <dgm:t>
        <a:bodyPr/>
        <a:lstStyle/>
        <a:p>
          <a:endParaRPr lang="en-US"/>
        </a:p>
      </dgm:t>
    </dgm:pt>
    <dgm:pt modelId="{764CF800-F058-4161-BFA0-995562755513}" type="pres">
      <dgm:prSet presAssocID="{756CE65A-C704-4A43-82EB-B31745B923AC}" presName="CompostProcess" presStyleCnt="0">
        <dgm:presLayoutVars>
          <dgm:dir/>
          <dgm:resizeHandles val="exact"/>
        </dgm:presLayoutVars>
      </dgm:prSet>
      <dgm:spPr/>
    </dgm:pt>
    <dgm:pt modelId="{EAE98947-69BE-471F-883B-EA4F890338D4}" type="pres">
      <dgm:prSet presAssocID="{756CE65A-C704-4A43-82EB-B31745B923AC}" presName="arrow" presStyleLbl="bgShp" presStyleIdx="0" presStyleCnt="1"/>
      <dgm:spPr/>
    </dgm:pt>
    <dgm:pt modelId="{0B74AD32-217E-4160-B628-4A38EB22DF44}" type="pres">
      <dgm:prSet presAssocID="{756CE65A-C704-4A43-82EB-B31745B923AC}" presName="linearProcess" presStyleCnt="0"/>
      <dgm:spPr/>
    </dgm:pt>
    <dgm:pt modelId="{65296D2E-A06D-475A-A9DA-635A01C8C6BC}" type="pres">
      <dgm:prSet presAssocID="{4B6B7902-520B-4056-9BED-1843D67A9D98}" presName="textNode" presStyleLbl="node1" presStyleIdx="0" presStyleCnt="2">
        <dgm:presLayoutVars>
          <dgm:bulletEnabled val="1"/>
        </dgm:presLayoutVars>
      </dgm:prSet>
      <dgm:spPr/>
    </dgm:pt>
    <dgm:pt modelId="{A0EC455C-3C13-4844-9001-9CE46694EF3F}" type="pres">
      <dgm:prSet presAssocID="{AFD65CE2-155B-4E6F-9C6C-58A7557C26F1}" presName="sibTrans" presStyleCnt="0"/>
      <dgm:spPr/>
    </dgm:pt>
    <dgm:pt modelId="{2C7F5E59-706D-428E-835F-84940AD81363}" type="pres">
      <dgm:prSet presAssocID="{81981D82-C264-4EB3-BB1D-94FE9937BCE1}" presName="textNode" presStyleLbl="node1" presStyleIdx="1" presStyleCnt="2">
        <dgm:presLayoutVars>
          <dgm:bulletEnabled val="1"/>
        </dgm:presLayoutVars>
      </dgm:prSet>
      <dgm:spPr/>
    </dgm:pt>
  </dgm:ptLst>
  <dgm:cxnLst>
    <dgm:cxn modelId="{FCF92636-13DC-4452-B48A-86520E18FE6A}" type="presOf" srcId="{81981D82-C264-4EB3-BB1D-94FE9937BCE1}" destId="{2C7F5E59-706D-428E-835F-84940AD81363}" srcOrd="0" destOrd="0" presId="urn:microsoft.com/office/officeart/2005/8/layout/hProcess9"/>
    <dgm:cxn modelId="{F4A0F77C-F6B1-4593-A262-7F4A3C6746F1}" type="presOf" srcId="{756CE65A-C704-4A43-82EB-B31745B923AC}" destId="{764CF800-F058-4161-BFA0-995562755513}" srcOrd="0" destOrd="0" presId="urn:microsoft.com/office/officeart/2005/8/layout/hProcess9"/>
    <dgm:cxn modelId="{0957DB80-9961-46E0-8661-C941406F9BBD}" srcId="{756CE65A-C704-4A43-82EB-B31745B923AC}" destId="{4B6B7902-520B-4056-9BED-1843D67A9D98}" srcOrd="0" destOrd="0" parTransId="{CEDA4C2E-DE82-4245-8856-0F93AF07FF13}" sibTransId="{AFD65CE2-155B-4E6F-9C6C-58A7557C26F1}"/>
    <dgm:cxn modelId="{8234CEE4-77F3-4E1D-813C-27CDEDFF8BB0}" type="presOf" srcId="{4B6B7902-520B-4056-9BED-1843D67A9D98}" destId="{65296D2E-A06D-475A-A9DA-635A01C8C6BC}" srcOrd="0" destOrd="0" presId="urn:microsoft.com/office/officeart/2005/8/layout/hProcess9"/>
    <dgm:cxn modelId="{72C082FB-2C4C-4770-AA3F-8F378112C968}" srcId="{756CE65A-C704-4A43-82EB-B31745B923AC}" destId="{81981D82-C264-4EB3-BB1D-94FE9937BCE1}" srcOrd="1" destOrd="0" parTransId="{A39EE9F5-938A-4B4D-AF43-E1079C919EF9}" sibTransId="{61136FE2-909E-43E6-BE12-8A3A1B398858}"/>
    <dgm:cxn modelId="{B3AE6F0C-17A8-401E-B99B-6B44238816DC}" type="presParOf" srcId="{764CF800-F058-4161-BFA0-995562755513}" destId="{EAE98947-69BE-471F-883B-EA4F890338D4}" srcOrd="0" destOrd="0" presId="urn:microsoft.com/office/officeart/2005/8/layout/hProcess9"/>
    <dgm:cxn modelId="{A31AE5B7-4817-4AB7-A5B5-8ED0A079BF32}" type="presParOf" srcId="{764CF800-F058-4161-BFA0-995562755513}" destId="{0B74AD32-217E-4160-B628-4A38EB22DF44}" srcOrd="1" destOrd="0" presId="urn:microsoft.com/office/officeart/2005/8/layout/hProcess9"/>
    <dgm:cxn modelId="{2E336469-4171-4286-91F0-EFF72768168E}" type="presParOf" srcId="{0B74AD32-217E-4160-B628-4A38EB22DF44}" destId="{65296D2E-A06D-475A-A9DA-635A01C8C6BC}" srcOrd="0" destOrd="0" presId="urn:microsoft.com/office/officeart/2005/8/layout/hProcess9"/>
    <dgm:cxn modelId="{2F99FEDA-0585-4FC4-B22E-3B6C7C0B18AE}" type="presParOf" srcId="{0B74AD32-217E-4160-B628-4A38EB22DF44}" destId="{A0EC455C-3C13-4844-9001-9CE46694EF3F}" srcOrd="1" destOrd="0" presId="urn:microsoft.com/office/officeart/2005/8/layout/hProcess9"/>
    <dgm:cxn modelId="{EF435EC7-ADCB-4B59-B2BC-CF43958D2B5E}" type="presParOf" srcId="{0B74AD32-217E-4160-B628-4A38EB22DF44}" destId="{2C7F5E59-706D-428E-835F-84940AD8136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E1C04-B4A8-477F-A06B-F9B5111F34C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252A7643-32DF-4F00-83DD-BCC44EC37656}">
      <dgm:prSet phldrT="[Text]"/>
      <dgm:spPr>
        <a:solidFill>
          <a:schemeClr val="accent1"/>
        </a:solidFill>
      </dgm:spPr>
      <dgm:t>
        <a:bodyPr/>
        <a:lstStyle/>
        <a:p>
          <a:r>
            <a:rPr lang="en-US" dirty="0"/>
            <a:t>Start</a:t>
          </a:r>
        </a:p>
      </dgm:t>
    </dgm:pt>
    <dgm:pt modelId="{7DE39D6D-E9A8-4ECA-8207-ECC5ACCC06EC}" type="parTrans" cxnId="{5CF84AE6-163B-4AFA-B36D-B46A4B43F5B0}">
      <dgm:prSet/>
      <dgm:spPr/>
      <dgm:t>
        <a:bodyPr/>
        <a:lstStyle/>
        <a:p>
          <a:endParaRPr lang="en-US"/>
        </a:p>
      </dgm:t>
    </dgm:pt>
    <dgm:pt modelId="{D9F40244-534A-46C0-8160-54C6C5F86F2A}" type="sibTrans" cxnId="{5CF84AE6-163B-4AFA-B36D-B46A4B43F5B0}">
      <dgm:prSet/>
      <dgm:spPr/>
      <dgm:t>
        <a:bodyPr/>
        <a:lstStyle/>
        <a:p>
          <a:endParaRPr lang="en-US"/>
        </a:p>
      </dgm:t>
    </dgm:pt>
    <dgm:pt modelId="{636E3D3B-36EE-458E-9591-3643AA791315}">
      <dgm:prSet phldrT="[Text]"/>
      <dgm:spPr>
        <a:solidFill>
          <a:schemeClr val="accent1"/>
        </a:solidFill>
      </dgm:spPr>
      <dgm:t>
        <a:bodyPr/>
        <a:lstStyle/>
        <a:p>
          <a:r>
            <a:rPr lang="en-US" dirty="0"/>
            <a:t>Load Data</a:t>
          </a:r>
        </a:p>
      </dgm:t>
    </dgm:pt>
    <dgm:pt modelId="{B847CA08-0DD8-42CD-97CD-EAF6DED6C683}" type="parTrans" cxnId="{64E2DEBF-AD63-401C-B22E-13B58A67E534}">
      <dgm:prSet/>
      <dgm:spPr/>
      <dgm:t>
        <a:bodyPr/>
        <a:lstStyle/>
        <a:p>
          <a:endParaRPr lang="en-US"/>
        </a:p>
      </dgm:t>
    </dgm:pt>
    <dgm:pt modelId="{FD86841B-480A-4E78-8D79-C7EB77927D57}" type="sibTrans" cxnId="{64E2DEBF-AD63-401C-B22E-13B58A67E534}">
      <dgm:prSet/>
      <dgm:spPr/>
      <dgm:t>
        <a:bodyPr/>
        <a:lstStyle/>
        <a:p>
          <a:endParaRPr lang="en-US"/>
        </a:p>
      </dgm:t>
    </dgm:pt>
    <dgm:pt modelId="{71384E5C-F706-4CC1-8252-91F5A0B02E4B}">
      <dgm:prSet phldrT="[Text]"/>
      <dgm:spPr>
        <a:solidFill>
          <a:schemeClr val="accent3"/>
        </a:solidFill>
      </dgm:spPr>
      <dgm:t>
        <a:bodyPr/>
        <a:lstStyle/>
        <a:p>
          <a:r>
            <a:rPr lang="en-US" u="sng">
              <a:solidFill>
                <a:schemeClr val="tx1"/>
              </a:solidFill>
            </a:rPr>
            <a:t>Preliminary Analysis</a:t>
          </a:r>
        </a:p>
        <a:p>
          <a:endParaRPr lang="en-US">
            <a:solidFill>
              <a:schemeClr val="tx1"/>
            </a:solidFill>
          </a:endParaRPr>
        </a:p>
        <a:p>
          <a:r>
            <a:rPr lang="en-US">
              <a:solidFill>
                <a:schemeClr val="tx1"/>
              </a:solidFill>
            </a:rPr>
            <a:t>Identify the dataset’s features, size, and descriptive  statistics</a:t>
          </a:r>
          <a:endParaRPr lang="en-US" dirty="0">
            <a:solidFill>
              <a:schemeClr val="tx1"/>
            </a:solidFill>
          </a:endParaRPr>
        </a:p>
      </dgm:t>
    </dgm:pt>
    <dgm:pt modelId="{472772B2-7BBA-44B4-8242-5C7506EA8126}" type="parTrans" cxnId="{284CA76C-C8EE-43AC-B391-A6D0D20986CB}">
      <dgm:prSet/>
      <dgm:spPr/>
      <dgm:t>
        <a:bodyPr/>
        <a:lstStyle/>
        <a:p>
          <a:endParaRPr lang="en-US"/>
        </a:p>
      </dgm:t>
    </dgm:pt>
    <dgm:pt modelId="{77C7A1A8-525F-4890-815E-5915BD2AA6BA}" type="sibTrans" cxnId="{284CA76C-C8EE-43AC-B391-A6D0D20986CB}">
      <dgm:prSet/>
      <dgm:spPr/>
      <dgm:t>
        <a:bodyPr/>
        <a:lstStyle/>
        <a:p>
          <a:endParaRPr lang="en-US"/>
        </a:p>
      </dgm:t>
    </dgm:pt>
    <dgm:pt modelId="{53ADC7A4-AE2F-4CCD-B6C6-0E0BBDA3EA2C}">
      <dgm:prSet phldrT="[Text]"/>
      <dgm:spPr>
        <a:solidFill>
          <a:schemeClr val="accent3"/>
        </a:solidFill>
      </dgm:spPr>
      <dgm:t>
        <a:bodyPr/>
        <a:lstStyle/>
        <a:p>
          <a:r>
            <a:rPr lang="en-US" u="sng">
              <a:solidFill>
                <a:schemeClr val="tx1"/>
              </a:solidFill>
            </a:rPr>
            <a:t>Visualize the Data</a:t>
          </a:r>
        </a:p>
        <a:p>
          <a:endParaRPr lang="en-US">
            <a:solidFill>
              <a:schemeClr val="tx1"/>
            </a:solidFill>
          </a:endParaRPr>
        </a:p>
        <a:p>
          <a:r>
            <a:rPr lang="en-US">
              <a:solidFill>
                <a:schemeClr val="tx1"/>
              </a:solidFill>
            </a:rPr>
            <a:t>Plot each feature against the desired output variable (Close) to understand the nature of the data</a:t>
          </a:r>
          <a:endParaRPr lang="en-US" dirty="0">
            <a:solidFill>
              <a:schemeClr val="tx1"/>
            </a:solidFill>
          </a:endParaRPr>
        </a:p>
      </dgm:t>
    </dgm:pt>
    <dgm:pt modelId="{F381C5F2-94B4-4BD7-97C7-C075EFB6D772}" type="parTrans" cxnId="{C84EB597-B760-4666-934F-B817E7545986}">
      <dgm:prSet/>
      <dgm:spPr/>
      <dgm:t>
        <a:bodyPr/>
        <a:lstStyle/>
        <a:p>
          <a:endParaRPr lang="en-US"/>
        </a:p>
      </dgm:t>
    </dgm:pt>
    <dgm:pt modelId="{4BD0C690-7033-4020-ACBA-2C045D7FF0B5}" type="sibTrans" cxnId="{C84EB597-B760-4666-934F-B817E7545986}">
      <dgm:prSet/>
      <dgm:spPr/>
      <dgm:t>
        <a:bodyPr/>
        <a:lstStyle/>
        <a:p>
          <a:endParaRPr lang="en-US"/>
        </a:p>
      </dgm:t>
    </dgm:pt>
    <dgm:pt modelId="{DE4D802F-D088-40D4-988C-EA8B8B6B0634}">
      <dgm:prSet phldrT="[Text]"/>
      <dgm:spPr>
        <a:solidFill>
          <a:schemeClr val="accent3"/>
        </a:solidFill>
      </dgm:spPr>
      <dgm:t>
        <a:bodyPr/>
        <a:lstStyle/>
        <a:p>
          <a:r>
            <a:rPr lang="en-US" u="sng">
              <a:solidFill>
                <a:schemeClr val="tx1"/>
              </a:solidFill>
            </a:rPr>
            <a:t>Clean the Data</a:t>
          </a:r>
        </a:p>
        <a:p>
          <a:endParaRPr lang="en-US">
            <a:solidFill>
              <a:schemeClr val="tx1"/>
            </a:solidFill>
          </a:endParaRPr>
        </a:p>
        <a:p>
          <a:r>
            <a:rPr lang="en-US">
              <a:solidFill>
                <a:schemeClr val="tx1"/>
              </a:solidFill>
            </a:rPr>
            <a:t>Handle any missing data</a:t>
          </a:r>
          <a:endParaRPr lang="en-US" dirty="0">
            <a:solidFill>
              <a:schemeClr val="tx1"/>
            </a:solidFill>
          </a:endParaRPr>
        </a:p>
      </dgm:t>
    </dgm:pt>
    <dgm:pt modelId="{771E84DC-35F5-4C04-A441-55DF2B4477C5}" type="parTrans" cxnId="{0CECAAB2-3658-49AA-B018-B7A567040D76}">
      <dgm:prSet/>
      <dgm:spPr/>
      <dgm:t>
        <a:bodyPr/>
        <a:lstStyle/>
        <a:p>
          <a:endParaRPr lang="en-US"/>
        </a:p>
      </dgm:t>
    </dgm:pt>
    <dgm:pt modelId="{D87E589A-BFC1-4073-9A00-B7BC8695079B}" type="sibTrans" cxnId="{0CECAAB2-3658-49AA-B018-B7A567040D76}">
      <dgm:prSet/>
      <dgm:spPr/>
      <dgm:t>
        <a:bodyPr/>
        <a:lstStyle/>
        <a:p>
          <a:endParaRPr lang="en-US"/>
        </a:p>
      </dgm:t>
    </dgm:pt>
    <dgm:pt modelId="{F0E4D66B-7D5E-43CF-BDAA-8F5BFB5B8447}">
      <dgm:prSet/>
      <dgm:spPr/>
      <dgm:t>
        <a:bodyPr/>
        <a:lstStyle/>
        <a:p>
          <a:r>
            <a:rPr lang="en-US" u="sng" dirty="0"/>
            <a:t>Select Analytical Technique</a:t>
          </a:r>
        </a:p>
        <a:p>
          <a:r>
            <a:rPr lang="en-US" u="none" dirty="0"/>
            <a:t>Multiple Linear Regression</a:t>
          </a:r>
        </a:p>
        <a:p>
          <a:r>
            <a:rPr lang="en-US" u="none" dirty="0"/>
            <a:t>Trend Analysis</a:t>
          </a:r>
        </a:p>
        <a:p>
          <a:r>
            <a:rPr lang="en-US" u="none" dirty="0"/>
            <a:t>RNN with LSTM</a:t>
          </a:r>
        </a:p>
        <a:p>
          <a:r>
            <a:rPr lang="en-US" u="none" dirty="0"/>
            <a:t>ARIMA Model</a:t>
          </a:r>
        </a:p>
      </dgm:t>
    </dgm:pt>
    <dgm:pt modelId="{2091D14D-4D1D-4F8D-B52C-CD74BDDE7A4A}" type="parTrans" cxnId="{C1ADF028-8D84-4B0F-A432-29183A88E381}">
      <dgm:prSet/>
      <dgm:spPr/>
      <dgm:t>
        <a:bodyPr/>
        <a:lstStyle/>
        <a:p>
          <a:endParaRPr lang="en-US"/>
        </a:p>
      </dgm:t>
    </dgm:pt>
    <dgm:pt modelId="{1E101D8E-9E2C-4F2D-9759-14BB14E5ADCB}" type="sibTrans" cxnId="{C1ADF028-8D84-4B0F-A432-29183A88E381}">
      <dgm:prSet/>
      <dgm:spPr/>
      <dgm:t>
        <a:bodyPr/>
        <a:lstStyle/>
        <a:p>
          <a:endParaRPr lang="en-US"/>
        </a:p>
      </dgm:t>
    </dgm:pt>
    <dgm:pt modelId="{3CE486D6-C3A7-466A-BD31-DB12992D9BC1}">
      <dgm:prSet/>
      <dgm:spPr/>
      <dgm:t>
        <a:bodyPr/>
        <a:lstStyle/>
        <a:p>
          <a:r>
            <a:rPr lang="en-US" u="sng" dirty="0"/>
            <a:t>Select Estimators</a:t>
          </a:r>
        </a:p>
        <a:p>
          <a:r>
            <a:rPr lang="en-US" u="none" dirty="0"/>
            <a:t>Import </a:t>
          </a:r>
          <a:r>
            <a:rPr lang="en-US" u="none" dirty="0" err="1"/>
            <a:t>LinearRegression</a:t>
          </a:r>
          <a:r>
            <a:rPr lang="en-US" u="none" dirty="0"/>
            <a:t> from Scikit-learn</a:t>
          </a:r>
        </a:p>
        <a:p>
          <a:r>
            <a:rPr lang="en-US" u="none" dirty="0"/>
            <a:t>Import ARIMA, </a:t>
          </a:r>
          <a:r>
            <a:rPr lang="en-US" u="none" dirty="0" err="1"/>
            <a:t>seasonal_decompose</a:t>
          </a:r>
          <a:r>
            <a:rPr lang="en-US" u="none" dirty="0"/>
            <a:t> from </a:t>
          </a:r>
          <a:r>
            <a:rPr lang="en-US" u="none" dirty="0" err="1"/>
            <a:t>statsmodels</a:t>
          </a:r>
          <a:r>
            <a:rPr lang="en-US" u="none" dirty="0"/>
            <a:t> </a:t>
          </a:r>
        </a:p>
        <a:p>
          <a:r>
            <a:rPr lang="en-US" u="none" dirty="0"/>
            <a:t>Import LSTM from </a:t>
          </a:r>
          <a:r>
            <a:rPr lang="en-US" u="none" dirty="0" err="1"/>
            <a:t>tensorflow</a:t>
          </a:r>
          <a:endParaRPr lang="en-US" u="none" dirty="0"/>
        </a:p>
        <a:p>
          <a:endParaRPr lang="en-US" u="none" dirty="0"/>
        </a:p>
      </dgm:t>
    </dgm:pt>
    <dgm:pt modelId="{E2C07B36-8BAD-4D7E-AF08-986BA38EEEBF}" type="parTrans" cxnId="{5257370F-04D9-429B-BDE6-1E3DFFE994D7}">
      <dgm:prSet/>
      <dgm:spPr/>
      <dgm:t>
        <a:bodyPr/>
        <a:lstStyle/>
        <a:p>
          <a:endParaRPr lang="en-US"/>
        </a:p>
      </dgm:t>
    </dgm:pt>
    <dgm:pt modelId="{DCA0A73F-A66E-4EC3-8203-48B6B73BE5E5}" type="sibTrans" cxnId="{5257370F-04D9-429B-BDE6-1E3DFFE994D7}">
      <dgm:prSet/>
      <dgm:spPr/>
      <dgm:t>
        <a:bodyPr/>
        <a:lstStyle/>
        <a:p>
          <a:endParaRPr lang="en-US"/>
        </a:p>
      </dgm:t>
    </dgm:pt>
    <dgm:pt modelId="{D4B40ABF-3555-4C0B-9113-5691C510F858}">
      <dgm:prSet/>
      <dgm:spPr/>
      <dgm:t>
        <a:bodyPr/>
        <a:lstStyle/>
        <a:p>
          <a:r>
            <a:rPr lang="en-US" u="sng" dirty="0"/>
            <a:t>Improve Model Performance</a:t>
          </a:r>
        </a:p>
        <a:p>
          <a:r>
            <a:rPr lang="en-US" u="none" dirty="0"/>
            <a:t>Standardize dataset</a:t>
          </a:r>
        </a:p>
      </dgm:t>
    </dgm:pt>
    <dgm:pt modelId="{EFCC18A2-5AEF-4941-9F3F-7DA67D5E153C}" type="parTrans" cxnId="{670A0270-D8A2-4A35-BFD3-79A2885E33E4}">
      <dgm:prSet/>
      <dgm:spPr/>
      <dgm:t>
        <a:bodyPr/>
        <a:lstStyle/>
        <a:p>
          <a:endParaRPr lang="en-US"/>
        </a:p>
      </dgm:t>
    </dgm:pt>
    <dgm:pt modelId="{7F66CD06-7069-4C5F-8B4F-A26A87C8D750}" type="sibTrans" cxnId="{670A0270-D8A2-4A35-BFD3-79A2885E33E4}">
      <dgm:prSet/>
      <dgm:spPr/>
      <dgm:t>
        <a:bodyPr/>
        <a:lstStyle/>
        <a:p>
          <a:endParaRPr lang="en-US"/>
        </a:p>
      </dgm:t>
    </dgm:pt>
    <dgm:pt modelId="{4280173D-9663-48F0-9799-E5D26C6DB6E4}">
      <dgm:prSet/>
      <dgm:spPr/>
      <dgm:t>
        <a:bodyPr/>
        <a:lstStyle/>
        <a:p>
          <a:r>
            <a:rPr lang="en-US" u="sng" dirty="0"/>
            <a:t>Split Data for Training &amp; Testing</a:t>
          </a:r>
        </a:p>
        <a:p>
          <a:r>
            <a:rPr lang="en-US" u="none" dirty="0"/>
            <a:t>Split dataset into two</a:t>
          </a:r>
        </a:p>
      </dgm:t>
    </dgm:pt>
    <dgm:pt modelId="{AE2A0D47-03B4-4343-A6DF-A6E75033981F}" type="parTrans" cxnId="{94B0DF61-4AC0-48CE-A311-DA0D1C814A89}">
      <dgm:prSet/>
      <dgm:spPr/>
      <dgm:t>
        <a:bodyPr/>
        <a:lstStyle/>
        <a:p>
          <a:endParaRPr lang="en-US"/>
        </a:p>
      </dgm:t>
    </dgm:pt>
    <dgm:pt modelId="{FE5495C0-A2A2-4581-93B0-732763DAF97A}" type="sibTrans" cxnId="{94B0DF61-4AC0-48CE-A311-DA0D1C814A89}">
      <dgm:prSet/>
      <dgm:spPr/>
      <dgm:t>
        <a:bodyPr/>
        <a:lstStyle/>
        <a:p>
          <a:endParaRPr lang="en-US"/>
        </a:p>
      </dgm:t>
    </dgm:pt>
    <dgm:pt modelId="{D762A7E1-F8C6-40E0-B99B-DC0FBC1D809B}">
      <dgm:prSet/>
      <dgm:spPr/>
      <dgm:t>
        <a:bodyPr/>
        <a:lstStyle/>
        <a:p>
          <a:r>
            <a:rPr lang="en-US" u="sng" dirty="0"/>
            <a:t>Train the Estimator</a:t>
          </a:r>
        </a:p>
        <a:p>
          <a:r>
            <a:rPr lang="en-US" u="none" dirty="0"/>
            <a:t>Train using training data</a:t>
          </a:r>
        </a:p>
      </dgm:t>
    </dgm:pt>
    <dgm:pt modelId="{5F84C516-4CDB-45E9-8F62-CE1F2A568EE8}" type="parTrans" cxnId="{538583AF-E390-452B-8208-181C011A9BBF}">
      <dgm:prSet/>
      <dgm:spPr/>
      <dgm:t>
        <a:bodyPr/>
        <a:lstStyle/>
        <a:p>
          <a:endParaRPr lang="en-US"/>
        </a:p>
      </dgm:t>
    </dgm:pt>
    <dgm:pt modelId="{8FBE7B89-1BCD-4F8C-9772-B147A73F0199}" type="sibTrans" cxnId="{538583AF-E390-452B-8208-181C011A9BBF}">
      <dgm:prSet/>
      <dgm:spPr/>
      <dgm:t>
        <a:bodyPr/>
        <a:lstStyle/>
        <a:p>
          <a:endParaRPr lang="en-US"/>
        </a:p>
      </dgm:t>
    </dgm:pt>
    <dgm:pt modelId="{9F5B907D-BF32-4D18-9277-A25BB0D4F3D3}">
      <dgm:prSet/>
      <dgm:spPr/>
      <dgm:t>
        <a:bodyPr/>
        <a:lstStyle/>
        <a:p>
          <a:r>
            <a:rPr lang="en-US" u="sng" dirty="0"/>
            <a:t>Test the Estimator</a:t>
          </a:r>
        </a:p>
        <a:p>
          <a:r>
            <a:rPr lang="en-US" u="none" dirty="0"/>
            <a:t>Predict using test data</a:t>
          </a:r>
        </a:p>
      </dgm:t>
    </dgm:pt>
    <dgm:pt modelId="{44CC3422-AEA3-42BD-8222-B67CC7444A21}" type="parTrans" cxnId="{A7CE6A4C-7A6A-42F3-8BAB-A200501737E6}">
      <dgm:prSet/>
      <dgm:spPr/>
      <dgm:t>
        <a:bodyPr/>
        <a:lstStyle/>
        <a:p>
          <a:endParaRPr lang="en-US"/>
        </a:p>
      </dgm:t>
    </dgm:pt>
    <dgm:pt modelId="{FA9DC297-0826-4935-B106-0134A88F5288}" type="sibTrans" cxnId="{A7CE6A4C-7A6A-42F3-8BAB-A200501737E6}">
      <dgm:prSet/>
      <dgm:spPr/>
      <dgm:t>
        <a:bodyPr/>
        <a:lstStyle/>
        <a:p>
          <a:endParaRPr lang="en-US"/>
        </a:p>
      </dgm:t>
    </dgm:pt>
    <dgm:pt modelId="{A6F3A1EE-7197-4C4F-9CE0-6DF801F3DE19}">
      <dgm:prSet/>
      <dgm:spPr>
        <a:solidFill>
          <a:schemeClr val="tx2"/>
        </a:solidFill>
      </dgm:spPr>
      <dgm:t>
        <a:bodyPr/>
        <a:lstStyle/>
        <a:p>
          <a:r>
            <a:rPr lang="en-US" u="sng" dirty="0"/>
            <a:t>Assess Model’s Performance</a:t>
          </a:r>
        </a:p>
        <a:p>
          <a:r>
            <a:rPr lang="en-US" u="none" dirty="0"/>
            <a:t>Visualize expected vs predicted closing price</a:t>
          </a:r>
        </a:p>
        <a:p>
          <a:r>
            <a:rPr lang="en-US" u="none" dirty="0"/>
            <a:t>Prediction accuracy metrics:r2, </a:t>
          </a:r>
          <a:r>
            <a:rPr lang="en-US" u="none" dirty="0" err="1"/>
            <a:t>mean_squared_error</a:t>
          </a:r>
          <a:endParaRPr lang="en-US" u="none" dirty="0"/>
        </a:p>
        <a:p>
          <a:r>
            <a:rPr lang="en-US" u="none" dirty="0"/>
            <a:t>OLS, Regression summary</a:t>
          </a:r>
        </a:p>
      </dgm:t>
    </dgm:pt>
    <dgm:pt modelId="{9E48A33F-01C4-4026-AEAF-67A6BC9B0A44}" type="parTrans" cxnId="{9ED029C6-8ADB-4516-B7A5-48FF5C8E5BB4}">
      <dgm:prSet/>
      <dgm:spPr/>
      <dgm:t>
        <a:bodyPr/>
        <a:lstStyle/>
        <a:p>
          <a:endParaRPr lang="en-US"/>
        </a:p>
      </dgm:t>
    </dgm:pt>
    <dgm:pt modelId="{4DAFDB27-3BED-4961-AC27-0B84F25C513A}" type="sibTrans" cxnId="{9ED029C6-8ADB-4516-B7A5-48FF5C8E5BB4}">
      <dgm:prSet/>
      <dgm:spPr/>
      <dgm:t>
        <a:bodyPr/>
        <a:lstStyle/>
        <a:p>
          <a:endParaRPr lang="en-US"/>
        </a:p>
      </dgm:t>
    </dgm:pt>
    <dgm:pt modelId="{7A39C336-4E13-4FB5-80BB-018BB3A57B7D}">
      <dgm:prSet/>
      <dgm:spPr>
        <a:solidFill>
          <a:schemeClr val="accent4"/>
        </a:solidFill>
      </dgm:spPr>
      <dgm:t>
        <a:bodyPr/>
        <a:lstStyle/>
        <a:p>
          <a:r>
            <a:rPr lang="en-US" dirty="0"/>
            <a:t>Communicate Results</a:t>
          </a:r>
        </a:p>
      </dgm:t>
    </dgm:pt>
    <dgm:pt modelId="{1290C074-CE17-493B-A2EF-95187EE0E53F}" type="parTrans" cxnId="{937BC87A-2ABC-4CB8-A99D-324C16451540}">
      <dgm:prSet/>
      <dgm:spPr/>
      <dgm:t>
        <a:bodyPr/>
        <a:lstStyle/>
        <a:p>
          <a:endParaRPr lang="en-US"/>
        </a:p>
      </dgm:t>
    </dgm:pt>
    <dgm:pt modelId="{65B81167-6102-4912-8F23-04D75AE6F10F}" type="sibTrans" cxnId="{937BC87A-2ABC-4CB8-A99D-324C16451540}">
      <dgm:prSet/>
      <dgm:spPr/>
      <dgm:t>
        <a:bodyPr/>
        <a:lstStyle/>
        <a:p>
          <a:endParaRPr lang="en-US"/>
        </a:p>
      </dgm:t>
    </dgm:pt>
    <dgm:pt modelId="{FF27D57E-E706-4E05-BD97-535111DFEA73}">
      <dgm:prSet/>
      <dgm:spPr>
        <a:solidFill>
          <a:schemeClr val="accent5"/>
        </a:solidFill>
      </dgm:spPr>
      <dgm:t>
        <a:bodyPr/>
        <a:lstStyle/>
        <a:p>
          <a:r>
            <a:rPr lang="en-US" dirty="0"/>
            <a:t>Apply Results</a:t>
          </a:r>
        </a:p>
      </dgm:t>
    </dgm:pt>
    <dgm:pt modelId="{FD6634AE-A9E7-4373-BC4B-D34AA2626E22}" type="parTrans" cxnId="{CFB32861-F31B-4D9F-B76F-D1ED8AF33371}">
      <dgm:prSet/>
      <dgm:spPr/>
      <dgm:t>
        <a:bodyPr/>
        <a:lstStyle/>
        <a:p>
          <a:endParaRPr lang="en-US"/>
        </a:p>
      </dgm:t>
    </dgm:pt>
    <dgm:pt modelId="{FB46E646-26AF-444E-9772-5C29FCA6CB8B}" type="sibTrans" cxnId="{CFB32861-F31B-4D9F-B76F-D1ED8AF33371}">
      <dgm:prSet/>
      <dgm:spPr/>
      <dgm:t>
        <a:bodyPr/>
        <a:lstStyle/>
        <a:p>
          <a:endParaRPr lang="en-US"/>
        </a:p>
      </dgm:t>
    </dgm:pt>
    <dgm:pt modelId="{32F25624-6893-499E-90E4-4BA04AAD1653}" type="pres">
      <dgm:prSet presAssocID="{9C6E1C04-B4A8-477F-A06B-F9B5111F34C1}" presName="Name0" presStyleCnt="0">
        <dgm:presLayoutVars>
          <dgm:dir/>
          <dgm:resizeHandles val="exact"/>
        </dgm:presLayoutVars>
      </dgm:prSet>
      <dgm:spPr/>
    </dgm:pt>
    <dgm:pt modelId="{4FF150C0-4D0B-44D3-B88E-13708D601A26}" type="pres">
      <dgm:prSet presAssocID="{252A7643-32DF-4F00-83DD-BCC44EC37656}" presName="node" presStyleLbl="node1" presStyleIdx="0" presStyleCnt="14">
        <dgm:presLayoutVars>
          <dgm:bulletEnabled val="1"/>
        </dgm:presLayoutVars>
      </dgm:prSet>
      <dgm:spPr/>
    </dgm:pt>
    <dgm:pt modelId="{F2E549C3-BD0D-46EC-BF30-1C73594025B5}" type="pres">
      <dgm:prSet presAssocID="{D9F40244-534A-46C0-8160-54C6C5F86F2A}" presName="sibTrans" presStyleLbl="sibTrans1D1" presStyleIdx="0" presStyleCnt="13"/>
      <dgm:spPr/>
    </dgm:pt>
    <dgm:pt modelId="{AFCA4703-1F22-4BB2-BFBC-D60A50A258E9}" type="pres">
      <dgm:prSet presAssocID="{D9F40244-534A-46C0-8160-54C6C5F86F2A}" presName="connectorText" presStyleLbl="sibTrans1D1" presStyleIdx="0" presStyleCnt="13"/>
      <dgm:spPr/>
    </dgm:pt>
    <dgm:pt modelId="{3C1F4DE2-F799-425C-A230-060584405A14}" type="pres">
      <dgm:prSet presAssocID="{636E3D3B-36EE-458E-9591-3643AA791315}" presName="node" presStyleLbl="node1" presStyleIdx="1" presStyleCnt="14">
        <dgm:presLayoutVars>
          <dgm:bulletEnabled val="1"/>
        </dgm:presLayoutVars>
      </dgm:prSet>
      <dgm:spPr/>
    </dgm:pt>
    <dgm:pt modelId="{DB80D020-992E-4E23-BE31-F44D87C1C633}" type="pres">
      <dgm:prSet presAssocID="{FD86841B-480A-4E78-8D79-C7EB77927D57}" presName="sibTrans" presStyleLbl="sibTrans1D1" presStyleIdx="1" presStyleCnt="13"/>
      <dgm:spPr/>
    </dgm:pt>
    <dgm:pt modelId="{F3CFD648-8D0C-4D08-B76C-D6EE726649F2}" type="pres">
      <dgm:prSet presAssocID="{FD86841B-480A-4E78-8D79-C7EB77927D57}" presName="connectorText" presStyleLbl="sibTrans1D1" presStyleIdx="1" presStyleCnt="13"/>
      <dgm:spPr/>
    </dgm:pt>
    <dgm:pt modelId="{1BCBE1CB-1661-4DC2-BFB0-FD073D412A76}" type="pres">
      <dgm:prSet presAssocID="{71384E5C-F706-4CC1-8252-91F5A0B02E4B}" presName="node" presStyleLbl="node1" presStyleIdx="2" presStyleCnt="14">
        <dgm:presLayoutVars>
          <dgm:bulletEnabled val="1"/>
        </dgm:presLayoutVars>
      </dgm:prSet>
      <dgm:spPr/>
    </dgm:pt>
    <dgm:pt modelId="{29122359-18FA-4BDF-AD3C-1AFFC36DE048}" type="pres">
      <dgm:prSet presAssocID="{77C7A1A8-525F-4890-815E-5915BD2AA6BA}" presName="sibTrans" presStyleLbl="sibTrans1D1" presStyleIdx="2" presStyleCnt="13"/>
      <dgm:spPr/>
    </dgm:pt>
    <dgm:pt modelId="{E9C463AB-9904-4277-ADC8-2206822CC880}" type="pres">
      <dgm:prSet presAssocID="{77C7A1A8-525F-4890-815E-5915BD2AA6BA}" presName="connectorText" presStyleLbl="sibTrans1D1" presStyleIdx="2" presStyleCnt="13"/>
      <dgm:spPr/>
    </dgm:pt>
    <dgm:pt modelId="{FD85736A-D1F2-413D-97DA-21994FFB0BAA}" type="pres">
      <dgm:prSet presAssocID="{53ADC7A4-AE2F-4CCD-B6C6-0E0BBDA3EA2C}" presName="node" presStyleLbl="node1" presStyleIdx="3" presStyleCnt="14">
        <dgm:presLayoutVars>
          <dgm:bulletEnabled val="1"/>
        </dgm:presLayoutVars>
      </dgm:prSet>
      <dgm:spPr/>
    </dgm:pt>
    <dgm:pt modelId="{B07B1B00-F30B-436D-865D-73692575443A}" type="pres">
      <dgm:prSet presAssocID="{4BD0C690-7033-4020-ACBA-2C045D7FF0B5}" presName="sibTrans" presStyleLbl="sibTrans1D1" presStyleIdx="3" presStyleCnt="13"/>
      <dgm:spPr/>
    </dgm:pt>
    <dgm:pt modelId="{AD5B27D9-0659-47B9-B257-2D3CC7B620B4}" type="pres">
      <dgm:prSet presAssocID="{4BD0C690-7033-4020-ACBA-2C045D7FF0B5}" presName="connectorText" presStyleLbl="sibTrans1D1" presStyleIdx="3" presStyleCnt="13"/>
      <dgm:spPr/>
    </dgm:pt>
    <dgm:pt modelId="{04F89F0A-4C1E-467F-B618-CFB575C1F8CC}" type="pres">
      <dgm:prSet presAssocID="{DE4D802F-D088-40D4-988C-EA8B8B6B0634}" presName="node" presStyleLbl="node1" presStyleIdx="4" presStyleCnt="14">
        <dgm:presLayoutVars>
          <dgm:bulletEnabled val="1"/>
        </dgm:presLayoutVars>
      </dgm:prSet>
      <dgm:spPr/>
    </dgm:pt>
    <dgm:pt modelId="{4185FD6E-E073-4F1C-BC08-59EB6CFBC62A}" type="pres">
      <dgm:prSet presAssocID="{D87E589A-BFC1-4073-9A00-B7BC8695079B}" presName="sibTrans" presStyleLbl="sibTrans1D1" presStyleIdx="4" presStyleCnt="13"/>
      <dgm:spPr/>
    </dgm:pt>
    <dgm:pt modelId="{210EABE9-3A1A-45E2-B2F5-15390E793B74}" type="pres">
      <dgm:prSet presAssocID="{D87E589A-BFC1-4073-9A00-B7BC8695079B}" presName="connectorText" presStyleLbl="sibTrans1D1" presStyleIdx="4" presStyleCnt="13"/>
      <dgm:spPr/>
    </dgm:pt>
    <dgm:pt modelId="{F4CCBFD9-9D99-49C6-95B2-D3B9E6B1FA01}" type="pres">
      <dgm:prSet presAssocID="{F0E4D66B-7D5E-43CF-BDAA-8F5BFB5B8447}" presName="node" presStyleLbl="node1" presStyleIdx="5" presStyleCnt="14">
        <dgm:presLayoutVars>
          <dgm:bulletEnabled val="1"/>
        </dgm:presLayoutVars>
      </dgm:prSet>
      <dgm:spPr/>
    </dgm:pt>
    <dgm:pt modelId="{E228B85C-CB25-4233-BF4A-887A3F702273}" type="pres">
      <dgm:prSet presAssocID="{1E101D8E-9E2C-4F2D-9759-14BB14E5ADCB}" presName="sibTrans" presStyleLbl="sibTrans1D1" presStyleIdx="5" presStyleCnt="13"/>
      <dgm:spPr/>
    </dgm:pt>
    <dgm:pt modelId="{AE88BBB6-A370-484D-A157-DE54DFF78D83}" type="pres">
      <dgm:prSet presAssocID="{1E101D8E-9E2C-4F2D-9759-14BB14E5ADCB}" presName="connectorText" presStyleLbl="sibTrans1D1" presStyleIdx="5" presStyleCnt="13"/>
      <dgm:spPr/>
    </dgm:pt>
    <dgm:pt modelId="{0A13318C-EE50-4118-B076-E9F1507CB178}" type="pres">
      <dgm:prSet presAssocID="{3CE486D6-C3A7-466A-BD31-DB12992D9BC1}" presName="node" presStyleLbl="node1" presStyleIdx="6" presStyleCnt="14">
        <dgm:presLayoutVars>
          <dgm:bulletEnabled val="1"/>
        </dgm:presLayoutVars>
      </dgm:prSet>
      <dgm:spPr/>
    </dgm:pt>
    <dgm:pt modelId="{0436B74C-2D9F-4F65-B53C-CEA09AFB3E90}" type="pres">
      <dgm:prSet presAssocID="{DCA0A73F-A66E-4EC3-8203-48B6B73BE5E5}" presName="sibTrans" presStyleLbl="sibTrans1D1" presStyleIdx="6" presStyleCnt="13"/>
      <dgm:spPr/>
    </dgm:pt>
    <dgm:pt modelId="{3F4A38E4-F65A-411E-B7B7-66E72EE34C70}" type="pres">
      <dgm:prSet presAssocID="{DCA0A73F-A66E-4EC3-8203-48B6B73BE5E5}" presName="connectorText" presStyleLbl="sibTrans1D1" presStyleIdx="6" presStyleCnt="13"/>
      <dgm:spPr/>
    </dgm:pt>
    <dgm:pt modelId="{463C3C5A-6645-4ABD-BFBE-9E8E36EC5BE4}" type="pres">
      <dgm:prSet presAssocID="{D4B40ABF-3555-4C0B-9113-5691C510F858}" presName="node" presStyleLbl="node1" presStyleIdx="7" presStyleCnt="14" custLinFactNeighborX="0">
        <dgm:presLayoutVars>
          <dgm:bulletEnabled val="1"/>
        </dgm:presLayoutVars>
      </dgm:prSet>
      <dgm:spPr/>
    </dgm:pt>
    <dgm:pt modelId="{2715C820-A6B9-43DC-B8FE-85EDD2D5EA1C}" type="pres">
      <dgm:prSet presAssocID="{7F66CD06-7069-4C5F-8B4F-A26A87C8D750}" presName="sibTrans" presStyleLbl="sibTrans1D1" presStyleIdx="7" presStyleCnt="13"/>
      <dgm:spPr/>
    </dgm:pt>
    <dgm:pt modelId="{A8632A04-F521-456D-BF71-84540F40649C}" type="pres">
      <dgm:prSet presAssocID="{7F66CD06-7069-4C5F-8B4F-A26A87C8D750}" presName="connectorText" presStyleLbl="sibTrans1D1" presStyleIdx="7" presStyleCnt="13"/>
      <dgm:spPr/>
    </dgm:pt>
    <dgm:pt modelId="{8C71912A-AC7B-4F13-A93A-6A5149ECF0EB}" type="pres">
      <dgm:prSet presAssocID="{4280173D-9663-48F0-9799-E5D26C6DB6E4}" presName="node" presStyleLbl="node1" presStyleIdx="8" presStyleCnt="14">
        <dgm:presLayoutVars>
          <dgm:bulletEnabled val="1"/>
        </dgm:presLayoutVars>
      </dgm:prSet>
      <dgm:spPr/>
    </dgm:pt>
    <dgm:pt modelId="{C04EFB6A-A584-40FF-8C08-1CC9EE30784A}" type="pres">
      <dgm:prSet presAssocID="{FE5495C0-A2A2-4581-93B0-732763DAF97A}" presName="sibTrans" presStyleLbl="sibTrans1D1" presStyleIdx="8" presStyleCnt="13"/>
      <dgm:spPr/>
    </dgm:pt>
    <dgm:pt modelId="{2DB8B044-49E1-4C18-8EEF-51423DD1E4F9}" type="pres">
      <dgm:prSet presAssocID="{FE5495C0-A2A2-4581-93B0-732763DAF97A}" presName="connectorText" presStyleLbl="sibTrans1D1" presStyleIdx="8" presStyleCnt="13"/>
      <dgm:spPr/>
    </dgm:pt>
    <dgm:pt modelId="{5DFBAC21-3787-40E0-A3C1-A7B725322096}" type="pres">
      <dgm:prSet presAssocID="{D762A7E1-F8C6-40E0-B99B-DC0FBC1D809B}" presName="node" presStyleLbl="node1" presStyleIdx="9" presStyleCnt="14">
        <dgm:presLayoutVars>
          <dgm:bulletEnabled val="1"/>
        </dgm:presLayoutVars>
      </dgm:prSet>
      <dgm:spPr/>
    </dgm:pt>
    <dgm:pt modelId="{DBEC93F7-4F49-4B17-8C78-DB3AB2A72ECA}" type="pres">
      <dgm:prSet presAssocID="{8FBE7B89-1BCD-4F8C-9772-B147A73F0199}" presName="sibTrans" presStyleLbl="sibTrans1D1" presStyleIdx="9" presStyleCnt="13"/>
      <dgm:spPr/>
    </dgm:pt>
    <dgm:pt modelId="{1E5D6EA6-5D4B-48DF-BE8D-D69A46E1B4D4}" type="pres">
      <dgm:prSet presAssocID="{8FBE7B89-1BCD-4F8C-9772-B147A73F0199}" presName="connectorText" presStyleLbl="sibTrans1D1" presStyleIdx="9" presStyleCnt="13"/>
      <dgm:spPr/>
    </dgm:pt>
    <dgm:pt modelId="{0DFF4170-F373-4C17-ACB9-4BF89AD34A74}" type="pres">
      <dgm:prSet presAssocID="{9F5B907D-BF32-4D18-9277-A25BB0D4F3D3}" presName="node" presStyleLbl="node1" presStyleIdx="10" presStyleCnt="14" custLinFactNeighborX="-2435">
        <dgm:presLayoutVars>
          <dgm:bulletEnabled val="1"/>
        </dgm:presLayoutVars>
      </dgm:prSet>
      <dgm:spPr/>
    </dgm:pt>
    <dgm:pt modelId="{E7C7DEA5-501A-4409-B8D3-37C80141968C}" type="pres">
      <dgm:prSet presAssocID="{FA9DC297-0826-4935-B106-0134A88F5288}" presName="sibTrans" presStyleLbl="sibTrans1D1" presStyleIdx="10" presStyleCnt="13"/>
      <dgm:spPr/>
    </dgm:pt>
    <dgm:pt modelId="{C852D610-D6D1-448F-8B2C-072AFFB206E7}" type="pres">
      <dgm:prSet presAssocID="{FA9DC297-0826-4935-B106-0134A88F5288}" presName="connectorText" presStyleLbl="sibTrans1D1" presStyleIdx="10" presStyleCnt="13"/>
      <dgm:spPr/>
    </dgm:pt>
    <dgm:pt modelId="{60DAB516-863C-44C5-987E-B53928AA4C87}" type="pres">
      <dgm:prSet presAssocID="{A6F3A1EE-7197-4C4F-9CE0-6DF801F3DE19}" presName="node" presStyleLbl="node1" presStyleIdx="11" presStyleCnt="14">
        <dgm:presLayoutVars>
          <dgm:bulletEnabled val="1"/>
        </dgm:presLayoutVars>
      </dgm:prSet>
      <dgm:spPr/>
    </dgm:pt>
    <dgm:pt modelId="{B91B037B-9088-4E55-801E-907E0AF93DA4}" type="pres">
      <dgm:prSet presAssocID="{4DAFDB27-3BED-4961-AC27-0B84F25C513A}" presName="sibTrans" presStyleLbl="sibTrans1D1" presStyleIdx="11" presStyleCnt="13"/>
      <dgm:spPr/>
    </dgm:pt>
    <dgm:pt modelId="{CB4AFB33-D2E2-4EA7-81C8-6129119C392B}" type="pres">
      <dgm:prSet presAssocID="{4DAFDB27-3BED-4961-AC27-0B84F25C513A}" presName="connectorText" presStyleLbl="sibTrans1D1" presStyleIdx="11" presStyleCnt="13"/>
      <dgm:spPr/>
    </dgm:pt>
    <dgm:pt modelId="{C98A4C7D-C4D7-4867-BB9C-4FBFB3241AFF}" type="pres">
      <dgm:prSet presAssocID="{7A39C336-4E13-4FB5-80BB-018BB3A57B7D}" presName="node" presStyleLbl="node1" presStyleIdx="12" presStyleCnt="14" custLinFactNeighborX="0">
        <dgm:presLayoutVars>
          <dgm:bulletEnabled val="1"/>
        </dgm:presLayoutVars>
      </dgm:prSet>
      <dgm:spPr/>
    </dgm:pt>
    <dgm:pt modelId="{0154CED3-8E8A-4290-850F-72226A5E3F4F}" type="pres">
      <dgm:prSet presAssocID="{65B81167-6102-4912-8F23-04D75AE6F10F}" presName="sibTrans" presStyleLbl="sibTrans1D1" presStyleIdx="12" presStyleCnt="13"/>
      <dgm:spPr/>
    </dgm:pt>
    <dgm:pt modelId="{6041F248-C693-4E6D-857F-DB4702C8B149}" type="pres">
      <dgm:prSet presAssocID="{65B81167-6102-4912-8F23-04D75AE6F10F}" presName="connectorText" presStyleLbl="sibTrans1D1" presStyleIdx="12" presStyleCnt="13"/>
      <dgm:spPr/>
    </dgm:pt>
    <dgm:pt modelId="{2E680DEE-0AA0-4888-AD2B-8EFB62A79205}" type="pres">
      <dgm:prSet presAssocID="{FF27D57E-E706-4E05-BD97-535111DFEA73}" presName="node" presStyleLbl="node1" presStyleIdx="13" presStyleCnt="14">
        <dgm:presLayoutVars>
          <dgm:bulletEnabled val="1"/>
        </dgm:presLayoutVars>
      </dgm:prSet>
      <dgm:spPr/>
    </dgm:pt>
  </dgm:ptLst>
  <dgm:cxnLst>
    <dgm:cxn modelId="{5257370F-04D9-429B-BDE6-1E3DFFE994D7}" srcId="{9C6E1C04-B4A8-477F-A06B-F9B5111F34C1}" destId="{3CE486D6-C3A7-466A-BD31-DB12992D9BC1}" srcOrd="6" destOrd="0" parTransId="{E2C07B36-8BAD-4D7E-AF08-986BA38EEEBF}" sibTransId="{DCA0A73F-A66E-4EC3-8203-48B6B73BE5E5}"/>
    <dgm:cxn modelId="{B9EC0F12-3B5D-4824-BFBD-B21408982BE2}" type="presOf" srcId="{FD86841B-480A-4E78-8D79-C7EB77927D57}" destId="{DB80D020-992E-4E23-BE31-F44D87C1C633}" srcOrd="0" destOrd="0" presId="urn:microsoft.com/office/officeart/2005/8/layout/bProcess3"/>
    <dgm:cxn modelId="{1611821B-9E8B-48A5-BA31-5C5B0E49849D}" type="presOf" srcId="{D87E589A-BFC1-4073-9A00-B7BC8695079B}" destId="{210EABE9-3A1A-45E2-B2F5-15390E793B74}" srcOrd="1" destOrd="0" presId="urn:microsoft.com/office/officeart/2005/8/layout/bProcess3"/>
    <dgm:cxn modelId="{C1ADF028-8D84-4B0F-A432-29183A88E381}" srcId="{9C6E1C04-B4A8-477F-A06B-F9B5111F34C1}" destId="{F0E4D66B-7D5E-43CF-BDAA-8F5BFB5B8447}" srcOrd="5" destOrd="0" parTransId="{2091D14D-4D1D-4F8D-B52C-CD74BDDE7A4A}" sibTransId="{1E101D8E-9E2C-4F2D-9759-14BB14E5ADCB}"/>
    <dgm:cxn modelId="{322F4B2A-264B-4A50-82F0-7EE65FE63A8A}" type="presOf" srcId="{FE5495C0-A2A2-4581-93B0-732763DAF97A}" destId="{C04EFB6A-A584-40FF-8C08-1CC9EE30784A}" srcOrd="0" destOrd="0" presId="urn:microsoft.com/office/officeart/2005/8/layout/bProcess3"/>
    <dgm:cxn modelId="{BA1EC12A-D956-4DED-AAD0-8D6E26C3D463}" type="presOf" srcId="{77C7A1A8-525F-4890-815E-5915BD2AA6BA}" destId="{29122359-18FA-4BDF-AD3C-1AFFC36DE048}" srcOrd="0" destOrd="0" presId="urn:microsoft.com/office/officeart/2005/8/layout/bProcess3"/>
    <dgm:cxn modelId="{2E1AC32B-DEA7-4220-B864-9F9AF280319E}" type="presOf" srcId="{1E101D8E-9E2C-4F2D-9759-14BB14E5ADCB}" destId="{AE88BBB6-A370-484D-A157-DE54DFF78D83}" srcOrd="1" destOrd="0" presId="urn:microsoft.com/office/officeart/2005/8/layout/bProcess3"/>
    <dgm:cxn modelId="{EFCE352E-C59F-4E8B-BD6F-3CDDFC46137A}" type="presOf" srcId="{65B81167-6102-4912-8F23-04D75AE6F10F}" destId="{6041F248-C693-4E6D-857F-DB4702C8B149}" srcOrd="1" destOrd="0" presId="urn:microsoft.com/office/officeart/2005/8/layout/bProcess3"/>
    <dgm:cxn modelId="{CBE43C2F-1B26-42FF-880E-82E6E1950BB9}" type="presOf" srcId="{D4B40ABF-3555-4C0B-9113-5691C510F858}" destId="{463C3C5A-6645-4ABD-BFBE-9E8E36EC5BE4}" srcOrd="0" destOrd="0" presId="urn:microsoft.com/office/officeart/2005/8/layout/bProcess3"/>
    <dgm:cxn modelId="{AC8E6740-3E25-4924-A035-926579CFAF3C}" type="presOf" srcId="{F0E4D66B-7D5E-43CF-BDAA-8F5BFB5B8447}" destId="{F4CCBFD9-9D99-49C6-95B2-D3B9E6B1FA01}" srcOrd="0" destOrd="0" presId="urn:microsoft.com/office/officeart/2005/8/layout/bProcess3"/>
    <dgm:cxn modelId="{CFB32861-F31B-4D9F-B76F-D1ED8AF33371}" srcId="{9C6E1C04-B4A8-477F-A06B-F9B5111F34C1}" destId="{FF27D57E-E706-4E05-BD97-535111DFEA73}" srcOrd="13" destOrd="0" parTransId="{FD6634AE-A9E7-4373-BC4B-D34AA2626E22}" sibTransId="{FB46E646-26AF-444E-9772-5C29FCA6CB8B}"/>
    <dgm:cxn modelId="{94B0DF61-4AC0-48CE-A311-DA0D1C814A89}" srcId="{9C6E1C04-B4A8-477F-A06B-F9B5111F34C1}" destId="{4280173D-9663-48F0-9799-E5D26C6DB6E4}" srcOrd="8" destOrd="0" parTransId="{AE2A0D47-03B4-4343-A6DF-A6E75033981F}" sibTransId="{FE5495C0-A2A2-4581-93B0-732763DAF97A}"/>
    <dgm:cxn modelId="{B0B8BD44-1A6D-42AF-8013-C98F8F9C3C7B}" type="presOf" srcId="{FF27D57E-E706-4E05-BD97-535111DFEA73}" destId="{2E680DEE-0AA0-4888-AD2B-8EFB62A79205}" srcOrd="0" destOrd="0" presId="urn:microsoft.com/office/officeart/2005/8/layout/bProcess3"/>
    <dgm:cxn modelId="{C2EF9867-F9A6-4825-998F-B37AC27C4F47}" type="presOf" srcId="{FE5495C0-A2A2-4581-93B0-732763DAF97A}" destId="{2DB8B044-49E1-4C18-8EEF-51423DD1E4F9}" srcOrd="1" destOrd="0" presId="urn:microsoft.com/office/officeart/2005/8/layout/bProcess3"/>
    <dgm:cxn modelId="{ECDDCF4A-60C4-4125-BFFB-3D36DE366700}" type="presOf" srcId="{4DAFDB27-3BED-4961-AC27-0B84F25C513A}" destId="{CB4AFB33-D2E2-4EA7-81C8-6129119C392B}" srcOrd="1" destOrd="0" presId="urn:microsoft.com/office/officeart/2005/8/layout/bProcess3"/>
    <dgm:cxn modelId="{4151924B-7363-444D-A326-7A3D5DB0FA3E}" type="presOf" srcId="{7F66CD06-7069-4C5F-8B4F-A26A87C8D750}" destId="{A8632A04-F521-456D-BF71-84540F40649C}" srcOrd="1" destOrd="0" presId="urn:microsoft.com/office/officeart/2005/8/layout/bProcess3"/>
    <dgm:cxn modelId="{A7CE6A4C-7A6A-42F3-8BAB-A200501737E6}" srcId="{9C6E1C04-B4A8-477F-A06B-F9B5111F34C1}" destId="{9F5B907D-BF32-4D18-9277-A25BB0D4F3D3}" srcOrd="10" destOrd="0" parTransId="{44CC3422-AEA3-42BD-8222-B67CC7444A21}" sibTransId="{FA9DC297-0826-4935-B106-0134A88F5288}"/>
    <dgm:cxn modelId="{284CA76C-C8EE-43AC-B391-A6D0D20986CB}" srcId="{9C6E1C04-B4A8-477F-A06B-F9B5111F34C1}" destId="{71384E5C-F706-4CC1-8252-91F5A0B02E4B}" srcOrd="2" destOrd="0" parTransId="{472772B2-7BBA-44B4-8242-5C7506EA8126}" sibTransId="{77C7A1A8-525F-4890-815E-5915BD2AA6BA}"/>
    <dgm:cxn modelId="{670A0270-D8A2-4A35-BFD3-79A2885E33E4}" srcId="{9C6E1C04-B4A8-477F-A06B-F9B5111F34C1}" destId="{D4B40ABF-3555-4C0B-9113-5691C510F858}" srcOrd="7" destOrd="0" parTransId="{EFCC18A2-5AEF-4941-9F3F-7DA67D5E153C}" sibTransId="{7F66CD06-7069-4C5F-8B4F-A26A87C8D750}"/>
    <dgm:cxn modelId="{85A3CC73-7B20-472D-B235-8F0403758CAD}" type="presOf" srcId="{8FBE7B89-1BCD-4F8C-9772-B147A73F0199}" destId="{1E5D6EA6-5D4B-48DF-BE8D-D69A46E1B4D4}" srcOrd="1" destOrd="0" presId="urn:microsoft.com/office/officeart/2005/8/layout/bProcess3"/>
    <dgm:cxn modelId="{2FCE0D74-D36D-4CD5-A8BD-12BC09861842}" type="presOf" srcId="{D9F40244-534A-46C0-8160-54C6C5F86F2A}" destId="{F2E549C3-BD0D-46EC-BF30-1C73594025B5}" srcOrd="0" destOrd="0" presId="urn:microsoft.com/office/officeart/2005/8/layout/bProcess3"/>
    <dgm:cxn modelId="{E3A30278-92A2-49FA-92E6-DCB2A4374E17}" type="presOf" srcId="{9C6E1C04-B4A8-477F-A06B-F9B5111F34C1}" destId="{32F25624-6893-499E-90E4-4BA04AAD1653}" srcOrd="0" destOrd="0" presId="urn:microsoft.com/office/officeart/2005/8/layout/bProcess3"/>
    <dgm:cxn modelId="{DE55B258-F531-498F-B0DE-CFFB7BFA425F}" type="presOf" srcId="{53ADC7A4-AE2F-4CCD-B6C6-0E0BBDA3EA2C}" destId="{FD85736A-D1F2-413D-97DA-21994FFB0BAA}" srcOrd="0" destOrd="0" presId="urn:microsoft.com/office/officeart/2005/8/layout/bProcess3"/>
    <dgm:cxn modelId="{937BC87A-2ABC-4CB8-A99D-324C16451540}" srcId="{9C6E1C04-B4A8-477F-A06B-F9B5111F34C1}" destId="{7A39C336-4E13-4FB5-80BB-018BB3A57B7D}" srcOrd="12" destOrd="0" parTransId="{1290C074-CE17-493B-A2EF-95187EE0E53F}" sibTransId="{65B81167-6102-4912-8F23-04D75AE6F10F}"/>
    <dgm:cxn modelId="{C24A687D-6643-42EB-9F62-1718647F9311}" type="presOf" srcId="{FA9DC297-0826-4935-B106-0134A88F5288}" destId="{E7C7DEA5-501A-4409-B8D3-37C80141968C}" srcOrd="0" destOrd="0" presId="urn:microsoft.com/office/officeart/2005/8/layout/bProcess3"/>
    <dgm:cxn modelId="{4181547D-29F4-4886-B80B-A0F17389F49C}" type="presOf" srcId="{252A7643-32DF-4F00-83DD-BCC44EC37656}" destId="{4FF150C0-4D0B-44D3-B88E-13708D601A26}" srcOrd="0" destOrd="0" presId="urn:microsoft.com/office/officeart/2005/8/layout/bProcess3"/>
    <dgm:cxn modelId="{C5DB9082-789A-445A-AF72-5CC4AC25E9D5}" type="presOf" srcId="{4DAFDB27-3BED-4961-AC27-0B84F25C513A}" destId="{B91B037B-9088-4E55-801E-907E0AF93DA4}" srcOrd="0" destOrd="0" presId="urn:microsoft.com/office/officeart/2005/8/layout/bProcess3"/>
    <dgm:cxn modelId="{D2448984-986B-4689-935D-4AFE70433510}" type="presOf" srcId="{DCA0A73F-A66E-4EC3-8203-48B6B73BE5E5}" destId="{0436B74C-2D9F-4F65-B53C-CEA09AFB3E90}" srcOrd="0" destOrd="0" presId="urn:microsoft.com/office/officeart/2005/8/layout/bProcess3"/>
    <dgm:cxn modelId="{62F94D86-D263-4131-BE77-9AFA40920F96}" type="presOf" srcId="{A6F3A1EE-7197-4C4F-9CE0-6DF801F3DE19}" destId="{60DAB516-863C-44C5-987E-B53928AA4C87}" srcOrd="0" destOrd="0" presId="urn:microsoft.com/office/officeart/2005/8/layout/bProcess3"/>
    <dgm:cxn modelId="{F4927F88-E7B9-419E-B3DA-77D500574B64}" type="presOf" srcId="{9F5B907D-BF32-4D18-9277-A25BB0D4F3D3}" destId="{0DFF4170-F373-4C17-ACB9-4BF89AD34A74}" srcOrd="0" destOrd="0" presId="urn:microsoft.com/office/officeart/2005/8/layout/bProcess3"/>
    <dgm:cxn modelId="{C84EB597-B760-4666-934F-B817E7545986}" srcId="{9C6E1C04-B4A8-477F-A06B-F9B5111F34C1}" destId="{53ADC7A4-AE2F-4CCD-B6C6-0E0BBDA3EA2C}" srcOrd="3" destOrd="0" parTransId="{F381C5F2-94B4-4BD7-97C7-C075EFB6D772}" sibTransId="{4BD0C690-7033-4020-ACBA-2C045D7FF0B5}"/>
    <dgm:cxn modelId="{6077959D-A80A-4F43-9DE3-CC2A0D4D7FE5}" type="presOf" srcId="{D762A7E1-F8C6-40E0-B99B-DC0FBC1D809B}" destId="{5DFBAC21-3787-40E0-A3C1-A7B725322096}" srcOrd="0" destOrd="0" presId="urn:microsoft.com/office/officeart/2005/8/layout/bProcess3"/>
    <dgm:cxn modelId="{0257F7A1-9A26-4B3B-A5E1-E511DB5E3193}" type="presOf" srcId="{4BD0C690-7033-4020-ACBA-2C045D7FF0B5}" destId="{B07B1B00-F30B-436D-865D-73692575443A}" srcOrd="0" destOrd="0" presId="urn:microsoft.com/office/officeart/2005/8/layout/bProcess3"/>
    <dgm:cxn modelId="{D485ECA2-5C7D-467E-9BAA-9915F12D8AC8}" type="presOf" srcId="{71384E5C-F706-4CC1-8252-91F5A0B02E4B}" destId="{1BCBE1CB-1661-4DC2-BFB0-FD073D412A76}" srcOrd="0" destOrd="0" presId="urn:microsoft.com/office/officeart/2005/8/layout/bProcess3"/>
    <dgm:cxn modelId="{538583AF-E390-452B-8208-181C011A9BBF}" srcId="{9C6E1C04-B4A8-477F-A06B-F9B5111F34C1}" destId="{D762A7E1-F8C6-40E0-B99B-DC0FBC1D809B}" srcOrd="9" destOrd="0" parTransId="{5F84C516-4CDB-45E9-8F62-CE1F2A568EE8}" sibTransId="{8FBE7B89-1BCD-4F8C-9772-B147A73F0199}"/>
    <dgm:cxn modelId="{0CECAAB2-3658-49AA-B018-B7A567040D76}" srcId="{9C6E1C04-B4A8-477F-A06B-F9B5111F34C1}" destId="{DE4D802F-D088-40D4-988C-EA8B8B6B0634}" srcOrd="4" destOrd="0" parTransId="{771E84DC-35F5-4C04-A441-55DF2B4477C5}" sibTransId="{D87E589A-BFC1-4073-9A00-B7BC8695079B}"/>
    <dgm:cxn modelId="{FC71FBB2-D03A-4B7E-8E0A-A9F8509E875D}" type="presOf" srcId="{636E3D3B-36EE-458E-9591-3643AA791315}" destId="{3C1F4DE2-F799-425C-A230-060584405A14}" srcOrd="0" destOrd="0" presId="urn:microsoft.com/office/officeart/2005/8/layout/bProcess3"/>
    <dgm:cxn modelId="{819429B3-4F70-445C-B103-3E36E5C6ABBF}" type="presOf" srcId="{FA9DC297-0826-4935-B106-0134A88F5288}" destId="{C852D610-D6D1-448F-8B2C-072AFFB206E7}" srcOrd="1" destOrd="0" presId="urn:microsoft.com/office/officeart/2005/8/layout/bProcess3"/>
    <dgm:cxn modelId="{0A1262BB-BAEA-48FD-A4E9-6817BA82F1CD}" type="presOf" srcId="{3CE486D6-C3A7-466A-BD31-DB12992D9BC1}" destId="{0A13318C-EE50-4118-B076-E9F1507CB178}" srcOrd="0" destOrd="0" presId="urn:microsoft.com/office/officeart/2005/8/layout/bProcess3"/>
    <dgm:cxn modelId="{64E2DEBF-AD63-401C-B22E-13B58A67E534}" srcId="{9C6E1C04-B4A8-477F-A06B-F9B5111F34C1}" destId="{636E3D3B-36EE-458E-9591-3643AA791315}" srcOrd="1" destOrd="0" parTransId="{B847CA08-0DD8-42CD-97CD-EAF6DED6C683}" sibTransId="{FD86841B-480A-4E78-8D79-C7EB77927D57}"/>
    <dgm:cxn modelId="{83C009C4-E2D2-4A55-A20D-625D65F7D108}" type="presOf" srcId="{65B81167-6102-4912-8F23-04D75AE6F10F}" destId="{0154CED3-8E8A-4290-850F-72226A5E3F4F}" srcOrd="0" destOrd="0" presId="urn:microsoft.com/office/officeart/2005/8/layout/bProcess3"/>
    <dgm:cxn modelId="{9ED029C6-8ADB-4516-B7A5-48FF5C8E5BB4}" srcId="{9C6E1C04-B4A8-477F-A06B-F9B5111F34C1}" destId="{A6F3A1EE-7197-4C4F-9CE0-6DF801F3DE19}" srcOrd="11" destOrd="0" parTransId="{9E48A33F-01C4-4026-AEAF-67A6BC9B0A44}" sibTransId="{4DAFDB27-3BED-4961-AC27-0B84F25C513A}"/>
    <dgm:cxn modelId="{96CB08CC-3CCA-422D-8719-51F140739137}" type="presOf" srcId="{4280173D-9663-48F0-9799-E5D26C6DB6E4}" destId="{8C71912A-AC7B-4F13-A93A-6A5149ECF0EB}" srcOrd="0" destOrd="0" presId="urn:microsoft.com/office/officeart/2005/8/layout/bProcess3"/>
    <dgm:cxn modelId="{269E66CE-97FB-43B4-9DB8-97C4DA4D2091}" type="presOf" srcId="{1E101D8E-9E2C-4F2D-9759-14BB14E5ADCB}" destId="{E228B85C-CB25-4233-BF4A-887A3F702273}" srcOrd="0" destOrd="0" presId="urn:microsoft.com/office/officeart/2005/8/layout/bProcess3"/>
    <dgm:cxn modelId="{984C22DC-E734-4381-ADB9-D2CD45EA5092}" type="presOf" srcId="{D87E589A-BFC1-4073-9A00-B7BC8695079B}" destId="{4185FD6E-E073-4F1C-BC08-59EB6CFBC62A}" srcOrd="0" destOrd="0" presId="urn:microsoft.com/office/officeart/2005/8/layout/bProcess3"/>
    <dgm:cxn modelId="{2447BEDC-4FAE-49A8-AFFC-D24B556E5C13}" type="presOf" srcId="{7A39C336-4E13-4FB5-80BB-018BB3A57B7D}" destId="{C98A4C7D-C4D7-4867-BB9C-4FBFB3241AFF}" srcOrd="0" destOrd="0" presId="urn:microsoft.com/office/officeart/2005/8/layout/bProcess3"/>
    <dgm:cxn modelId="{F5FF8ADE-E5FF-4A60-BBB8-F9AE0E8CEDED}" type="presOf" srcId="{FD86841B-480A-4E78-8D79-C7EB77927D57}" destId="{F3CFD648-8D0C-4D08-B76C-D6EE726649F2}" srcOrd="1" destOrd="0" presId="urn:microsoft.com/office/officeart/2005/8/layout/bProcess3"/>
    <dgm:cxn modelId="{1C72A4E1-8A52-40F8-AF1F-D923E6F09C84}" type="presOf" srcId="{8FBE7B89-1BCD-4F8C-9772-B147A73F0199}" destId="{DBEC93F7-4F49-4B17-8C78-DB3AB2A72ECA}" srcOrd="0" destOrd="0" presId="urn:microsoft.com/office/officeart/2005/8/layout/bProcess3"/>
    <dgm:cxn modelId="{5CF84AE6-163B-4AFA-B36D-B46A4B43F5B0}" srcId="{9C6E1C04-B4A8-477F-A06B-F9B5111F34C1}" destId="{252A7643-32DF-4F00-83DD-BCC44EC37656}" srcOrd="0" destOrd="0" parTransId="{7DE39D6D-E9A8-4ECA-8207-ECC5ACCC06EC}" sibTransId="{D9F40244-534A-46C0-8160-54C6C5F86F2A}"/>
    <dgm:cxn modelId="{44B31BE7-724A-41F0-BC3C-79A3A5E1734C}" type="presOf" srcId="{DCA0A73F-A66E-4EC3-8203-48B6B73BE5E5}" destId="{3F4A38E4-F65A-411E-B7B7-66E72EE34C70}" srcOrd="1" destOrd="0" presId="urn:microsoft.com/office/officeart/2005/8/layout/bProcess3"/>
    <dgm:cxn modelId="{A6E44AEE-7450-4EEE-83F2-18936EE67343}" type="presOf" srcId="{DE4D802F-D088-40D4-988C-EA8B8B6B0634}" destId="{04F89F0A-4C1E-467F-B618-CFB575C1F8CC}" srcOrd="0" destOrd="0" presId="urn:microsoft.com/office/officeart/2005/8/layout/bProcess3"/>
    <dgm:cxn modelId="{0C918DEF-6A45-4595-A5AD-44E4102904FD}" type="presOf" srcId="{D9F40244-534A-46C0-8160-54C6C5F86F2A}" destId="{AFCA4703-1F22-4BB2-BFBC-D60A50A258E9}" srcOrd="1" destOrd="0" presId="urn:microsoft.com/office/officeart/2005/8/layout/bProcess3"/>
    <dgm:cxn modelId="{58FF0FF0-0000-4B82-9246-487179FD541C}" type="presOf" srcId="{4BD0C690-7033-4020-ACBA-2C045D7FF0B5}" destId="{AD5B27D9-0659-47B9-B257-2D3CC7B620B4}" srcOrd="1" destOrd="0" presId="urn:microsoft.com/office/officeart/2005/8/layout/bProcess3"/>
    <dgm:cxn modelId="{FCAB74F4-6F32-45FC-B8AB-17F83CE46585}" type="presOf" srcId="{7F66CD06-7069-4C5F-8B4F-A26A87C8D750}" destId="{2715C820-A6B9-43DC-B8FE-85EDD2D5EA1C}" srcOrd="0" destOrd="0" presId="urn:microsoft.com/office/officeart/2005/8/layout/bProcess3"/>
    <dgm:cxn modelId="{94A951F9-85A7-4992-B982-F927A1547D47}" type="presOf" srcId="{77C7A1A8-525F-4890-815E-5915BD2AA6BA}" destId="{E9C463AB-9904-4277-ADC8-2206822CC880}" srcOrd="1" destOrd="0" presId="urn:microsoft.com/office/officeart/2005/8/layout/bProcess3"/>
    <dgm:cxn modelId="{6E7CCC74-7E19-4885-9A78-0B9F2083DC64}" type="presParOf" srcId="{32F25624-6893-499E-90E4-4BA04AAD1653}" destId="{4FF150C0-4D0B-44D3-B88E-13708D601A26}" srcOrd="0" destOrd="0" presId="urn:microsoft.com/office/officeart/2005/8/layout/bProcess3"/>
    <dgm:cxn modelId="{DABC2120-0C6A-4B10-A650-299EA9FE5E78}" type="presParOf" srcId="{32F25624-6893-499E-90E4-4BA04AAD1653}" destId="{F2E549C3-BD0D-46EC-BF30-1C73594025B5}" srcOrd="1" destOrd="0" presId="urn:microsoft.com/office/officeart/2005/8/layout/bProcess3"/>
    <dgm:cxn modelId="{00BF7463-FA84-4935-9BE5-960E907697DC}" type="presParOf" srcId="{F2E549C3-BD0D-46EC-BF30-1C73594025B5}" destId="{AFCA4703-1F22-4BB2-BFBC-D60A50A258E9}" srcOrd="0" destOrd="0" presId="urn:microsoft.com/office/officeart/2005/8/layout/bProcess3"/>
    <dgm:cxn modelId="{D413F88E-1F7B-4A5A-8769-A387C550196A}" type="presParOf" srcId="{32F25624-6893-499E-90E4-4BA04AAD1653}" destId="{3C1F4DE2-F799-425C-A230-060584405A14}" srcOrd="2" destOrd="0" presId="urn:microsoft.com/office/officeart/2005/8/layout/bProcess3"/>
    <dgm:cxn modelId="{9BB4FB58-BA05-4FDF-A1B3-E46E6AEFB178}" type="presParOf" srcId="{32F25624-6893-499E-90E4-4BA04AAD1653}" destId="{DB80D020-992E-4E23-BE31-F44D87C1C633}" srcOrd="3" destOrd="0" presId="urn:microsoft.com/office/officeart/2005/8/layout/bProcess3"/>
    <dgm:cxn modelId="{96A7F9B4-AB39-4BD7-9E67-DF5ABD41C486}" type="presParOf" srcId="{DB80D020-992E-4E23-BE31-F44D87C1C633}" destId="{F3CFD648-8D0C-4D08-B76C-D6EE726649F2}" srcOrd="0" destOrd="0" presId="urn:microsoft.com/office/officeart/2005/8/layout/bProcess3"/>
    <dgm:cxn modelId="{6C4D7045-17A7-44C5-B037-F6E0B902EBDF}" type="presParOf" srcId="{32F25624-6893-499E-90E4-4BA04AAD1653}" destId="{1BCBE1CB-1661-4DC2-BFB0-FD073D412A76}" srcOrd="4" destOrd="0" presId="urn:microsoft.com/office/officeart/2005/8/layout/bProcess3"/>
    <dgm:cxn modelId="{6792045A-BE40-43E9-A996-2BF770891C2A}" type="presParOf" srcId="{32F25624-6893-499E-90E4-4BA04AAD1653}" destId="{29122359-18FA-4BDF-AD3C-1AFFC36DE048}" srcOrd="5" destOrd="0" presId="urn:microsoft.com/office/officeart/2005/8/layout/bProcess3"/>
    <dgm:cxn modelId="{55056189-6ED9-413E-9E46-7AAC99B82EDB}" type="presParOf" srcId="{29122359-18FA-4BDF-AD3C-1AFFC36DE048}" destId="{E9C463AB-9904-4277-ADC8-2206822CC880}" srcOrd="0" destOrd="0" presId="urn:microsoft.com/office/officeart/2005/8/layout/bProcess3"/>
    <dgm:cxn modelId="{8AC94EE7-36CA-4E0D-B464-DE4A3E7CC7B7}" type="presParOf" srcId="{32F25624-6893-499E-90E4-4BA04AAD1653}" destId="{FD85736A-D1F2-413D-97DA-21994FFB0BAA}" srcOrd="6" destOrd="0" presId="urn:microsoft.com/office/officeart/2005/8/layout/bProcess3"/>
    <dgm:cxn modelId="{7CAC0B9D-9455-4911-9C6C-2939ED1E8E09}" type="presParOf" srcId="{32F25624-6893-499E-90E4-4BA04AAD1653}" destId="{B07B1B00-F30B-436D-865D-73692575443A}" srcOrd="7" destOrd="0" presId="urn:microsoft.com/office/officeart/2005/8/layout/bProcess3"/>
    <dgm:cxn modelId="{9BCA7E9B-115E-42FE-9E03-FE423E4138DC}" type="presParOf" srcId="{B07B1B00-F30B-436D-865D-73692575443A}" destId="{AD5B27D9-0659-47B9-B257-2D3CC7B620B4}" srcOrd="0" destOrd="0" presId="urn:microsoft.com/office/officeart/2005/8/layout/bProcess3"/>
    <dgm:cxn modelId="{7E41A8FF-AD1A-47FE-BC94-8F4C9D3197A0}" type="presParOf" srcId="{32F25624-6893-499E-90E4-4BA04AAD1653}" destId="{04F89F0A-4C1E-467F-B618-CFB575C1F8CC}" srcOrd="8" destOrd="0" presId="urn:microsoft.com/office/officeart/2005/8/layout/bProcess3"/>
    <dgm:cxn modelId="{4289DF9D-8604-4CD5-8FE8-0B612639E6DB}" type="presParOf" srcId="{32F25624-6893-499E-90E4-4BA04AAD1653}" destId="{4185FD6E-E073-4F1C-BC08-59EB6CFBC62A}" srcOrd="9" destOrd="0" presId="urn:microsoft.com/office/officeart/2005/8/layout/bProcess3"/>
    <dgm:cxn modelId="{119E53EC-5C49-4992-9FF7-15390891E58D}" type="presParOf" srcId="{4185FD6E-E073-4F1C-BC08-59EB6CFBC62A}" destId="{210EABE9-3A1A-45E2-B2F5-15390E793B74}" srcOrd="0" destOrd="0" presId="urn:microsoft.com/office/officeart/2005/8/layout/bProcess3"/>
    <dgm:cxn modelId="{891954B6-4DEB-43AE-A1F8-31336ECCBF71}" type="presParOf" srcId="{32F25624-6893-499E-90E4-4BA04AAD1653}" destId="{F4CCBFD9-9D99-49C6-95B2-D3B9E6B1FA01}" srcOrd="10" destOrd="0" presId="urn:microsoft.com/office/officeart/2005/8/layout/bProcess3"/>
    <dgm:cxn modelId="{D1A7EADB-0701-4893-BD7D-00097F940FE1}" type="presParOf" srcId="{32F25624-6893-499E-90E4-4BA04AAD1653}" destId="{E228B85C-CB25-4233-BF4A-887A3F702273}" srcOrd="11" destOrd="0" presId="urn:microsoft.com/office/officeart/2005/8/layout/bProcess3"/>
    <dgm:cxn modelId="{167A1164-1301-4F89-B084-00CEC3F432A3}" type="presParOf" srcId="{E228B85C-CB25-4233-BF4A-887A3F702273}" destId="{AE88BBB6-A370-484D-A157-DE54DFF78D83}" srcOrd="0" destOrd="0" presId="urn:microsoft.com/office/officeart/2005/8/layout/bProcess3"/>
    <dgm:cxn modelId="{BBCBB918-5AA8-431A-AE85-19B3F7AE9A8B}" type="presParOf" srcId="{32F25624-6893-499E-90E4-4BA04AAD1653}" destId="{0A13318C-EE50-4118-B076-E9F1507CB178}" srcOrd="12" destOrd="0" presId="urn:microsoft.com/office/officeart/2005/8/layout/bProcess3"/>
    <dgm:cxn modelId="{C866EE07-DE03-4044-B270-596212C1C53C}" type="presParOf" srcId="{32F25624-6893-499E-90E4-4BA04AAD1653}" destId="{0436B74C-2D9F-4F65-B53C-CEA09AFB3E90}" srcOrd="13" destOrd="0" presId="urn:microsoft.com/office/officeart/2005/8/layout/bProcess3"/>
    <dgm:cxn modelId="{34F1B707-9D5F-4EF4-B353-D3C3ECE57C29}" type="presParOf" srcId="{0436B74C-2D9F-4F65-B53C-CEA09AFB3E90}" destId="{3F4A38E4-F65A-411E-B7B7-66E72EE34C70}" srcOrd="0" destOrd="0" presId="urn:microsoft.com/office/officeart/2005/8/layout/bProcess3"/>
    <dgm:cxn modelId="{13580398-7B1A-4D01-89B1-24BD026C322F}" type="presParOf" srcId="{32F25624-6893-499E-90E4-4BA04AAD1653}" destId="{463C3C5A-6645-4ABD-BFBE-9E8E36EC5BE4}" srcOrd="14" destOrd="0" presId="urn:microsoft.com/office/officeart/2005/8/layout/bProcess3"/>
    <dgm:cxn modelId="{A56A93EE-653F-4C41-B3EC-91C615F0118C}" type="presParOf" srcId="{32F25624-6893-499E-90E4-4BA04AAD1653}" destId="{2715C820-A6B9-43DC-B8FE-85EDD2D5EA1C}" srcOrd="15" destOrd="0" presId="urn:microsoft.com/office/officeart/2005/8/layout/bProcess3"/>
    <dgm:cxn modelId="{46453BBB-E7D6-49AD-A7D1-ACAC4F1ECDEF}" type="presParOf" srcId="{2715C820-A6B9-43DC-B8FE-85EDD2D5EA1C}" destId="{A8632A04-F521-456D-BF71-84540F40649C}" srcOrd="0" destOrd="0" presId="urn:microsoft.com/office/officeart/2005/8/layout/bProcess3"/>
    <dgm:cxn modelId="{620F5689-09C6-42C4-999C-EDBA723662F6}" type="presParOf" srcId="{32F25624-6893-499E-90E4-4BA04AAD1653}" destId="{8C71912A-AC7B-4F13-A93A-6A5149ECF0EB}" srcOrd="16" destOrd="0" presId="urn:microsoft.com/office/officeart/2005/8/layout/bProcess3"/>
    <dgm:cxn modelId="{7A257383-9837-49D3-96D5-CE774DDC414F}" type="presParOf" srcId="{32F25624-6893-499E-90E4-4BA04AAD1653}" destId="{C04EFB6A-A584-40FF-8C08-1CC9EE30784A}" srcOrd="17" destOrd="0" presId="urn:microsoft.com/office/officeart/2005/8/layout/bProcess3"/>
    <dgm:cxn modelId="{DA6EBE21-421B-4233-91F3-EAA30E6E708E}" type="presParOf" srcId="{C04EFB6A-A584-40FF-8C08-1CC9EE30784A}" destId="{2DB8B044-49E1-4C18-8EEF-51423DD1E4F9}" srcOrd="0" destOrd="0" presId="urn:microsoft.com/office/officeart/2005/8/layout/bProcess3"/>
    <dgm:cxn modelId="{88C25131-4292-4502-9E1C-269DF519298D}" type="presParOf" srcId="{32F25624-6893-499E-90E4-4BA04AAD1653}" destId="{5DFBAC21-3787-40E0-A3C1-A7B725322096}" srcOrd="18" destOrd="0" presId="urn:microsoft.com/office/officeart/2005/8/layout/bProcess3"/>
    <dgm:cxn modelId="{D1C183BA-C174-4F02-B991-BEDFD6984CB9}" type="presParOf" srcId="{32F25624-6893-499E-90E4-4BA04AAD1653}" destId="{DBEC93F7-4F49-4B17-8C78-DB3AB2A72ECA}" srcOrd="19" destOrd="0" presId="urn:microsoft.com/office/officeart/2005/8/layout/bProcess3"/>
    <dgm:cxn modelId="{96B7B104-D3B5-46B3-B287-931D87C59F55}" type="presParOf" srcId="{DBEC93F7-4F49-4B17-8C78-DB3AB2A72ECA}" destId="{1E5D6EA6-5D4B-48DF-BE8D-D69A46E1B4D4}" srcOrd="0" destOrd="0" presId="urn:microsoft.com/office/officeart/2005/8/layout/bProcess3"/>
    <dgm:cxn modelId="{6AED2B6D-95C1-46B6-AAA8-85AC90A1E2D1}" type="presParOf" srcId="{32F25624-6893-499E-90E4-4BA04AAD1653}" destId="{0DFF4170-F373-4C17-ACB9-4BF89AD34A74}" srcOrd="20" destOrd="0" presId="urn:microsoft.com/office/officeart/2005/8/layout/bProcess3"/>
    <dgm:cxn modelId="{059FD2E1-F170-4C14-BBF8-12B24DB1DB66}" type="presParOf" srcId="{32F25624-6893-499E-90E4-4BA04AAD1653}" destId="{E7C7DEA5-501A-4409-B8D3-37C80141968C}" srcOrd="21" destOrd="0" presId="urn:microsoft.com/office/officeart/2005/8/layout/bProcess3"/>
    <dgm:cxn modelId="{B10B997D-66E3-484D-AFAE-3219327C7663}" type="presParOf" srcId="{E7C7DEA5-501A-4409-B8D3-37C80141968C}" destId="{C852D610-D6D1-448F-8B2C-072AFFB206E7}" srcOrd="0" destOrd="0" presId="urn:microsoft.com/office/officeart/2005/8/layout/bProcess3"/>
    <dgm:cxn modelId="{70AAE993-C193-46EA-A034-18BE43CF3D41}" type="presParOf" srcId="{32F25624-6893-499E-90E4-4BA04AAD1653}" destId="{60DAB516-863C-44C5-987E-B53928AA4C87}" srcOrd="22" destOrd="0" presId="urn:microsoft.com/office/officeart/2005/8/layout/bProcess3"/>
    <dgm:cxn modelId="{A9181DAA-CCCB-45C8-A14C-5BA81ED14EC7}" type="presParOf" srcId="{32F25624-6893-499E-90E4-4BA04AAD1653}" destId="{B91B037B-9088-4E55-801E-907E0AF93DA4}" srcOrd="23" destOrd="0" presId="urn:microsoft.com/office/officeart/2005/8/layout/bProcess3"/>
    <dgm:cxn modelId="{FE144915-76AF-4431-AB56-E6C89A07239F}" type="presParOf" srcId="{B91B037B-9088-4E55-801E-907E0AF93DA4}" destId="{CB4AFB33-D2E2-4EA7-81C8-6129119C392B}" srcOrd="0" destOrd="0" presId="urn:microsoft.com/office/officeart/2005/8/layout/bProcess3"/>
    <dgm:cxn modelId="{CE389893-FC2E-455E-A6B6-597370C32515}" type="presParOf" srcId="{32F25624-6893-499E-90E4-4BA04AAD1653}" destId="{C98A4C7D-C4D7-4867-BB9C-4FBFB3241AFF}" srcOrd="24" destOrd="0" presId="urn:microsoft.com/office/officeart/2005/8/layout/bProcess3"/>
    <dgm:cxn modelId="{432CA0F2-0E67-4F7C-9CF1-20D0CBC20DC8}" type="presParOf" srcId="{32F25624-6893-499E-90E4-4BA04AAD1653}" destId="{0154CED3-8E8A-4290-850F-72226A5E3F4F}" srcOrd="25" destOrd="0" presId="urn:microsoft.com/office/officeart/2005/8/layout/bProcess3"/>
    <dgm:cxn modelId="{BEED3480-33EF-4EF5-8C3D-32F115A027BB}" type="presParOf" srcId="{0154CED3-8E8A-4290-850F-72226A5E3F4F}" destId="{6041F248-C693-4E6D-857F-DB4702C8B149}" srcOrd="0" destOrd="0" presId="urn:microsoft.com/office/officeart/2005/8/layout/bProcess3"/>
    <dgm:cxn modelId="{2872D76A-C4E7-40AF-B8B6-A4D79AB834CC}" type="presParOf" srcId="{32F25624-6893-499E-90E4-4BA04AAD1653}" destId="{2E680DEE-0AA0-4888-AD2B-8EFB62A79205}"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8947-69BE-471F-883B-EA4F890338D4}">
      <dsp:nvSpPr>
        <dsp:cNvPr id="0" name=""/>
        <dsp:cNvSpPr/>
      </dsp:nvSpPr>
      <dsp:spPr>
        <a:xfrm>
          <a:off x="788669" y="0"/>
          <a:ext cx="8938260" cy="38592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6D2E-A06D-475A-A9DA-635A01C8C6BC}">
      <dsp:nvSpPr>
        <dsp:cNvPr id="0" name=""/>
        <dsp:cNvSpPr/>
      </dsp:nvSpPr>
      <dsp:spPr>
        <a:xfrm>
          <a:off x="594711"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[closing_price] = Microsoft_Stock_dataset(Open, High, Low, Volume)</a:t>
          </a:r>
        </a:p>
      </dsp:txBody>
      <dsp:txXfrm>
        <a:off x="670067" y="1233119"/>
        <a:ext cx="4384140" cy="1392973"/>
      </dsp:txXfrm>
    </dsp:sp>
    <dsp:sp modelId="{2C7F5E59-706D-428E-835F-84940AD81363}">
      <dsp:nvSpPr>
        <dsp:cNvPr id="0" name=""/>
        <dsp:cNvSpPr/>
      </dsp:nvSpPr>
      <dsp:spPr>
        <a:xfrm>
          <a:off x="5386035"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Program:</a:t>
          </a:r>
        </a:p>
        <a:p>
          <a:pPr marL="0" lvl="0" indent="0" algn="ctr" defTabSz="1022350">
            <a:lnSpc>
              <a:spcPct val="90000"/>
            </a:lnSpc>
            <a:spcBef>
              <a:spcPct val="0"/>
            </a:spcBef>
            <a:spcAft>
              <a:spcPct val="35000"/>
            </a:spcAft>
            <a:buNone/>
          </a:pPr>
          <a:r>
            <a:rPr lang="en-US" sz="2300" kern="1200" dirty="0"/>
            <a:t>Output: Close </a:t>
          </a:r>
        </a:p>
        <a:p>
          <a:pPr marL="0" lvl="0" indent="0" algn="ctr" defTabSz="1022350">
            <a:lnSpc>
              <a:spcPct val="90000"/>
            </a:lnSpc>
            <a:spcBef>
              <a:spcPct val="0"/>
            </a:spcBef>
            <a:spcAft>
              <a:spcPct val="35000"/>
            </a:spcAft>
            <a:buNone/>
          </a:pPr>
          <a:r>
            <a:rPr lang="en-US" sz="2300" kern="1200" dirty="0"/>
            <a:t>Input: Microsoft_Stock Dataset </a:t>
          </a:r>
        </a:p>
      </dsp:txBody>
      <dsp:txXfrm>
        <a:off x="5461391" y="1233119"/>
        <a:ext cx="4384140" cy="139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549C3-BD0D-46EC-BF30-1C73594025B5}">
      <dsp:nvSpPr>
        <dsp:cNvPr id="0" name=""/>
        <dsp:cNvSpPr/>
      </dsp:nvSpPr>
      <dsp:spPr>
        <a:xfrm>
          <a:off x="1909800"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510630"/>
        <a:ext cx="19633" cy="3926"/>
      </dsp:txXfrm>
    </dsp:sp>
    <dsp:sp modelId="{4FF150C0-4D0B-44D3-B88E-13708D601A26}">
      <dsp:nvSpPr>
        <dsp:cNvPr id="0" name=""/>
        <dsp:cNvSpPr/>
      </dsp:nvSpPr>
      <dsp:spPr>
        <a:xfrm>
          <a:off x="204355"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Start</a:t>
          </a:r>
        </a:p>
      </dsp:txBody>
      <dsp:txXfrm>
        <a:off x="204355" y="420"/>
        <a:ext cx="1707244" cy="1024346"/>
      </dsp:txXfrm>
    </dsp:sp>
    <dsp:sp modelId="{DB80D020-992E-4E23-BE31-F44D87C1C633}">
      <dsp:nvSpPr>
        <dsp:cNvPr id="0" name=""/>
        <dsp:cNvSpPr/>
      </dsp:nvSpPr>
      <dsp:spPr>
        <a:xfrm>
          <a:off x="4009711"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510630"/>
        <a:ext cx="19633" cy="3926"/>
      </dsp:txXfrm>
    </dsp:sp>
    <dsp:sp modelId="{3C1F4DE2-F799-425C-A230-060584405A14}">
      <dsp:nvSpPr>
        <dsp:cNvPr id="0" name=""/>
        <dsp:cNvSpPr/>
      </dsp:nvSpPr>
      <dsp:spPr>
        <a:xfrm>
          <a:off x="2304266"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Load Data</a:t>
          </a:r>
        </a:p>
      </dsp:txBody>
      <dsp:txXfrm>
        <a:off x="2304266" y="420"/>
        <a:ext cx="1707244" cy="1024346"/>
      </dsp:txXfrm>
    </dsp:sp>
    <dsp:sp modelId="{29122359-18FA-4BDF-AD3C-1AFFC36DE048}">
      <dsp:nvSpPr>
        <dsp:cNvPr id="0" name=""/>
        <dsp:cNvSpPr/>
      </dsp:nvSpPr>
      <dsp:spPr>
        <a:xfrm>
          <a:off x="6109622"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510630"/>
        <a:ext cx="19633" cy="3926"/>
      </dsp:txXfrm>
    </dsp:sp>
    <dsp:sp modelId="{1BCBE1CB-1661-4DC2-BFB0-FD073D412A76}">
      <dsp:nvSpPr>
        <dsp:cNvPr id="0" name=""/>
        <dsp:cNvSpPr/>
      </dsp:nvSpPr>
      <dsp:spPr>
        <a:xfrm>
          <a:off x="4404177"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Preliminary Analysis</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Identify the dataset’s features, size, and descriptive  statistics</a:t>
          </a:r>
          <a:endParaRPr lang="en-US" sz="700" kern="1200" dirty="0">
            <a:solidFill>
              <a:schemeClr val="tx1"/>
            </a:solidFill>
          </a:endParaRPr>
        </a:p>
      </dsp:txBody>
      <dsp:txXfrm>
        <a:off x="4404177" y="420"/>
        <a:ext cx="1707244" cy="1024346"/>
      </dsp:txXfrm>
    </dsp:sp>
    <dsp:sp modelId="{B07B1B00-F30B-436D-865D-73692575443A}">
      <dsp:nvSpPr>
        <dsp:cNvPr id="0" name=""/>
        <dsp:cNvSpPr/>
      </dsp:nvSpPr>
      <dsp:spPr>
        <a:xfrm>
          <a:off x="8209533"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510630"/>
        <a:ext cx="19633" cy="3926"/>
      </dsp:txXfrm>
    </dsp:sp>
    <dsp:sp modelId="{FD85736A-D1F2-413D-97DA-21994FFB0BAA}">
      <dsp:nvSpPr>
        <dsp:cNvPr id="0" name=""/>
        <dsp:cNvSpPr/>
      </dsp:nvSpPr>
      <dsp:spPr>
        <a:xfrm>
          <a:off x="6504088"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Visualize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Plot each feature against the desired output variable (Close) to understand the nature of the data</a:t>
          </a:r>
          <a:endParaRPr lang="en-US" sz="700" kern="1200" dirty="0">
            <a:solidFill>
              <a:schemeClr val="tx1"/>
            </a:solidFill>
          </a:endParaRPr>
        </a:p>
      </dsp:txBody>
      <dsp:txXfrm>
        <a:off x="6504088" y="420"/>
        <a:ext cx="1707244" cy="1024346"/>
      </dsp:txXfrm>
    </dsp:sp>
    <dsp:sp modelId="{4185FD6E-E073-4F1C-BC08-59EB6CFBC62A}">
      <dsp:nvSpPr>
        <dsp:cNvPr id="0" name=""/>
        <dsp:cNvSpPr/>
      </dsp:nvSpPr>
      <dsp:spPr>
        <a:xfrm>
          <a:off x="1057978" y="1022966"/>
          <a:ext cx="8399643" cy="362066"/>
        </a:xfrm>
        <a:custGeom>
          <a:avLst/>
          <a:gdLst/>
          <a:ahLst/>
          <a:cxnLst/>
          <a:rect l="0" t="0" r="0" b="0"/>
          <a:pathLst>
            <a:path>
              <a:moveTo>
                <a:pt x="8399643" y="0"/>
              </a:moveTo>
              <a:lnTo>
                <a:pt x="8399643"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7579" y="1202036"/>
        <a:ext cx="420440" cy="3926"/>
      </dsp:txXfrm>
    </dsp:sp>
    <dsp:sp modelId="{04F89F0A-4C1E-467F-B618-CFB575C1F8CC}">
      <dsp:nvSpPr>
        <dsp:cNvPr id="0" name=""/>
        <dsp:cNvSpPr/>
      </dsp:nvSpPr>
      <dsp:spPr>
        <a:xfrm>
          <a:off x="8603999"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Clean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Handle any missing data</a:t>
          </a:r>
          <a:endParaRPr lang="en-US" sz="700" kern="1200" dirty="0">
            <a:solidFill>
              <a:schemeClr val="tx1"/>
            </a:solidFill>
          </a:endParaRPr>
        </a:p>
      </dsp:txBody>
      <dsp:txXfrm>
        <a:off x="8603999" y="420"/>
        <a:ext cx="1707244" cy="1024346"/>
      </dsp:txXfrm>
    </dsp:sp>
    <dsp:sp modelId="{E228B85C-CB25-4233-BF4A-887A3F702273}">
      <dsp:nvSpPr>
        <dsp:cNvPr id="0" name=""/>
        <dsp:cNvSpPr/>
      </dsp:nvSpPr>
      <dsp:spPr>
        <a:xfrm>
          <a:off x="1909800"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1927643"/>
        <a:ext cx="19633" cy="3926"/>
      </dsp:txXfrm>
    </dsp:sp>
    <dsp:sp modelId="{F4CCBFD9-9D99-49C6-95B2-D3B9E6B1FA01}">
      <dsp:nvSpPr>
        <dsp:cNvPr id="0" name=""/>
        <dsp:cNvSpPr/>
      </dsp:nvSpPr>
      <dsp:spPr>
        <a:xfrm>
          <a:off x="204355"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Analytical Technique</a:t>
          </a:r>
        </a:p>
        <a:p>
          <a:pPr marL="0" lvl="0" indent="0" algn="ctr" defTabSz="311150">
            <a:lnSpc>
              <a:spcPct val="90000"/>
            </a:lnSpc>
            <a:spcBef>
              <a:spcPct val="0"/>
            </a:spcBef>
            <a:spcAft>
              <a:spcPct val="35000"/>
            </a:spcAft>
            <a:buNone/>
          </a:pPr>
          <a:r>
            <a:rPr lang="en-US" sz="700" u="none" kern="1200" dirty="0"/>
            <a:t>Multiple Linear Regression</a:t>
          </a:r>
        </a:p>
        <a:p>
          <a:pPr marL="0" lvl="0" indent="0" algn="ctr" defTabSz="311150">
            <a:lnSpc>
              <a:spcPct val="90000"/>
            </a:lnSpc>
            <a:spcBef>
              <a:spcPct val="0"/>
            </a:spcBef>
            <a:spcAft>
              <a:spcPct val="35000"/>
            </a:spcAft>
            <a:buNone/>
          </a:pPr>
          <a:r>
            <a:rPr lang="en-US" sz="700" u="none" kern="1200" dirty="0"/>
            <a:t>Trend Analysis</a:t>
          </a:r>
        </a:p>
        <a:p>
          <a:pPr marL="0" lvl="0" indent="0" algn="ctr" defTabSz="311150">
            <a:lnSpc>
              <a:spcPct val="90000"/>
            </a:lnSpc>
            <a:spcBef>
              <a:spcPct val="0"/>
            </a:spcBef>
            <a:spcAft>
              <a:spcPct val="35000"/>
            </a:spcAft>
            <a:buNone/>
          </a:pPr>
          <a:r>
            <a:rPr lang="en-US" sz="700" u="none" kern="1200" dirty="0"/>
            <a:t>RNN with LSTM</a:t>
          </a:r>
        </a:p>
        <a:p>
          <a:pPr marL="0" lvl="0" indent="0" algn="ctr" defTabSz="311150">
            <a:lnSpc>
              <a:spcPct val="90000"/>
            </a:lnSpc>
            <a:spcBef>
              <a:spcPct val="0"/>
            </a:spcBef>
            <a:spcAft>
              <a:spcPct val="35000"/>
            </a:spcAft>
            <a:buNone/>
          </a:pPr>
          <a:r>
            <a:rPr lang="en-US" sz="700" u="none" kern="1200" dirty="0"/>
            <a:t>ARIMA Model</a:t>
          </a:r>
        </a:p>
      </dsp:txBody>
      <dsp:txXfrm>
        <a:off x="204355" y="1417433"/>
        <a:ext cx="1707244" cy="1024346"/>
      </dsp:txXfrm>
    </dsp:sp>
    <dsp:sp modelId="{0436B74C-2D9F-4F65-B53C-CEA09AFB3E90}">
      <dsp:nvSpPr>
        <dsp:cNvPr id="0" name=""/>
        <dsp:cNvSpPr/>
      </dsp:nvSpPr>
      <dsp:spPr>
        <a:xfrm>
          <a:off x="4009711"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1927643"/>
        <a:ext cx="19633" cy="3926"/>
      </dsp:txXfrm>
    </dsp:sp>
    <dsp:sp modelId="{0A13318C-EE50-4118-B076-E9F1507CB178}">
      <dsp:nvSpPr>
        <dsp:cNvPr id="0" name=""/>
        <dsp:cNvSpPr/>
      </dsp:nvSpPr>
      <dsp:spPr>
        <a:xfrm>
          <a:off x="2304266"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Estimators</a:t>
          </a:r>
        </a:p>
        <a:p>
          <a:pPr marL="0" lvl="0" indent="0" algn="ctr" defTabSz="311150">
            <a:lnSpc>
              <a:spcPct val="90000"/>
            </a:lnSpc>
            <a:spcBef>
              <a:spcPct val="0"/>
            </a:spcBef>
            <a:spcAft>
              <a:spcPct val="35000"/>
            </a:spcAft>
            <a:buNone/>
          </a:pPr>
          <a:r>
            <a:rPr lang="en-US" sz="700" u="none" kern="1200" dirty="0"/>
            <a:t>Import </a:t>
          </a:r>
          <a:r>
            <a:rPr lang="en-US" sz="700" u="none" kern="1200" dirty="0" err="1"/>
            <a:t>LinearRegression</a:t>
          </a:r>
          <a:r>
            <a:rPr lang="en-US" sz="700" u="none" kern="1200" dirty="0"/>
            <a:t> from Scikit-learn</a:t>
          </a:r>
        </a:p>
        <a:p>
          <a:pPr marL="0" lvl="0" indent="0" algn="ctr" defTabSz="311150">
            <a:lnSpc>
              <a:spcPct val="90000"/>
            </a:lnSpc>
            <a:spcBef>
              <a:spcPct val="0"/>
            </a:spcBef>
            <a:spcAft>
              <a:spcPct val="35000"/>
            </a:spcAft>
            <a:buNone/>
          </a:pPr>
          <a:r>
            <a:rPr lang="en-US" sz="700" u="none" kern="1200" dirty="0"/>
            <a:t>Import ARIMA, </a:t>
          </a:r>
          <a:r>
            <a:rPr lang="en-US" sz="700" u="none" kern="1200" dirty="0" err="1"/>
            <a:t>seasonal_decompose</a:t>
          </a:r>
          <a:r>
            <a:rPr lang="en-US" sz="700" u="none" kern="1200" dirty="0"/>
            <a:t> from </a:t>
          </a:r>
          <a:r>
            <a:rPr lang="en-US" sz="700" u="none" kern="1200" dirty="0" err="1"/>
            <a:t>statsmodels</a:t>
          </a:r>
          <a:r>
            <a:rPr lang="en-US" sz="700" u="none" kern="1200" dirty="0"/>
            <a:t> </a:t>
          </a:r>
        </a:p>
        <a:p>
          <a:pPr marL="0" lvl="0" indent="0" algn="ctr" defTabSz="311150">
            <a:lnSpc>
              <a:spcPct val="90000"/>
            </a:lnSpc>
            <a:spcBef>
              <a:spcPct val="0"/>
            </a:spcBef>
            <a:spcAft>
              <a:spcPct val="35000"/>
            </a:spcAft>
            <a:buNone/>
          </a:pPr>
          <a:r>
            <a:rPr lang="en-US" sz="700" u="none" kern="1200" dirty="0"/>
            <a:t>Import LSTM from </a:t>
          </a:r>
          <a:r>
            <a:rPr lang="en-US" sz="700" u="none" kern="1200" dirty="0" err="1"/>
            <a:t>tensorflow</a:t>
          </a:r>
          <a:endParaRPr lang="en-US" sz="700" u="none" kern="1200" dirty="0"/>
        </a:p>
        <a:p>
          <a:pPr marL="0" lvl="0" indent="0" algn="ctr" defTabSz="311150">
            <a:lnSpc>
              <a:spcPct val="90000"/>
            </a:lnSpc>
            <a:spcBef>
              <a:spcPct val="0"/>
            </a:spcBef>
            <a:spcAft>
              <a:spcPct val="35000"/>
            </a:spcAft>
            <a:buNone/>
          </a:pPr>
          <a:endParaRPr lang="en-US" sz="700" u="none" kern="1200" dirty="0"/>
        </a:p>
      </dsp:txBody>
      <dsp:txXfrm>
        <a:off x="2304266" y="1417433"/>
        <a:ext cx="1707244" cy="1024346"/>
      </dsp:txXfrm>
    </dsp:sp>
    <dsp:sp modelId="{2715C820-A6B9-43DC-B8FE-85EDD2D5EA1C}">
      <dsp:nvSpPr>
        <dsp:cNvPr id="0" name=""/>
        <dsp:cNvSpPr/>
      </dsp:nvSpPr>
      <dsp:spPr>
        <a:xfrm>
          <a:off x="6109622"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1927643"/>
        <a:ext cx="19633" cy="3926"/>
      </dsp:txXfrm>
    </dsp:sp>
    <dsp:sp modelId="{463C3C5A-6645-4ABD-BFBE-9E8E36EC5BE4}">
      <dsp:nvSpPr>
        <dsp:cNvPr id="0" name=""/>
        <dsp:cNvSpPr/>
      </dsp:nvSpPr>
      <dsp:spPr>
        <a:xfrm>
          <a:off x="4404177"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Improve Model Performance</a:t>
          </a:r>
        </a:p>
        <a:p>
          <a:pPr marL="0" lvl="0" indent="0" algn="ctr" defTabSz="311150">
            <a:lnSpc>
              <a:spcPct val="90000"/>
            </a:lnSpc>
            <a:spcBef>
              <a:spcPct val="0"/>
            </a:spcBef>
            <a:spcAft>
              <a:spcPct val="35000"/>
            </a:spcAft>
            <a:buNone/>
          </a:pPr>
          <a:r>
            <a:rPr lang="en-US" sz="700" u="none" kern="1200" dirty="0"/>
            <a:t>Standardize dataset</a:t>
          </a:r>
        </a:p>
      </dsp:txBody>
      <dsp:txXfrm>
        <a:off x="4404177" y="1417433"/>
        <a:ext cx="1707244" cy="1024346"/>
      </dsp:txXfrm>
    </dsp:sp>
    <dsp:sp modelId="{C04EFB6A-A584-40FF-8C08-1CC9EE30784A}">
      <dsp:nvSpPr>
        <dsp:cNvPr id="0" name=""/>
        <dsp:cNvSpPr/>
      </dsp:nvSpPr>
      <dsp:spPr>
        <a:xfrm>
          <a:off x="8209533"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1927643"/>
        <a:ext cx="19633" cy="3926"/>
      </dsp:txXfrm>
    </dsp:sp>
    <dsp:sp modelId="{8C71912A-AC7B-4F13-A93A-6A5149ECF0EB}">
      <dsp:nvSpPr>
        <dsp:cNvPr id="0" name=""/>
        <dsp:cNvSpPr/>
      </dsp:nvSpPr>
      <dsp:spPr>
        <a:xfrm>
          <a:off x="6504088"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Split Data for Training &amp; Testing</a:t>
          </a:r>
        </a:p>
        <a:p>
          <a:pPr marL="0" lvl="0" indent="0" algn="ctr" defTabSz="311150">
            <a:lnSpc>
              <a:spcPct val="90000"/>
            </a:lnSpc>
            <a:spcBef>
              <a:spcPct val="0"/>
            </a:spcBef>
            <a:spcAft>
              <a:spcPct val="35000"/>
            </a:spcAft>
            <a:buNone/>
          </a:pPr>
          <a:r>
            <a:rPr lang="en-US" sz="700" u="none" kern="1200" dirty="0"/>
            <a:t>Split dataset into two</a:t>
          </a:r>
        </a:p>
      </dsp:txBody>
      <dsp:txXfrm>
        <a:off x="6504088" y="1417433"/>
        <a:ext cx="1707244" cy="1024346"/>
      </dsp:txXfrm>
    </dsp:sp>
    <dsp:sp modelId="{DBEC93F7-4F49-4B17-8C78-DB3AB2A72ECA}">
      <dsp:nvSpPr>
        <dsp:cNvPr id="0" name=""/>
        <dsp:cNvSpPr/>
      </dsp:nvSpPr>
      <dsp:spPr>
        <a:xfrm>
          <a:off x="1016406" y="2439979"/>
          <a:ext cx="8441214" cy="362066"/>
        </a:xfrm>
        <a:custGeom>
          <a:avLst/>
          <a:gdLst/>
          <a:ahLst/>
          <a:cxnLst/>
          <a:rect l="0" t="0" r="0" b="0"/>
          <a:pathLst>
            <a:path>
              <a:moveTo>
                <a:pt x="8441214" y="0"/>
              </a:moveTo>
              <a:lnTo>
                <a:pt x="8441214"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755" y="2619049"/>
        <a:ext cx="422517" cy="3926"/>
      </dsp:txXfrm>
    </dsp:sp>
    <dsp:sp modelId="{5DFBAC21-3787-40E0-A3C1-A7B725322096}">
      <dsp:nvSpPr>
        <dsp:cNvPr id="0" name=""/>
        <dsp:cNvSpPr/>
      </dsp:nvSpPr>
      <dsp:spPr>
        <a:xfrm>
          <a:off x="8603999"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Train the Estimator</a:t>
          </a:r>
        </a:p>
        <a:p>
          <a:pPr marL="0" lvl="0" indent="0" algn="ctr" defTabSz="311150">
            <a:lnSpc>
              <a:spcPct val="90000"/>
            </a:lnSpc>
            <a:spcBef>
              <a:spcPct val="0"/>
            </a:spcBef>
            <a:spcAft>
              <a:spcPct val="35000"/>
            </a:spcAft>
            <a:buNone/>
          </a:pPr>
          <a:r>
            <a:rPr lang="en-US" sz="700" u="none" kern="1200" dirty="0"/>
            <a:t>Train using training data</a:t>
          </a:r>
        </a:p>
      </dsp:txBody>
      <dsp:txXfrm>
        <a:off x="8603999" y="1417433"/>
        <a:ext cx="1707244" cy="1024346"/>
      </dsp:txXfrm>
    </dsp:sp>
    <dsp:sp modelId="{E7C7DEA5-501A-4409-B8D3-37C80141968C}">
      <dsp:nvSpPr>
        <dsp:cNvPr id="0" name=""/>
        <dsp:cNvSpPr/>
      </dsp:nvSpPr>
      <dsp:spPr>
        <a:xfrm>
          <a:off x="1868229" y="3300899"/>
          <a:ext cx="403637" cy="91440"/>
        </a:xfrm>
        <a:custGeom>
          <a:avLst/>
          <a:gdLst/>
          <a:ahLst/>
          <a:cxnLst/>
          <a:rect l="0" t="0" r="0" b="0"/>
          <a:pathLst>
            <a:path>
              <a:moveTo>
                <a:pt x="0" y="45720"/>
              </a:moveTo>
              <a:lnTo>
                <a:pt x="4036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9192" y="3344656"/>
        <a:ext cx="21711" cy="3926"/>
      </dsp:txXfrm>
    </dsp:sp>
    <dsp:sp modelId="{0DFF4170-F373-4C17-ACB9-4BF89AD34A74}">
      <dsp:nvSpPr>
        <dsp:cNvPr id="0" name=""/>
        <dsp:cNvSpPr/>
      </dsp:nvSpPr>
      <dsp:spPr>
        <a:xfrm>
          <a:off x="162784" y="2834446"/>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Test the Estimator</a:t>
          </a:r>
        </a:p>
        <a:p>
          <a:pPr marL="0" lvl="0" indent="0" algn="ctr" defTabSz="311150">
            <a:lnSpc>
              <a:spcPct val="90000"/>
            </a:lnSpc>
            <a:spcBef>
              <a:spcPct val="0"/>
            </a:spcBef>
            <a:spcAft>
              <a:spcPct val="35000"/>
            </a:spcAft>
            <a:buNone/>
          </a:pPr>
          <a:r>
            <a:rPr lang="en-US" sz="700" u="none" kern="1200" dirty="0"/>
            <a:t>Predict using test data</a:t>
          </a:r>
        </a:p>
      </dsp:txBody>
      <dsp:txXfrm>
        <a:off x="162784" y="2834446"/>
        <a:ext cx="1707244" cy="1024346"/>
      </dsp:txXfrm>
    </dsp:sp>
    <dsp:sp modelId="{B91B037B-9088-4E55-801E-907E0AF93DA4}">
      <dsp:nvSpPr>
        <dsp:cNvPr id="0" name=""/>
        <dsp:cNvSpPr/>
      </dsp:nvSpPr>
      <dsp:spPr>
        <a:xfrm>
          <a:off x="4009711"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3344656"/>
        <a:ext cx="19633" cy="3926"/>
      </dsp:txXfrm>
    </dsp:sp>
    <dsp:sp modelId="{60DAB516-863C-44C5-987E-B53928AA4C87}">
      <dsp:nvSpPr>
        <dsp:cNvPr id="0" name=""/>
        <dsp:cNvSpPr/>
      </dsp:nvSpPr>
      <dsp:spPr>
        <a:xfrm>
          <a:off x="2304266" y="2834446"/>
          <a:ext cx="1707244" cy="1024346"/>
        </a:xfrm>
        <a:prstGeom prst="rect">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Assess Model’s Performance</a:t>
          </a:r>
        </a:p>
        <a:p>
          <a:pPr marL="0" lvl="0" indent="0" algn="ctr" defTabSz="311150">
            <a:lnSpc>
              <a:spcPct val="90000"/>
            </a:lnSpc>
            <a:spcBef>
              <a:spcPct val="0"/>
            </a:spcBef>
            <a:spcAft>
              <a:spcPct val="35000"/>
            </a:spcAft>
            <a:buNone/>
          </a:pPr>
          <a:r>
            <a:rPr lang="en-US" sz="700" u="none" kern="1200" dirty="0"/>
            <a:t>Visualize expected vs predicted closing price</a:t>
          </a:r>
        </a:p>
        <a:p>
          <a:pPr marL="0" lvl="0" indent="0" algn="ctr" defTabSz="311150">
            <a:lnSpc>
              <a:spcPct val="90000"/>
            </a:lnSpc>
            <a:spcBef>
              <a:spcPct val="0"/>
            </a:spcBef>
            <a:spcAft>
              <a:spcPct val="35000"/>
            </a:spcAft>
            <a:buNone/>
          </a:pPr>
          <a:r>
            <a:rPr lang="en-US" sz="700" u="none" kern="1200" dirty="0"/>
            <a:t>Prediction accuracy metrics:r2, </a:t>
          </a:r>
          <a:r>
            <a:rPr lang="en-US" sz="700" u="none" kern="1200" dirty="0" err="1"/>
            <a:t>mean_squared_error</a:t>
          </a:r>
          <a:endParaRPr lang="en-US" sz="700" u="none" kern="1200" dirty="0"/>
        </a:p>
        <a:p>
          <a:pPr marL="0" lvl="0" indent="0" algn="ctr" defTabSz="311150">
            <a:lnSpc>
              <a:spcPct val="90000"/>
            </a:lnSpc>
            <a:spcBef>
              <a:spcPct val="0"/>
            </a:spcBef>
            <a:spcAft>
              <a:spcPct val="35000"/>
            </a:spcAft>
            <a:buNone/>
          </a:pPr>
          <a:r>
            <a:rPr lang="en-US" sz="700" u="none" kern="1200" dirty="0"/>
            <a:t>OLS, Regression summary</a:t>
          </a:r>
        </a:p>
      </dsp:txBody>
      <dsp:txXfrm>
        <a:off x="2304266" y="2834446"/>
        <a:ext cx="1707244" cy="1024346"/>
      </dsp:txXfrm>
    </dsp:sp>
    <dsp:sp modelId="{0154CED3-8E8A-4290-850F-72226A5E3F4F}">
      <dsp:nvSpPr>
        <dsp:cNvPr id="0" name=""/>
        <dsp:cNvSpPr/>
      </dsp:nvSpPr>
      <dsp:spPr>
        <a:xfrm>
          <a:off x="6109622"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3344656"/>
        <a:ext cx="19633" cy="3926"/>
      </dsp:txXfrm>
    </dsp:sp>
    <dsp:sp modelId="{C98A4C7D-C4D7-4867-BB9C-4FBFB3241AFF}">
      <dsp:nvSpPr>
        <dsp:cNvPr id="0" name=""/>
        <dsp:cNvSpPr/>
      </dsp:nvSpPr>
      <dsp:spPr>
        <a:xfrm>
          <a:off x="4404177" y="2834446"/>
          <a:ext cx="1707244" cy="1024346"/>
        </a:xfrm>
        <a:prstGeom prst="rect">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Communicate Results</a:t>
          </a:r>
        </a:p>
      </dsp:txBody>
      <dsp:txXfrm>
        <a:off x="4404177" y="2834446"/>
        <a:ext cx="1707244" cy="1024346"/>
      </dsp:txXfrm>
    </dsp:sp>
    <dsp:sp modelId="{2E680DEE-0AA0-4888-AD2B-8EFB62A79205}">
      <dsp:nvSpPr>
        <dsp:cNvPr id="0" name=""/>
        <dsp:cNvSpPr/>
      </dsp:nvSpPr>
      <dsp:spPr>
        <a:xfrm>
          <a:off x="6504088" y="2834446"/>
          <a:ext cx="1707244" cy="1024346"/>
        </a:xfrm>
        <a:prstGeom prst="rect">
          <a:avLst/>
        </a:prstGeom>
        <a:solidFill>
          <a:schemeClr val="accent5"/>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Apply Results</a:t>
          </a:r>
        </a:p>
      </dsp:txBody>
      <dsp:txXfrm>
        <a:off x="6504088" y="2834446"/>
        <a:ext cx="1707244" cy="1024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14DEC-18CA-4ADE-A53A-C3EED21D3EF1}"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44F8-151B-4482-8E3B-11295C143195}" type="slidenum">
              <a:rPr lang="en-US" smtClean="0"/>
              <a:t>‹#›</a:t>
            </a:fld>
            <a:endParaRPr lang="en-US"/>
          </a:p>
        </p:txBody>
      </p:sp>
    </p:spTree>
    <p:extLst>
      <p:ext uri="{BB962C8B-B14F-4D97-AF65-F5344CB8AC3E}">
        <p14:creationId xmlns:p14="http://schemas.microsoft.com/office/powerpoint/2010/main" val="15227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C4FF2150-4AF1-41E7-902B-782E335F9B44}" type="datetime1">
              <a:rPr lang="en-US" smtClean="0"/>
              <a:t>8/23/2023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21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F128CB15-E696-4012-988C-BBC911260BF0}" type="datetime1">
              <a:rPr lang="en-US" smtClean="0"/>
              <a:t>8/23/2023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04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3515A803-65B1-41A3-8F86-7AC0C7E1EB66}" type="datetime1">
              <a:rPr lang="en-US" smtClean="0"/>
              <a:t>8/23/2023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B6BD524D-6612-4C2D-A2E5-7B665DABE47D}" type="datetime1">
              <a:rPr lang="en-US" smtClean="0"/>
              <a:t>8/23/2023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E3BEF96A-E573-4EB8-965D-07847BEF033D}" type="datetime1">
              <a:rPr lang="en-US" smtClean="0"/>
              <a:t>8/23/2023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9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A9FF55B6-95E1-4B1A-AB14-CDEB0A270D00}" type="datetime1">
              <a:rPr lang="en-US" smtClean="0"/>
              <a:t>8/23/2023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3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01D0AEB3-7355-4414-AB81-2D9494DFAB81}" type="datetime1">
              <a:rPr lang="en-US" smtClean="0"/>
              <a:t>8/23/2023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a:t>Microsoft Stock Price Prediction by Magnus Aghe - ANA500 Micro-Project</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5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4BE22BEA-60FA-4E89-B244-6C8FDBA28DD8}" type="datetime1">
              <a:rPr lang="en-US" smtClean="0"/>
              <a:t>8/23/2023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9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2EA5D978-DB67-48D0-BA1A-E00F5F5CDFF6}" type="datetime1">
              <a:rPr lang="en-US" smtClean="0"/>
              <a:t>8/23/2023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8A58FA6-9381-417A-B5C3-172AC1AB9360}" type="datetime1">
              <a:rPr lang="en-US" smtClean="0"/>
              <a:t>8/23/2023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F31DF5C0-88AC-4AE4-A649-9DD0C6D2F387}" type="datetime1">
              <a:rPr lang="en-US" smtClean="0"/>
              <a:t>8/23/2023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4CCB8BD6-55F2-4C17-A5FC-B65A7092B1C4}" type="datetime1">
              <a:rPr lang="en-US" smtClean="0"/>
              <a:t>8/23/2023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750433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gnusag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vijayvvenkitesh/microsoft-stock-time-series-analysi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C1055-E68E-6A21-0456-A42E7BF75E28}"/>
              </a:ext>
            </a:extLst>
          </p:cNvPr>
          <p:cNvSpPr>
            <a:spLocks noGrp="1"/>
          </p:cNvSpPr>
          <p:nvPr>
            <p:ph type="ctrTitle"/>
          </p:nvPr>
        </p:nvSpPr>
        <p:spPr>
          <a:xfrm>
            <a:off x="290286" y="1208314"/>
            <a:ext cx="3879097" cy="2123396"/>
          </a:xfrm>
        </p:spPr>
        <p:txBody>
          <a:bodyPr>
            <a:normAutofit fontScale="90000"/>
          </a:bodyPr>
          <a:lstStyle/>
          <a:p>
            <a:pPr algn="l"/>
            <a:r>
              <a:rPr lang="en-US" sz="4800" b="1" dirty="0"/>
              <a:t>Microsoft Stock Price Prediction</a:t>
            </a:r>
            <a:br>
              <a:rPr lang="en-US" sz="4800" dirty="0"/>
            </a:br>
            <a:br>
              <a:rPr lang="en-US" sz="3300" dirty="0"/>
            </a:br>
            <a:r>
              <a:rPr lang="en-US" sz="1600" u="sng" dirty="0">
                <a:hlinkClick r:id="rId2"/>
              </a:rPr>
              <a:t>https://github.com/magnusaghe/ANA500</a:t>
            </a:r>
            <a:r>
              <a:rPr lang="en-US" sz="1600" u="sng" dirty="0"/>
              <a:t> </a:t>
            </a:r>
            <a:endParaRPr lang="en-US" sz="1600" dirty="0"/>
          </a:p>
        </p:txBody>
      </p:sp>
      <p:sp>
        <p:nvSpPr>
          <p:cNvPr id="3" name="Subtitle 2">
            <a:extLst>
              <a:ext uri="{FF2B5EF4-FFF2-40B4-BE49-F238E27FC236}">
                <a16:creationId xmlns:a16="http://schemas.microsoft.com/office/drawing/2014/main" id="{000A4998-0958-1B93-1DB6-DEDAD8B2AC77}"/>
              </a:ext>
            </a:extLst>
          </p:cNvPr>
          <p:cNvSpPr>
            <a:spLocks noGrp="1"/>
          </p:cNvSpPr>
          <p:nvPr>
            <p:ph type="subTitle" idx="1"/>
          </p:nvPr>
        </p:nvSpPr>
        <p:spPr>
          <a:xfrm>
            <a:off x="860742" y="3993924"/>
            <a:ext cx="4425962" cy="1655762"/>
          </a:xfrm>
        </p:spPr>
        <p:txBody>
          <a:bodyPr>
            <a:normAutofit/>
          </a:bodyPr>
          <a:lstStyle/>
          <a:p>
            <a:pPr algn="l"/>
            <a:r>
              <a:rPr lang="en-US" sz="2000" dirty="0"/>
              <a:t>Magnus Aghe</a:t>
            </a:r>
          </a:p>
          <a:p>
            <a:pPr algn="l"/>
            <a:r>
              <a:rPr lang="en-US" sz="2000" dirty="0"/>
              <a:t>20 August 2023</a:t>
            </a:r>
          </a:p>
          <a:p>
            <a:pPr algn="l"/>
            <a:endParaRPr lang="en-US" dirty="0"/>
          </a:p>
        </p:txBody>
      </p:sp>
      <p:pic>
        <p:nvPicPr>
          <p:cNvPr id="63" name="Picture 3" descr="An abstract financial digital analysis">
            <a:extLst>
              <a:ext uri="{FF2B5EF4-FFF2-40B4-BE49-F238E27FC236}">
                <a16:creationId xmlns:a16="http://schemas.microsoft.com/office/drawing/2014/main" id="{D49646D5-9E4E-E140-3402-F173B45BC4C1}"/>
              </a:ext>
            </a:extLst>
          </p:cNvPr>
          <p:cNvPicPr>
            <a:picLocks noChangeAspect="1"/>
          </p:cNvPicPr>
          <p:nvPr/>
        </p:nvPicPr>
        <p:blipFill rotWithShape="1">
          <a:blip r:embed="rId3"/>
          <a:srcRect l="35242" r="12493"/>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91"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6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3FE-A2CD-77E1-77EB-C990F5A8A4B6}"/>
              </a:ext>
            </a:extLst>
          </p:cNvPr>
          <p:cNvSpPr>
            <a:spLocks noGrp="1"/>
          </p:cNvSpPr>
          <p:nvPr>
            <p:ph type="title"/>
          </p:nvPr>
        </p:nvSpPr>
        <p:spPr/>
        <p:txBody>
          <a:bodyPr/>
          <a:lstStyle/>
          <a:p>
            <a:r>
              <a:rPr lang="en-US" b="1" dirty="0"/>
              <a:t>Prepare</a:t>
            </a:r>
          </a:p>
        </p:txBody>
      </p:sp>
      <p:sp>
        <p:nvSpPr>
          <p:cNvPr id="3" name="Content Placeholder 2">
            <a:extLst>
              <a:ext uri="{FF2B5EF4-FFF2-40B4-BE49-F238E27FC236}">
                <a16:creationId xmlns:a16="http://schemas.microsoft.com/office/drawing/2014/main" id="{5A0D3C1E-7654-298D-C16A-6D7D63F7A068}"/>
              </a:ext>
            </a:extLst>
          </p:cNvPr>
          <p:cNvSpPr>
            <a:spLocks noGrp="1"/>
          </p:cNvSpPr>
          <p:nvPr>
            <p:ph idx="1"/>
          </p:nvPr>
        </p:nvSpPr>
        <p:spPr>
          <a:xfrm>
            <a:off x="838200" y="1825624"/>
            <a:ext cx="10515600" cy="4829175"/>
          </a:xfrm>
        </p:spPr>
        <p:txBody>
          <a:bodyPr/>
          <a:lstStyle/>
          <a:p>
            <a:r>
              <a:rPr lang="en-US" sz="2800" dirty="0"/>
              <a:t>‘</a:t>
            </a:r>
            <a:r>
              <a:rPr lang="en-US" sz="2800" dirty="0" err="1"/>
              <a:t>df.head</a:t>
            </a:r>
            <a:r>
              <a:rPr lang="en-US" sz="2800" dirty="0"/>
              <a:t>()’ function outputs the column headers and the first five rows of the dataset.</a:t>
            </a:r>
          </a:p>
          <a:p>
            <a:pPr marL="0" indent="0">
              <a:buNone/>
            </a:pPr>
            <a:endParaRPr lang="en-US" sz="2800" dirty="0"/>
          </a:p>
          <a:p>
            <a:pPr marL="0" indent="0">
              <a:buNone/>
            </a:pPr>
            <a:endParaRPr lang="en-US" sz="2800" dirty="0"/>
          </a:p>
          <a:p>
            <a:endParaRPr lang="en-US" dirty="0"/>
          </a:p>
        </p:txBody>
      </p:sp>
      <p:pic>
        <p:nvPicPr>
          <p:cNvPr id="5" name="Picture 4">
            <a:extLst>
              <a:ext uri="{FF2B5EF4-FFF2-40B4-BE49-F238E27FC236}">
                <a16:creationId xmlns:a16="http://schemas.microsoft.com/office/drawing/2014/main" id="{B1401CB5-D4AC-ED5E-3360-3FB2FCEF95A1}"/>
              </a:ext>
            </a:extLst>
          </p:cNvPr>
          <p:cNvPicPr>
            <a:picLocks noChangeAspect="1"/>
          </p:cNvPicPr>
          <p:nvPr/>
        </p:nvPicPr>
        <p:blipFill>
          <a:blip r:embed="rId2"/>
          <a:stretch>
            <a:fillRect/>
          </a:stretch>
        </p:blipFill>
        <p:spPr>
          <a:xfrm>
            <a:off x="2374543" y="2981702"/>
            <a:ext cx="6413857" cy="2740248"/>
          </a:xfrm>
          <a:prstGeom prst="rect">
            <a:avLst/>
          </a:prstGeom>
        </p:spPr>
      </p:pic>
      <p:sp>
        <p:nvSpPr>
          <p:cNvPr id="4" name="Footer Placeholder 3">
            <a:extLst>
              <a:ext uri="{FF2B5EF4-FFF2-40B4-BE49-F238E27FC236}">
                <a16:creationId xmlns:a16="http://schemas.microsoft.com/office/drawing/2014/main" id="{27F2C66D-039F-BCF5-202F-71909606BD0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330FEF6-7B59-2AB6-B419-A4B66E15001F}"/>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77992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D62-9377-2830-1A63-1085F17C560F}"/>
              </a:ext>
            </a:extLst>
          </p:cNvPr>
          <p:cNvSpPr>
            <a:spLocks noGrp="1"/>
          </p:cNvSpPr>
          <p:nvPr>
            <p:ph type="title"/>
          </p:nvPr>
        </p:nvSpPr>
        <p:spPr/>
        <p:txBody>
          <a:bodyPr/>
          <a:lstStyle/>
          <a:p>
            <a:r>
              <a:rPr lang="en-US" b="1" dirty="0"/>
              <a:t>Prepare, cont.</a:t>
            </a:r>
          </a:p>
        </p:txBody>
      </p:sp>
      <p:sp>
        <p:nvSpPr>
          <p:cNvPr id="3" name="Content Placeholder 2">
            <a:extLst>
              <a:ext uri="{FF2B5EF4-FFF2-40B4-BE49-F238E27FC236}">
                <a16:creationId xmlns:a16="http://schemas.microsoft.com/office/drawing/2014/main" id="{000C6996-D8B0-C57F-EF5A-E2244F03D922}"/>
              </a:ext>
            </a:extLst>
          </p:cNvPr>
          <p:cNvSpPr>
            <a:spLocks noGrp="1"/>
          </p:cNvSpPr>
          <p:nvPr>
            <p:ph idx="1"/>
          </p:nvPr>
        </p:nvSpPr>
        <p:spPr/>
        <p:txBody>
          <a:bodyPr/>
          <a:lstStyle/>
          <a:p>
            <a:r>
              <a:rPr lang="en-US" dirty="0"/>
              <a:t>Shape &amp; Features:  The dataset has 1511 rows and 6 						features/attributes.</a:t>
            </a:r>
          </a:p>
          <a:p>
            <a:endParaRPr lang="en-US" dirty="0"/>
          </a:p>
          <a:p>
            <a:endParaRPr lang="en-US" dirty="0"/>
          </a:p>
          <a:p>
            <a:endParaRPr lang="en-US" dirty="0"/>
          </a:p>
          <a:p>
            <a:r>
              <a:rPr lang="en-US" dirty="0"/>
              <a:t>Datatype: </a:t>
            </a:r>
          </a:p>
        </p:txBody>
      </p:sp>
      <p:pic>
        <p:nvPicPr>
          <p:cNvPr id="7" name="Picture 6">
            <a:extLst>
              <a:ext uri="{FF2B5EF4-FFF2-40B4-BE49-F238E27FC236}">
                <a16:creationId xmlns:a16="http://schemas.microsoft.com/office/drawing/2014/main" id="{1EAD8662-2E4F-FE16-92FD-36A894A82D97}"/>
              </a:ext>
            </a:extLst>
          </p:cNvPr>
          <p:cNvPicPr>
            <a:picLocks noChangeAspect="1"/>
          </p:cNvPicPr>
          <p:nvPr/>
        </p:nvPicPr>
        <p:blipFill>
          <a:blip r:embed="rId2"/>
          <a:stretch>
            <a:fillRect/>
          </a:stretch>
        </p:blipFill>
        <p:spPr>
          <a:xfrm>
            <a:off x="989887" y="2743104"/>
            <a:ext cx="10212225" cy="1371791"/>
          </a:xfrm>
          <a:prstGeom prst="rect">
            <a:avLst/>
          </a:prstGeom>
        </p:spPr>
      </p:pic>
      <p:pic>
        <p:nvPicPr>
          <p:cNvPr id="9" name="Picture 8">
            <a:extLst>
              <a:ext uri="{FF2B5EF4-FFF2-40B4-BE49-F238E27FC236}">
                <a16:creationId xmlns:a16="http://schemas.microsoft.com/office/drawing/2014/main" id="{5E3A6A7C-2769-90B8-CCAA-5DF8299DAD16}"/>
              </a:ext>
            </a:extLst>
          </p:cNvPr>
          <p:cNvPicPr>
            <a:picLocks noChangeAspect="1"/>
          </p:cNvPicPr>
          <p:nvPr/>
        </p:nvPicPr>
        <p:blipFill>
          <a:blip r:embed="rId3"/>
          <a:stretch>
            <a:fillRect/>
          </a:stretch>
        </p:blipFill>
        <p:spPr>
          <a:xfrm>
            <a:off x="3581400" y="4338711"/>
            <a:ext cx="4074393" cy="2330521"/>
          </a:xfrm>
          <a:prstGeom prst="rect">
            <a:avLst/>
          </a:prstGeom>
        </p:spPr>
      </p:pic>
      <p:sp>
        <p:nvSpPr>
          <p:cNvPr id="4" name="Footer Placeholder 3">
            <a:extLst>
              <a:ext uri="{FF2B5EF4-FFF2-40B4-BE49-F238E27FC236}">
                <a16:creationId xmlns:a16="http://schemas.microsoft.com/office/drawing/2014/main" id="{D9A91D9B-6847-AF35-E733-370F4E678DC7}"/>
              </a:ext>
            </a:extLst>
          </p:cNvPr>
          <p:cNvSpPr>
            <a:spLocks noGrp="1"/>
          </p:cNvSpPr>
          <p:nvPr>
            <p:ph type="ftr" sz="quarter" idx="11"/>
          </p:nvPr>
        </p:nvSpPr>
        <p:spPr>
          <a:xfrm>
            <a:off x="0" y="6367318"/>
            <a:ext cx="4114800" cy="365125"/>
          </a:xfrm>
        </p:spPr>
        <p:txBody>
          <a:bodyPr/>
          <a:lstStyle/>
          <a:p>
            <a:r>
              <a:rPr lang="en-US" dirty="0"/>
              <a:t>Microsoft Stock Price Prediction by Magnus Aghe - ANA500 Micro-Project</a:t>
            </a:r>
          </a:p>
        </p:txBody>
      </p:sp>
      <p:sp>
        <p:nvSpPr>
          <p:cNvPr id="5" name="Slide Number Placeholder 4">
            <a:extLst>
              <a:ext uri="{FF2B5EF4-FFF2-40B4-BE49-F238E27FC236}">
                <a16:creationId xmlns:a16="http://schemas.microsoft.com/office/drawing/2014/main" id="{15CAAC05-976E-6338-124D-2576EC9E04BD}"/>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29753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04B-9A27-847B-8E67-CE7F70A988B3}"/>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0AD2C8E-49E7-29AD-2BD1-A4E24A34F0BA}"/>
              </a:ext>
            </a:extLst>
          </p:cNvPr>
          <p:cNvSpPr>
            <a:spLocks noGrp="1"/>
          </p:cNvSpPr>
          <p:nvPr>
            <p:ph idx="1"/>
          </p:nvPr>
        </p:nvSpPr>
        <p:spPr/>
        <p:txBody>
          <a:bodyPr/>
          <a:lstStyle/>
          <a:p>
            <a:r>
              <a:rPr lang="en-US" dirty="0"/>
              <a:t>Summary Statistics:</a:t>
            </a:r>
          </a:p>
        </p:txBody>
      </p:sp>
      <p:pic>
        <p:nvPicPr>
          <p:cNvPr id="5" name="Picture 4">
            <a:extLst>
              <a:ext uri="{FF2B5EF4-FFF2-40B4-BE49-F238E27FC236}">
                <a16:creationId xmlns:a16="http://schemas.microsoft.com/office/drawing/2014/main" id="{8017829D-CD10-3B1B-DA3E-D7CE587B5F31}"/>
              </a:ext>
            </a:extLst>
          </p:cNvPr>
          <p:cNvPicPr>
            <a:picLocks noChangeAspect="1"/>
          </p:cNvPicPr>
          <p:nvPr/>
        </p:nvPicPr>
        <p:blipFill>
          <a:blip r:embed="rId2"/>
          <a:stretch>
            <a:fillRect/>
          </a:stretch>
        </p:blipFill>
        <p:spPr>
          <a:xfrm>
            <a:off x="4538136" y="1590410"/>
            <a:ext cx="6815664" cy="3677179"/>
          </a:xfrm>
          <a:prstGeom prst="rect">
            <a:avLst/>
          </a:prstGeom>
        </p:spPr>
      </p:pic>
      <p:sp>
        <p:nvSpPr>
          <p:cNvPr id="4" name="Footer Placeholder 3">
            <a:extLst>
              <a:ext uri="{FF2B5EF4-FFF2-40B4-BE49-F238E27FC236}">
                <a16:creationId xmlns:a16="http://schemas.microsoft.com/office/drawing/2014/main" id="{4CBEA6A7-333D-82A3-A098-FE98689F925B}"/>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23C28754-4F18-2A2F-1DB0-378FAC026B84}"/>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17521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End of Micro-Project 1</a:t>
            </a:r>
          </a:p>
        </p:txBody>
      </p:sp>
      <p:sp>
        <p:nvSpPr>
          <p:cNvPr id="83"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8" name="Rectangle 32">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Freeform: Shape 3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Oval 4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6000" b="1" kern="1200">
                <a:solidFill>
                  <a:srgbClr val="FFFFFF"/>
                </a:solidFill>
                <a:latin typeface="+mj-lt"/>
                <a:ea typeface="+mj-ea"/>
                <a:cs typeface="+mj-cs"/>
              </a:rPr>
              <a:t>Start of Micro-Project 2</a:t>
            </a:r>
          </a:p>
        </p:txBody>
      </p:sp>
      <p:sp>
        <p:nvSpPr>
          <p:cNvPr id="47" name="Freeform: Shape 4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3456580" y="6356350"/>
            <a:ext cx="4606401" cy="365125"/>
          </a:xfrm>
        </p:spPr>
        <p:txBody>
          <a:bodyPr vert="horz" lIns="91440" tIns="45720" rIns="91440" bIns="45720" rtlCol="0" anchor="ctr">
            <a:normAutofit/>
          </a:bodyPr>
          <a:lstStyle/>
          <a:p>
            <a:pPr>
              <a:lnSpc>
                <a:spcPct val="90000"/>
              </a:lnSpc>
              <a:spcAft>
                <a:spcPts val="600"/>
              </a:spcAft>
            </a:pPr>
            <a:r>
              <a:rPr lang="en-US" sz="1000" kern="1200" cap="none" spc="0" baseline="0">
                <a:solidFill>
                  <a:srgbClr val="FFFFFF"/>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208694" y="6356350"/>
            <a:ext cx="1145105" cy="365125"/>
          </a:xfrm>
        </p:spPr>
        <p:txBody>
          <a:bodyPr vert="horz" lIns="91440" tIns="45720" rIns="91440" bIns="45720" rtlCol="0" anchor="ctr">
            <a:normAutofit/>
          </a:bodyPr>
          <a:lstStyle/>
          <a:p>
            <a:pPr>
              <a:spcAft>
                <a:spcPts val="600"/>
              </a:spcAft>
            </a:pPr>
            <a:fld id="{4854181D-6920-4594-9A5D-6CE56DC9F8B2}" type="slidenum">
              <a:rPr lang="en-US">
                <a:solidFill>
                  <a:srgbClr val="808080"/>
                </a:solidFill>
              </a:rPr>
              <a:pPr>
                <a:spcAft>
                  <a:spcPts val="600"/>
                </a:spcAft>
              </a:pPr>
              <a:t>14</a:t>
            </a:fld>
            <a:endParaRPr lang="en-US">
              <a:solidFill>
                <a:srgbClr val="808080"/>
              </a:solidFill>
            </a:endParaRPr>
          </a:p>
        </p:txBody>
      </p:sp>
    </p:spTree>
    <p:extLst>
      <p:ext uri="{BB962C8B-B14F-4D97-AF65-F5344CB8AC3E}">
        <p14:creationId xmlns:p14="http://schemas.microsoft.com/office/powerpoint/2010/main" val="242600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FC5D-D196-9B36-2832-7811A7EE9305}"/>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2AE9383-818F-196D-6C73-DD066A44DA8F}"/>
              </a:ext>
            </a:extLst>
          </p:cNvPr>
          <p:cNvSpPr>
            <a:spLocks noGrp="1"/>
          </p:cNvSpPr>
          <p:nvPr>
            <p:ph sz="half" idx="1"/>
          </p:nvPr>
        </p:nvSpPr>
        <p:spPr/>
        <p:txBody>
          <a:bodyPr/>
          <a:lstStyle/>
          <a:p>
            <a:r>
              <a:rPr lang="en-US" dirty="0"/>
              <a:t>Checking for missing values.     </a:t>
            </a:r>
          </a:p>
          <a:p>
            <a:endParaRPr lang="en-US" dirty="0"/>
          </a:p>
          <a:p>
            <a:endParaRPr lang="en-US" dirty="0"/>
          </a:p>
          <a:p>
            <a:endParaRPr lang="en-US" dirty="0"/>
          </a:p>
          <a:p>
            <a:endParaRPr lang="en-US" dirty="0"/>
          </a:p>
          <a:p>
            <a:endParaRPr lang="en-US" dirty="0"/>
          </a:p>
          <a:p>
            <a:r>
              <a:rPr lang="en-US" dirty="0"/>
              <a:t>There are no missing values in the dataset.</a:t>
            </a:r>
          </a:p>
          <a:p>
            <a:endParaRPr lang="en-US" dirty="0"/>
          </a:p>
        </p:txBody>
      </p:sp>
      <p:sp>
        <p:nvSpPr>
          <p:cNvPr id="8" name="Content Placeholder 7">
            <a:extLst>
              <a:ext uri="{FF2B5EF4-FFF2-40B4-BE49-F238E27FC236}">
                <a16:creationId xmlns:a16="http://schemas.microsoft.com/office/drawing/2014/main" id="{87B0668C-2394-46EB-0F62-6B0B3A983C71}"/>
              </a:ext>
            </a:extLst>
          </p:cNvPr>
          <p:cNvSpPr>
            <a:spLocks noGrp="1"/>
          </p:cNvSpPr>
          <p:nvPr>
            <p:ph sz="half" idx="2"/>
          </p:nvPr>
        </p:nvSpPr>
        <p:spPr/>
        <p:txBody>
          <a:bodyPr/>
          <a:lstStyle/>
          <a:p>
            <a:r>
              <a:rPr lang="en-US" dirty="0"/>
              <a:t>Checking for unique values.</a:t>
            </a:r>
          </a:p>
          <a:p>
            <a:endParaRPr lang="en-US" dirty="0"/>
          </a:p>
          <a:p>
            <a:endParaRPr lang="en-US" dirty="0"/>
          </a:p>
          <a:p>
            <a:endParaRPr lang="en-US" dirty="0"/>
          </a:p>
          <a:p>
            <a:endParaRPr lang="en-US" dirty="0"/>
          </a:p>
          <a:p>
            <a:endParaRPr lang="en-US" dirty="0"/>
          </a:p>
          <a:p>
            <a:pPr marL="0" indent="0">
              <a:buNone/>
            </a:pPr>
            <a:r>
              <a:rPr lang="en-US" dirty="0"/>
              <a:t>The values in every variable are very diverse.</a:t>
            </a:r>
          </a:p>
        </p:txBody>
      </p:sp>
      <p:sp>
        <p:nvSpPr>
          <p:cNvPr id="4" name="Footer Placeholder 3">
            <a:extLst>
              <a:ext uri="{FF2B5EF4-FFF2-40B4-BE49-F238E27FC236}">
                <a16:creationId xmlns:a16="http://schemas.microsoft.com/office/drawing/2014/main" id="{254C8A71-7F2E-FD3A-023B-E1160C0B3D52}"/>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61BBE60C-9895-FF2A-5B1E-B3006B4D3E9C}"/>
              </a:ext>
            </a:extLst>
          </p:cNvPr>
          <p:cNvSpPr>
            <a:spLocks noGrp="1"/>
          </p:cNvSpPr>
          <p:nvPr>
            <p:ph type="sldNum" sz="quarter" idx="12"/>
          </p:nvPr>
        </p:nvSpPr>
        <p:spPr/>
        <p:txBody>
          <a:bodyPr/>
          <a:lstStyle/>
          <a:p>
            <a:fld id="{4854181D-6920-4594-9A5D-6CE56DC9F8B2}" type="slidenum">
              <a:rPr lang="en-US" smtClean="0"/>
              <a:t>15</a:t>
            </a:fld>
            <a:endParaRPr lang="en-US" dirty="0"/>
          </a:p>
        </p:txBody>
      </p:sp>
      <p:pic>
        <p:nvPicPr>
          <p:cNvPr id="7" name="Picture 6">
            <a:extLst>
              <a:ext uri="{FF2B5EF4-FFF2-40B4-BE49-F238E27FC236}">
                <a16:creationId xmlns:a16="http://schemas.microsoft.com/office/drawing/2014/main" id="{F3BB8197-BF1C-F526-FEC9-8ED24BBF76E0}"/>
              </a:ext>
            </a:extLst>
          </p:cNvPr>
          <p:cNvPicPr>
            <a:picLocks noChangeAspect="1"/>
          </p:cNvPicPr>
          <p:nvPr/>
        </p:nvPicPr>
        <p:blipFill>
          <a:blip r:embed="rId2"/>
          <a:stretch>
            <a:fillRect/>
          </a:stretch>
        </p:blipFill>
        <p:spPr>
          <a:xfrm>
            <a:off x="1307861" y="2523998"/>
            <a:ext cx="3077004" cy="1810003"/>
          </a:xfrm>
          <a:prstGeom prst="rect">
            <a:avLst/>
          </a:prstGeom>
        </p:spPr>
      </p:pic>
      <p:pic>
        <p:nvPicPr>
          <p:cNvPr id="12" name="Picture 11">
            <a:extLst>
              <a:ext uri="{FF2B5EF4-FFF2-40B4-BE49-F238E27FC236}">
                <a16:creationId xmlns:a16="http://schemas.microsoft.com/office/drawing/2014/main" id="{919AD8D2-52D2-FB37-5158-587E48741AB7}"/>
              </a:ext>
            </a:extLst>
          </p:cNvPr>
          <p:cNvPicPr>
            <a:picLocks noChangeAspect="1"/>
          </p:cNvPicPr>
          <p:nvPr/>
        </p:nvPicPr>
        <p:blipFill>
          <a:blip r:embed="rId3"/>
          <a:stretch>
            <a:fillRect/>
          </a:stretch>
        </p:blipFill>
        <p:spPr>
          <a:xfrm>
            <a:off x="6489461" y="2523998"/>
            <a:ext cx="4067743" cy="1981477"/>
          </a:xfrm>
          <a:prstGeom prst="rect">
            <a:avLst/>
          </a:prstGeom>
        </p:spPr>
      </p:pic>
    </p:spTree>
    <p:extLst>
      <p:ext uri="{BB962C8B-B14F-4D97-AF65-F5344CB8AC3E}">
        <p14:creationId xmlns:p14="http://schemas.microsoft.com/office/powerpoint/2010/main" val="324773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613041" y="1312287"/>
            <a:ext cx="5157787" cy="823912"/>
          </a:xfrm>
        </p:spPr>
        <p:txBody>
          <a:bodyPr/>
          <a:lstStyle/>
          <a:p>
            <a:r>
              <a:rPr lang="en-US" dirty="0"/>
              <a:t>Exploratory Data Analysis – Visualizing the Data</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7947A6F-CA5A-7A1E-BC96-357FDB6D7D3D}"/>
              </a:ext>
            </a:extLst>
          </p:cNvPr>
          <p:cNvSpPr>
            <a:spLocks noGrp="1"/>
          </p:cNvSpPr>
          <p:nvPr>
            <p:ph type="body" sz="quarter" idx="3"/>
          </p:nvPr>
        </p:nvSpPr>
        <p:spPr>
          <a:xfrm>
            <a:off x="6153523" y="1273970"/>
            <a:ext cx="5183188" cy="823912"/>
          </a:xfrm>
        </p:spPr>
        <p:txBody>
          <a:bodyPr/>
          <a:lstStyle/>
          <a:p>
            <a:r>
              <a:rPr lang="en-US" dirty="0"/>
              <a:t>Box plot to visualize the distribution of closing price</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16</a:t>
            </a:fld>
            <a:endParaRPr lang="en-US"/>
          </a:p>
        </p:txBody>
      </p:sp>
      <p:pic>
        <p:nvPicPr>
          <p:cNvPr id="11" name="Picture 10">
            <a:extLst>
              <a:ext uri="{FF2B5EF4-FFF2-40B4-BE49-F238E27FC236}">
                <a16:creationId xmlns:a16="http://schemas.microsoft.com/office/drawing/2014/main" id="{657D5408-2CC9-0370-0831-8C91F7E3C8CD}"/>
              </a:ext>
            </a:extLst>
          </p:cNvPr>
          <p:cNvPicPr>
            <a:picLocks noChangeAspect="1"/>
          </p:cNvPicPr>
          <p:nvPr/>
        </p:nvPicPr>
        <p:blipFill>
          <a:blip r:embed="rId2"/>
          <a:stretch>
            <a:fillRect/>
          </a:stretch>
        </p:blipFill>
        <p:spPr>
          <a:xfrm>
            <a:off x="962084" y="2302860"/>
            <a:ext cx="4451074" cy="3293070"/>
          </a:xfrm>
          <a:prstGeom prst="rect">
            <a:avLst/>
          </a:prstGeom>
        </p:spPr>
      </p:pic>
      <p:pic>
        <p:nvPicPr>
          <p:cNvPr id="13" name="Picture 12">
            <a:extLst>
              <a:ext uri="{FF2B5EF4-FFF2-40B4-BE49-F238E27FC236}">
                <a16:creationId xmlns:a16="http://schemas.microsoft.com/office/drawing/2014/main" id="{3949093B-17B9-E89D-8B1F-E7C14244C328}"/>
              </a:ext>
            </a:extLst>
          </p:cNvPr>
          <p:cNvPicPr>
            <a:picLocks noChangeAspect="1"/>
          </p:cNvPicPr>
          <p:nvPr/>
        </p:nvPicPr>
        <p:blipFill>
          <a:blip r:embed="rId3"/>
          <a:stretch>
            <a:fillRect/>
          </a:stretch>
        </p:blipFill>
        <p:spPr>
          <a:xfrm>
            <a:off x="6382612" y="2302860"/>
            <a:ext cx="4969600" cy="3202998"/>
          </a:xfrm>
          <a:prstGeom prst="rect">
            <a:avLst/>
          </a:prstGeom>
        </p:spPr>
      </p:pic>
      <p:sp>
        <p:nvSpPr>
          <p:cNvPr id="15" name="TextBox 14">
            <a:extLst>
              <a:ext uri="{FF2B5EF4-FFF2-40B4-BE49-F238E27FC236}">
                <a16:creationId xmlns:a16="http://schemas.microsoft.com/office/drawing/2014/main" id="{1BE915A1-6593-995A-9B4A-984C600D29EB}"/>
              </a:ext>
            </a:extLst>
          </p:cNvPr>
          <p:cNvSpPr txBox="1"/>
          <p:nvPr/>
        </p:nvSpPr>
        <p:spPr>
          <a:xfrm>
            <a:off x="962083" y="5595930"/>
            <a:ext cx="4841034" cy="923330"/>
          </a:xfrm>
          <a:prstGeom prst="rect">
            <a:avLst/>
          </a:prstGeom>
          <a:noFill/>
        </p:spPr>
        <p:txBody>
          <a:bodyPr wrap="square">
            <a:spAutoFit/>
          </a:bodyPr>
          <a:lstStyle/>
          <a:p>
            <a:r>
              <a:rPr lang="en-US" b="0" i="0" dirty="0">
                <a:solidFill>
                  <a:srgbClr val="000000"/>
                </a:solidFill>
                <a:effectLst/>
                <a:latin typeface="Helvetica Neue"/>
              </a:rPr>
              <a:t>The stock price closed at about 50 dollars more than 400 times, almost double the nearest closing price.</a:t>
            </a:r>
            <a:endParaRPr lang="en-US" dirty="0"/>
          </a:p>
        </p:txBody>
      </p:sp>
    </p:spTree>
    <p:extLst>
      <p:ext uri="{BB962C8B-B14F-4D97-AF65-F5344CB8AC3E}">
        <p14:creationId xmlns:p14="http://schemas.microsoft.com/office/powerpoint/2010/main" val="146481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517779" y="1501488"/>
            <a:ext cx="8420123" cy="711773"/>
          </a:xfrm>
        </p:spPr>
        <p:txBody>
          <a:bodyPr/>
          <a:lstStyle/>
          <a:p>
            <a:r>
              <a:rPr lang="en-US" dirty="0"/>
              <a:t>Distribution of Daily Traded Volume of MSFT Stock</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a:xfrm>
            <a:off x="839789" y="3794125"/>
            <a:ext cx="4660466" cy="1886239"/>
          </a:xfrm>
        </p:spPr>
        <p:txBody>
          <a:bodyPr>
            <a:normAutofit fontScale="70000" lnSpcReduction="20000"/>
          </a:bodyPr>
          <a:lstStyle/>
          <a:p>
            <a:r>
              <a:rPr lang="en-US" dirty="0"/>
              <a:t>The mean daily traded volume was 30.198 million shares.</a:t>
            </a:r>
          </a:p>
          <a:p>
            <a:endParaRPr lang="en-US" dirty="0"/>
          </a:p>
          <a:p>
            <a:r>
              <a:rPr lang="en-US" dirty="0"/>
              <a:t>Minimum was 101,612 shares while maximum daily traded volume was 135.227 million shares.</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normAutofit fontScale="70000" lnSpcReduction="20000"/>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17</a:t>
            </a:fld>
            <a:endParaRPr lang="en-US"/>
          </a:p>
        </p:txBody>
      </p:sp>
      <p:pic>
        <p:nvPicPr>
          <p:cNvPr id="10" name="Picture 9">
            <a:extLst>
              <a:ext uri="{FF2B5EF4-FFF2-40B4-BE49-F238E27FC236}">
                <a16:creationId xmlns:a16="http://schemas.microsoft.com/office/drawing/2014/main" id="{48C314AD-9BA1-0FC8-C54B-5F17D5D009B9}"/>
              </a:ext>
            </a:extLst>
          </p:cNvPr>
          <p:cNvPicPr>
            <a:picLocks noChangeAspect="1"/>
          </p:cNvPicPr>
          <p:nvPr/>
        </p:nvPicPr>
        <p:blipFill>
          <a:blip r:embed="rId2"/>
          <a:stretch>
            <a:fillRect/>
          </a:stretch>
        </p:blipFill>
        <p:spPr>
          <a:xfrm>
            <a:off x="6382490" y="2199945"/>
            <a:ext cx="5296891" cy="3927155"/>
          </a:xfrm>
          <a:prstGeom prst="rect">
            <a:avLst/>
          </a:prstGeom>
        </p:spPr>
      </p:pic>
    </p:spTree>
    <p:extLst>
      <p:ext uri="{BB962C8B-B14F-4D97-AF65-F5344CB8AC3E}">
        <p14:creationId xmlns:p14="http://schemas.microsoft.com/office/powerpoint/2010/main" val="127417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D47F-3CF9-0859-429D-097BC3A0D7C3}"/>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B449148-25FB-2758-138C-FD55962EDFF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B037980-601D-AD16-D22E-D40FF3490EAD}"/>
              </a:ext>
            </a:extLst>
          </p:cNvPr>
          <p:cNvSpPr>
            <a:spLocks noGrp="1"/>
          </p:cNvSpPr>
          <p:nvPr>
            <p:ph sz="half" idx="2"/>
          </p:nvPr>
        </p:nvSpPr>
        <p:spPr/>
        <p:txBody>
          <a:bodyPr>
            <a:normAutofit fontScale="85000" lnSpcReduction="10000"/>
          </a:bodyPr>
          <a:lstStyle/>
          <a:p>
            <a:endParaRPr lang="en-US"/>
          </a:p>
        </p:txBody>
      </p:sp>
      <p:sp>
        <p:nvSpPr>
          <p:cNvPr id="5" name="Text Placeholder 4">
            <a:extLst>
              <a:ext uri="{FF2B5EF4-FFF2-40B4-BE49-F238E27FC236}">
                <a16:creationId xmlns:a16="http://schemas.microsoft.com/office/drawing/2014/main" id="{84A5757F-3212-8B4B-1682-6239A5C8291C}"/>
              </a:ext>
            </a:extLst>
          </p:cNvPr>
          <p:cNvSpPr>
            <a:spLocks noGrp="1"/>
          </p:cNvSpPr>
          <p:nvPr>
            <p:ph type="body" sz="quarter" idx="3"/>
          </p:nvPr>
        </p:nvSpPr>
        <p:spPr>
          <a:xfrm>
            <a:off x="8126166" y="616526"/>
            <a:ext cx="3927290" cy="1634836"/>
          </a:xfrm>
        </p:spPr>
        <p:txBody>
          <a:bodyPr/>
          <a:lstStyle/>
          <a:p>
            <a:r>
              <a:rPr lang="en-US" dirty="0"/>
              <a:t>Time Series Plot of MSFT Closing Price</a:t>
            </a:r>
          </a:p>
          <a:p>
            <a:endParaRPr lang="en-US" dirty="0"/>
          </a:p>
        </p:txBody>
      </p:sp>
      <p:sp>
        <p:nvSpPr>
          <p:cNvPr id="6" name="Content Placeholder 5">
            <a:extLst>
              <a:ext uri="{FF2B5EF4-FFF2-40B4-BE49-F238E27FC236}">
                <a16:creationId xmlns:a16="http://schemas.microsoft.com/office/drawing/2014/main" id="{E23BFD44-9C0E-39F3-D76C-379F1D4E3591}"/>
              </a:ext>
            </a:extLst>
          </p:cNvPr>
          <p:cNvSpPr>
            <a:spLocks noGrp="1"/>
          </p:cNvSpPr>
          <p:nvPr>
            <p:ph sz="quarter" idx="4"/>
          </p:nvPr>
        </p:nvSpPr>
        <p:spPr>
          <a:xfrm>
            <a:off x="8280760" y="4347369"/>
            <a:ext cx="3402879" cy="1634836"/>
          </a:xfrm>
        </p:spPr>
        <p:txBody>
          <a:bodyPr>
            <a:normAutofit fontScale="85000" lnSpcReduction="10000"/>
          </a:bodyPr>
          <a:lstStyle/>
          <a:p>
            <a:r>
              <a:rPr lang="en-US" b="0" i="0" dirty="0">
                <a:solidFill>
                  <a:srgbClr val="000000"/>
                </a:solidFill>
                <a:effectLst/>
                <a:latin typeface="Helvetica Neue"/>
              </a:rPr>
              <a:t>We see an overall upward trend of MSFT stock price in the period under review (2015 - 2021).</a:t>
            </a:r>
            <a:endParaRPr lang="en-US" dirty="0"/>
          </a:p>
        </p:txBody>
      </p:sp>
      <p:sp>
        <p:nvSpPr>
          <p:cNvPr id="7" name="Footer Placeholder 6">
            <a:extLst>
              <a:ext uri="{FF2B5EF4-FFF2-40B4-BE49-F238E27FC236}">
                <a16:creationId xmlns:a16="http://schemas.microsoft.com/office/drawing/2014/main" id="{A0779552-D434-908F-7790-5F73D874662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633CD97-9EEB-AA58-DE50-E2CA4EA6F2EB}"/>
              </a:ext>
            </a:extLst>
          </p:cNvPr>
          <p:cNvSpPr>
            <a:spLocks noGrp="1"/>
          </p:cNvSpPr>
          <p:nvPr>
            <p:ph type="sldNum" sz="quarter" idx="12"/>
          </p:nvPr>
        </p:nvSpPr>
        <p:spPr/>
        <p:txBody>
          <a:bodyPr/>
          <a:lstStyle/>
          <a:p>
            <a:fld id="{4854181D-6920-4594-9A5D-6CE56DC9F8B2}" type="slidenum">
              <a:rPr lang="en-US" smtClean="0"/>
              <a:t>18</a:t>
            </a:fld>
            <a:endParaRPr lang="en-US"/>
          </a:p>
        </p:txBody>
      </p:sp>
      <p:pic>
        <p:nvPicPr>
          <p:cNvPr id="9" name="Picture 8">
            <a:extLst>
              <a:ext uri="{FF2B5EF4-FFF2-40B4-BE49-F238E27FC236}">
                <a16:creationId xmlns:a16="http://schemas.microsoft.com/office/drawing/2014/main" id="{36E0DF8A-D012-D280-4E18-E81316EA6AD2}"/>
              </a:ext>
            </a:extLst>
          </p:cNvPr>
          <p:cNvPicPr>
            <a:picLocks noChangeAspect="1"/>
          </p:cNvPicPr>
          <p:nvPr/>
        </p:nvPicPr>
        <p:blipFill>
          <a:blip r:embed="rId2"/>
          <a:stretch>
            <a:fillRect/>
          </a:stretch>
        </p:blipFill>
        <p:spPr>
          <a:xfrm>
            <a:off x="0" y="1248713"/>
            <a:ext cx="8202365" cy="5024293"/>
          </a:xfrm>
          <a:prstGeom prst="rect">
            <a:avLst/>
          </a:prstGeom>
        </p:spPr>
      </p:pic>
    </p:spTree>
    <p:extLst>
      <p:ext uri="{BB962C8B-B14F-4D97-AF65-F5344CB8AC3E}">
        <p14:creationId xmlns:p14="http://schemas.microsoft.com/office/powerpoint/2010/main" val="293766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940B-0186-9034-891D-378C4F705FAA}"/>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A4413653-62B6-039E-0F65-D66EA11A7177}"/>
              </a:ext>
            </a:extLst>
          </p:cNvPr>
          <p:cNvSpPr>
            <a:spLocks noGrp="1"/>
          </p:cNvSpPr>
          <p:nvPr>
            <p:ph type="body" idx="1"/>
          </p:nvPr>
        </p:nvSpPr>
        <p:spPr>
          <a:xfrm>
            <a:off x="836612" y="1431204"/>
            <a:ext cx="4785157" cy="1006619"/>
          </a:xfrm>
        </p:spPr>
        <p:txBody>
          <a:bodyPr/>
          <a:lstStyle/>
          <a:p>
            <a:r>
              <a:rPr lang="en-US" dirty="0"/>
              <a:t>Scatterplot &amp; Correlation Matrix </a:t>
            </a:r>
          </a:p>
        </p:txBody>
      </p:sp>
      <p:pic>
        <p:nvPicPr>
          <p:cNvPr id="12" name="Content Placeholder 11">
            <a:extLst>
              <a:ext uri="{FF2B5EF4-FFF2-40B4-BE49-F238E27FC236}">
                <a16:creationId xmlns:a16="http://schemas.microsoft.com/office/drawing/2014/main" id="{EBC1EF86-BC77-A1BE-6FFC-00E9E81187F7}"/>
              </a:ext>
            </a:extLst>
          </p:cNvPr>
          <p:cNvPicPr>
            <a:picLocks noGrp="1" noChangeAspect="1"/>
          </p:cNvPicPr>
          <p:nvPr>
            <p:ph sz="half" idx="2"/>
          </p:nvPr>
        </p:nvPicPr>
        <p:blipFill>
          <a:blip r:embed="rId2"/>
          <a:stretch>
            <a:fillRect/>
          </a:stretch>
        </p:blipFill>
        <p:spPr>
          <a:xfrm>
            <a:off x="685892" y="2756767"/>
            <a:ext cx="4785203" cy="2785196"/>
          </a:xfrm>
        </p:spPr>
      </p:pic>
      <p:sp>
        <p:nvSpPr>
          <p:cNvPr id="5" name="Text Placeholder 4">
            <a:extLst>
              <a:ext uri="{FF2B5EF4-FFF2-40B4-BE49-F238E27FC236}">
                <a16:creationId xmlns:a16="http://schemas.microsoft.com/office/drawing/2014/main" id="{12C5893C-2D06-0A0F-AF79-3B3FCE56818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B8988A3-70BB-9CC6-55DD-C80BAB7DD31C}"/>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5F39B64A-3E48-D311-CDA1-38FD1B0C1F18}"/>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3AEE9F74-9796-FB40-1D4E-1E52E9C407AD}"/>
              </a:ext>
            </a:extLst>
          </p:cNvPr>
          <p:cNvSpPr>
            <a:spLocks noGrp="1"/>
          </p:cNvSpPr>
          <p:nvPr>
            <p:ph type="sldNum" sz="quarter" idx="12"/>
          </p:nvPr>
        </p:nvSpPr>
        <p:spPr/>
        <p:txBody>
          <a:bodyPr/>
          <a:lstStyle/>
          <a:p>
            <a:fld id="{4854181D-6920-4594-9A5D-6CE56DC9F8B2}" type="slidenum">
              <a:rPr lang="en-US" smtClean="0"/>
              <a:t>19</a:t>
            </a:fld>
            <a:endParaRPr lang="en-US"/>
          </a:p>
        </p:txBody>
      </p:sp>
      <p:pic>
        <p:nvPicPr>
          <p:cNvPr id="10" name="Picture 9">
            <a:extLst>
              <a:ext uri="{FF2B5EF4-FFF2-40B4-BE49-F238E27FC236}">
                <a16:creationId xmlns:a16="http://schemas.microsoft.com/office/drawing/2014/main" id="{B2129982-32D6-24EB-4F3E-716472A49AB2}"/>
              </a:ext>
            </a:extLst>
          </p:cNvPr>
          <p:cNvPicPr>
            <a:picLocks noChangeAspect="1"/>
          </p:cNvPicPr>
          <p:nvPr/>
        </p:nvPicPr>
        <p:blipFill>
          <a:blip r:embed="rId3"/>
          <a:stretch>
            <a:fillRect/>
          </a:stretch>
        </p:blipFill>
        <p:spPr>
          <a:xfrm>
            <a:off x="5137048" y="0"/>
            <a:ext cx="6947104" cy="6835054"/>
          </a:xfrm>
          <a:prstGeom prst="rect">
            <a:avLst/>
          </a:prstGeom>
        </p:spPr>
      </p:pic>
    </p:spTree>
    <p:extLst>
      <p:ext uri="{BB962C8B-B14F-4D97-AF65-F5344CB8AC3E}">
        <p14:creationId xmlns:p14="http://schemas.microsoft.com/office/powerpoint/2010/main" val="14986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range and blue numbers and graphs">
            <a:extLst>
              <a:ext uri="{FF2B5EF4-FFF2-40B4-BE49-F238E27FC236}">
                <a16:creationId xmlns:a16="http://schemas.microsoft.com/office/drawing/2014/main" id="{FC741B94-15FB-7CBF-AF5D-4B152632AA8E}"/>
              </a:ext>
            </a:extLst>
          </p:cNvPr>
          <p:cNvPicPr>
            <a:picLocks noChangeAspect="1"/>
          </p:cNvPicPr>
          <p:nvPr/>
        </p:nvPicPr>
        <p:blipFill rotWithShape="1">
          <a:blip r:embed="rId2"/>
          <a:srcRect l="23590" r="33044" b="1"/>
          <a:stretch/>
        </p:blipFill>
        <p:spPr>
          <a:xfrm>
            <a:off x="-7366" y="10"/>
            <a:ext cx="4212123"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5D817-4FC2-D0DD-C8A4-7E7B55E9D345}"/>
              </a:ext>
            </a:extLst>
          </p:cNvPr>
          <p:cNvSpPr>
            <a:spLocks noGrp="1"/>
          </p:cNvSpPr>
          <p:nvPr>
            <p:ph type="title"/>
          </p:nvPr>
        </p:nvSpPr>
        <p:spPr>
          <a:xfrm>
            <a:off x="5827048" y="407987"/>
            <a:ext cx="5721484" cy="1325563"/>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FADED38-DCAE-5B88-30D0-292856D599DB}"/>
              </a:ext>
            </a:extLst>
          </p:cNvPr>
          <p:cNvSpPr>
            <a:spLocks noGrp="1"/>
          </p:cNvSpPr>
          <p:nvPr>
            <p:ph idx="1"/>
          </p:nvPr>
        </p:nvSpPr>
        <p:spPr>
          <a:xfrm>
            <a:off x="4403189" y="1868487"/>
            <a:ext cx="7145344" cy="4351338"/>
          </a:xfrm>
        </p:spPr>
        <p:txBody>
          <a:bodyPr>
            <a:normAutofit/>
          </a:bodyPr>
          <a:lstStyle/>
          <a:p>
            <a:r>
              <a:rPr lang="en-US" sz="2000" dirty="0"/>
              <a:t>A common feature of the stock market is its volatility and dynamism. For an individual stock, volatility represents the measure of the frequency and magnitude of movements in its price. These fluctuations are often used by investors to gauge risk and to help in the prediction of future price movements.</a:t>
            </a:r>
          </a:p>
          <a:p>
            <a:pPr marL="0" indent="0">
              <a:buNone/>
            </a:pPr>
            <a:endParaRPr lang="en-US" sz="2000" dirty="0"/>
          </a:p>
          <a:p>
            <a:r>
              <a:rPr lang="en-US" sz="2000" dirty="0"/>
              <a:t>In this project, a Microsoft stock price dataset (from April 1, 2015, to March 31, 2021) is analyzed to interrogate which features have the largest effect on its price. Additionally, machine learning models will be used to predict Microsoft stock price movement. </a:t>
            </a:r>
          </a:p>
        </p:txBody>
      </p:sp>
      <p:sp>
        <p:nvSpPr>
          <p:cNvPr id="4" name="Footer Placeholder 3">
            <a:extLst>
              <a:ext uri="{FF2B5EF4-FFF2-40B4-BE49-F238E27FC236}">
                <a16:creationId xmlns:a16="http://schemas.microsoft.com/office/drawing/2014/main" id="{1D639ED8-3580-47BD-A72F-5B58784F5180}"/>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7B13ED06-51BB-B87E-7DC4-23956496A20E}"/>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87941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5B95-CF40-166F-7005-9BD7B13A6E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6284B3F2-49E0-0CF8-3F91-502BC79A95E3}"/>
              </a:ext>
            </a:extLst>
          </p:cNvPr>
          <p:cNvSpPr>
            <a:spLocks noGrp="1"/>
          </p:cNvSpPr>
          <p:nvPr>
            <p:ph type="body" idx="1"/>
          </p:nvPr>
        </p:nvSpPr>
        <p:spPr/>
        <p:txBody>
          <a:bodyPr/>
          <a:lstStyle/>
          <a:p>
            <a:r>
              <a:rPr lang="en-US" dirty="0"/>
              <a:t>Correlation Heatmap</a:t>
            </a:r>
          </a:p>
        </p:txBody>
      </p:sp>
      <p:sp>
        <p:nvSpPr>
          <p:cNvPr id="4" name="Content Placeholder 3">
            <a:extLst>
              <a:ext uri="{FF2B5EF4-FFF2-40B4-BE49-F238E27FC236}">
                <a16:creationId xmlns:a16="http://schemas.microsoft.com/office/drawing/2014/main" id="{CB4E09A1-525C-4ECB-A557-5DDF0DD2B110}"/>
              </a:ext>
            </a:extLst>
          </p:cNvPr>
          <p:cNvSpPr>
            <a:spLocks noGrp="1"/>
          </p:cNvSpPr>
          <p:nvPr>
            <p:ph sz="half" idx="2"/>
          </p:nvPr>
        </p:nvSpPr>
        <p:spPr>
          <a:xfrm>
            <a:off x="484910" y="3153353"/>
            <a:ext cx="4114800" cy="2748830"/>
          </a:xfrm>
        </p:spPr>
        <p:txBody>
          <a:bodyPr>
            <a:normAutofit fontScale="70000" lnSpcReduction="20000"/>
          </a:bodyPr>
          <a:lstStyle/>
          <a:p>
            <a:pPr algn="l"/>
            <a:r>
              <a:rPr lang="en-US" b="0" i="0" dirty="0">
                <a:solidFill>
                  <a:srgbClr val="000000"/>
                </a:solidFill>
                <a:effectLst/>
                <a:latin typeface="Helvetica Neue"/>
              </a:rPr>
              <a:t>There is a perfect correlation between the opening, high, low, and closing prices of MSFT. </a:t>
            </a:r>
          </a:p>
          <a:p>
            <a:pPr algn="l"/>
            <a:r>
              <a:rPr lang="en-US" b="0" i="0" dirty="0">
                <a:solidFill>
                  <a:srgbClr val="000000"/>
                </a:solidFill>
                <a:effectLst/>
                <a:latin typeface="Helvetica Neue"/>
              </a:rPr>
              <a:t>Between these prices and the volume traded, the correlation is much smaller.</a:t>
            </a:r>
          </a:p>
          <a:p>
            <a:pPr marL="0" indent="0" algn="l">
              <a:buNone/>
            </a:pPr>
            <a:endParaRPr lang="en-US" b="0" i="0" dirty="0">
              <a:solidFill>
                <a:srgbClr val="000000"/>
              </a:solidFill>
              <a:effectLst/>
              <a:latin typeface="Helvetica Neue"/>
            </a:endParaRPr>
          </a:p>
          <a:p>
            <a:pPr algn="l"/>
            <a:r>
              <a:rPr lang="en-US" b="0" i="0" dirty="0">
                <a:solidFill>
                  <a:srgbClr val="000000"/>
                </a:solidFill>
                <a:effectLst/>
                <a:latin typeface="Helvetica Neue"/>
              </a:rPr>
              <a:t>The correlation between trading volume and closing stock price movements is 0.052 = 5.2%</a:t>
            </a:r>
          </a:p>
          <a:p>
            <a:endParaRPr lang="en-US" dirty="0"/>
          </a:p>
        </p:txBody>
      </p:sp>
      <p:sp>
        <p:nvSpPr>
          <p:cNvPr id="5" name="Text Placeholder 4">
            <a:extLst>
              <a:ext uri="{FF2B5EF4-FFF2-40B4-BE49-F238E27FC236}">
                <a16:creationId xmlns:a16="http://schemas.microsoft.com/office/drawing/2014/main" id="{CC1D929A-6D31-F3D1-A836-98D846F1555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612F211-EEE5-C108-BEB9-461AD234D4E9}"/>
              </a:ext>
            </a:extLst>
          </p:cNvPr>
          <p:cNvSpPr>
            <a:spLocks noGrp="1"/>
          </p:cNvSpPr>
          <p:nvPr>
            <p:ph sz="quarter" idx="4"/>
          </p:nvPr>
        </p:nvSpPr>
        <p:spPr/>
        <p:txBody>
          <a:bodyPr>
            <a:normAutofit fontScale="70000" lnSpcReduction="20000"/>
          </a:bodyPr>
          <a:lstStyle/>
          <a:p>
            <a:endParaRPr lang="en-US"/>
          </a:p>
        </p:txBody>
      </p:sp>
      <p:sp>
        <p:nvSpPr>
          <p:cNvPr id="7" name="Footer Placeholder 6">
            <a:extLst>
              <a:ext uri="{FF2B5EF4-FFF2-40B4-BE49-F238E27FC236}">
                <a16:creationId xmlns:a16="http://schemas.microsoft.com/office/drawing/2014/main" id="{E4BEEC67-3256-9D07-45A7-737ADC3461B2}"/>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F9E3CF9F-F6A5-B97C-B5F1-61F7131FFE45}"/>
              </a:ext>
            </a:extLst>
          </p:cNvPr>
          <p:cNvSpPr>
            <a:spLocks noGrp="1"/>
          </p:cNvSpPr>
          <p:nvPr>
            <p:ph type="sldNum" sz="quarter" idx="12"/>
          </p:nvPr>
        </p:nvSpPr>
        <p:spPr/>
        <p:txBody>
          <a:bodyPr/>
          <a:lstStyle/>
          <a:p>
            <a:fld id="{4854181D-6920-4594-9A5D-6CE56DC9F8B2}" type="slidenum">
              <a:rPr lang="en-US" smtClean="0"/>
              <a:t>20</a:t>
            </a:fld>
            <a:endParaRPr lang="en-US"/>
          </a:p>
        </p:txBody>
      </p:sp>
      <p:pic>
        <p:nvPicPr>
          <p:cNvPr id="10" name="Picture 9">
            <a:extLst>
              <a:ext uri="{FF2B5EF4-FFF2-40B4-BE49-F238E27FC236}">
                <a16:creationId xmlns:a16="http://schemas.microsoft.com/office/drawing/2014/main" id="{402E2C94-622A-F7D2-36A3-2576FC00F28E}"/>
              </a:ext>
            </a:extLst>
          </p:cNvPr>
          <p:cNvPicPr>
            <a:picLocks noChangeAspect="1"/>
          </p:cNvPicPr>
          <p:nvPr/>
        </p:nvPicPr>
        <p:blipFill>
          <a:blip r:embed="rId2"/>
          <a:stretch>
            <a:fillRect/>
          </a:stretch>
        </p:blipFill>
        <p:spPr>
          <a:xfrm>
            <a:off x="4397665" y="1270698"/>
            <a:ext cx="7511469" cy="4797593"/>
          </a:xfrm>
          <a:prstGeom prst="rect">
            <a:avLst/>
          </a:prstGeom>
        </p:spPr>
      </p:pic>
    </p:spTree>
    <p:extLst>
      <p:ext uri="{BB962C8B-B14F-4D97-AF65-F5344CB8AC3E}">
        <p14:creationId xmlns:p14="http://schemas.microsoft.com/office/powerpoint/2010/main" val="320571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8" y="1681163"/>
            <a:ext cx="10512424" cy="823912"/>
          </a:xfrm>
        </p:spPr>
        <p:txBody>
          <a:bodyPr/>
          <a:lstStyle/>
          <a:p>
            <a:r>
              <a:rPr lang="en-US" b="1" i="0" dirty="0">
                <a:solidFill>
                  <a:srgbClr val="000000"/>
                </a:solidFill>
                <a:effectLst/>
                <a:latin typeface="Helvetica Neue"/>
              </a:rPr>
              <a:t>Seasonal Decomposition of the Time Series - Trend</a:t>
            </a:r>
          </a:p>
          <a:p>
            <a:endParaRPr lang="en-US" dirty="0"/>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21</a:t>
            </a:fld>
            <a:endParaRPr lang="en-US"/>
          </a:p>
        </p:txBody>
      </p:sp>
      <p:pic>
        <p:nvPicPr>
          <p:cNvPr id="12" name="Picture 11">
            <a:extLst>
              <a:ext uri="{FF2B5EF4-FFF2-40B4-BE49-F238E27FC236}">
                <a16:creationId xmlns:a16="http://schemas.microsoft.com/office/drawing/2014/main" id="{9C32FCF9-BE02-44FD-2377-958BF46C2439}"/>
              </a:ext>
            </a:extLst>
          </p:cNvPr>
          <p:cNvPicPr>
            <a:picLocks noChangeAspect="1"/>
          </p:cNvPicPr>
          <p:nvPr/>
        </p:nvPicPr>
        <p:blipFill>
          <a:blip r:embed="rId2"/>
          <a:stretch>
            <a:fillRect/>
          </a:stretch>
        </p:blipFill>
        <p:spPr>
          <a:xfrm>
            <a:off x="1989574" y="2226020"/>
            <a:ext cx="8016002" cy="3884965"/>
          </a:xfrm>
          <a:prstGeom prst="rect">
            <a:avLst/>
          </a:prstGeom>
        </p:spPr>
      </p:pic>
    </p:spTree>
    <p:extLst>
      <p:ext uri="{BB962C8B-B14F-4D97-AF65-F5344CB8AC3E}">
        <p14:creationId xmlns:p14="http://schemas.microsoft.com/office/powerpoint/2010/main" val="39201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7" y="1681163"/>
            <a:ext cx="10908868" cy="823912"/>
          </a:xfrm>
        </p:spPr>
        <p:txBody>
          <a:bodyPr/>
          <a:lstStyle/>
          <a:p>
            <a:r>
              <a:rPr lang="en-US" b="1" i="0" dirty="0">
                <a:solidFill>
                  <a:srgbClr val="000000"/>
                </a:solidFill>
                <a:effectLst/>
                <a:latin typeface="Helvetica Neue"/>
              </a:rPr>
              <a:t>Seasonal Decomposition of the Time Series – Seasonality and Residuals</a:t>
            </a:r>
          </a:p>
          <a:p>
            <a:endParaRPr lang="en-US" dirty="0"/>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22</a:t>
            </a:fld>
            <a:endParaRPr lang="en-US"/>
          </a:p>
        </p:txBody>
      </p:sp>
      <p:pic>
        <p:nvPicPr>
          <p:cNvPr id="9" name="Picture 8">
            <a:extLst>
              <a:ext uri="{FF2B5EF4-FFF2-40B4-BE49-F238E27FC236}">
                <a16:creationId xmlns:a16="http://schemas.microsoft.com/office/drawing/2014/main" id="{3221C4AF-10D6-56B4-7828-F46EDECFADD1}"/>
              </a:ext>
            </a:extLst>
          </p:cNvPr>
          <p:cNvPicPr>
            <a:picLocks noChangeAspect="1"/>
          </p:cNvPicPr>
          <p:nvPr/>
        </p:nvPicPr>
        <p:blipFill>
          <a:blip r:embed="rId2"/>
          <a:stretch>
            <a:fillRect/>
          </a:stretch>
        </p:blipFill>
        <p:spPr>
          <a:xfrm>
            <a:off x="1384882" y="2150595"/>
            <a:ext cx="8868054" cy="4404662"/>
          </a:xfrm>
          <a:prstGeom prst="rect">
            <a:avLst/>
          </a:prstGeom>
        </p:spPr>
      </p:pic>
    </p:spTree>
    <p:extLst>
      <p:ext uri="{BB962C8B-B14F-4D97-AF65-F5344CB8AC3E}">
        <p14:creationId xmlns:p14="http://schemas.microsoft.com/office/powerpoint/2010/main" val="3908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568D-D789-B73D-DF72-9A0F8782BAED}"/>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CC4D248E-63EB-9187-8DEE-9B314F9F4F16}"/>
              </a:ext>
            </a:extLst>
          </p:cNvPr>
          <p:cNvSpPr>
            <a:spLocks noGrp="1"/>
          </p:cNvSpPr>
          <p:nvPr>
            <p:ph type="body" idx="1"/>
          </p:nvPr>
        </p:nvSpPr>
        <p:spPr>
          <a:xfrm>
            <a:off x="839788" y="1681163"/>
            <a:ext cx="9620394" cy="823912"/>
          </a:xfrm>
        </p:spPr>
        <p:txBody>
          <a:bodyPr/>
          <a:lstStyle/>
          <a:p>
            <a:r>
              <a:rPr lang="en-US" b="1" i="0" dirty="0">
                <a:solidFill>
                  <a:srgbClr val="000000"/>
                </a:solidFill>
                <a:effectLst/>
                <a:latin typeface="Helvetica Neue"/>
              </a:rPr>
              <a:t>Plotting the 30-day moving average (Rolling Mean) for MSFT</a:t>
            </a:r>
          </a:p>
          <a:p>
            <a:endParaRPr lang="en-US" dirty="0"/>
          </a:p>
        </p:txBody>
      </p:sp>
      <p:sp>
        <p:nvSpPr>
          <p:cNvPr id="6" name="Content Placeholder 5">
            <a:extLst>
              <a:ext uri="{FF2B5EF4-FFF2-40B4-BE49-F238E27FC236}">
                <a16:creationId xmlns:a16="http://schemas.microsoft.com/office/drawing/2014/main" id="{40E09396-CF99-1488-E91F-18F9C798BA64}"/>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7877E665-F5E6-19B8-0602-609E47C9A06B}"/>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67DE2B6-8058-B64E-94B0-720015E7EBD3}"/>
              </a:ext>
            </a:extLst>
          </p:cNvPr>
          <p:cNvSpPr>
            <a:spLocks noGrp="1"/>
          </p:cNvSpPr>
          <p:nvPr>
            <p:ph type="sldNum" sz="quarter" idx="12"/>
          </p:nvPr>
        </p:nvSpPr>
        <p:spPr/>
        <p:txBody>
          <a:bodyPr/>
          <a:lstStyle/>
          <a:p>
            <a:fld id="{4854181D-6920-4594-9A5D-6CE56DC9F8B2}" type="slidenum">
              <a:rPr lang="en-US" smtClean="0"/>
              <a:t>23</a:t>
            </a:fld>
            <a:endParaRPr lang="en-US"/>
          </a:p>
        </p:txBody>
      </p:sp>
      <p:pic>
        <p:nvPicPr>
          <p:cNvPr id="10" name="Picture 9">
            <a:extLst>
              <a:ext uri="{FF2B5EF4-FFF2-40B4-BE49-F238E27FC236}">
                <a16:creationId xmlns:a16="http://schemas.microsoft.com/office/drawing/2014/main" id="{81ED7D3C-E46F-7985-03AE-E6823868EE6A}"/>
              </a:ext>
            </a:extLst>
          </p:cNvPr>
          <p:cNvPicPr>
            <a:picLocks noChangeAspect="1"/>
          </p:cNvPicPr>
          <p:nvPr/>
        </p:nvPicPr>
        <p:blipFill>
          <a:blip r:embed="rId2"/>
          <a:stretch>
            <a:fillRect/>
          </a:stretch>
        </p:blipFill>
        <p:spPr>
          <a:xfrm>
            <a:off x="5100959" y="2130529"/>
            <a:ext cx="7019281" cy="4225821"/>
          </a:xfrm>
          <a:prstGeom prst="rect">
            <a:avLst/>
          </a:prstGeom>
        </p:spPr>
      </p:pic>
      <p:pic>
        <p:nvPicPr>
          <p:cNvPr id="12" name="Picture 11">
            <a:extLst>
              <a:ext uri="{FF2B5EF4-FFF2-40B4-BE49-F238E27FC236}">
                <a16:creationId xmlns:a16="http://schemas.microsoft.com/office/drawing/2014/main" id="{6585FB2E-1D4E-4BB2-F565-0B000F002E85}"/>
              </a:ext>
            </a:extLst>
          </p:cNvPr>
          <p:cNvPicPr>
            <a:picLocks noChangeAspect="1"/>
          </p:cNvPicPr>
          <p:nvPr/>
        </p:nvPicPr>
        <p:blipFill>
          <a:blip r:embed="rId3"/>
          <a:stretch>
            <a:fillRect/>
          </a:stretch>
        </p:blipFill>
        <p:spPr>
          <a:xfrm>
            <a:off x="0" y="3909624"/>
            <a:ext cx="4854019" cy="2280039"/>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FADE-8BA8-0F3B-8814-6DE39150052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B0BC032C-A296-12B3-8C51-304804A689D1}"/>
              </a:ext>
            </a:extLst>
          </p:cNvPr>
          <p:cNvSpPr>
            <a:spLocks noGrp="1"/>
          </p:cNvSpPr>
          <p:nvPr>
            <p:ph type="body" idx="1"/>
          </p:nvPr>
        </p:nvSpPr>
        <p:spPr>
          <a:xfrm>
            <a:off x="839788" y="1681163"/>
            <a:ext cx="10690225" cy="823912"/>
          </a:xfrm>
        </p:spPr>
        <p:txBody>
          <a:bodyPr/>
          <a:lstStyle/>
          <a:p>
            <a:r>
              <a:rPr lang="en-US" b="1" i="0" dirty="0">
                <a:solidFill>
                  <a:srgbClr val="000000"/>
                </a:solidFill>
                <a:effectLst/>
                <a:latin typeface="Helvetica Neue"/>
              </a:rPr>
              <a:t>Average Daily Return and Volatility (Standard Deviation)</a:t>
            </a:r>
          </a:p>
          <a:p>
            <a:endParaRPr lang="en-US" dirty="0"/>
          </a:p>
        </p:txBody>
      </p:sp>
      <p:pic>
        <p:nvPicPr>
          <p:cNvPr id="12" name="Content Placeholder 11">
            <a:extLst>
              <a:ext uri="{FF2B5EF4-FFF2-40B4-BE49-F238E27FC236}">
                <a16:creationId xmlns:a16="http://schemas.microsoft.com/office/drawing/2014/main" id="{E8BE7F1B-17C4-6BB0-D704-A61F2C1934BD}"/>
              </a:ext>
            </a:extLst>
          </p:cNvPr>
          <p:cNvPicPr>
            <a:picLocks noGrp="1" noChangeAspect="1"/>
          </p:cNvPicPr>
          <p:nvPr>
            <p:ph sz="half" idx="2"/>
          </p:nvPr>
        </p:nvPicPr>
        <p:blipFill>
          <a:blip r:embed="rId2"/>
          <a:stretch>
            <a:fillRect/>
          </a:stretch>
        </p:blipFill>
        <p:spPr>
          <a:xfrm>
            <a:off x="661987" y="2550211"/>
            <a:ext cx="4132958" cy="700269"/>
          </a:xfrm>
        </p:spPr>
      </p:pic>
      <p:sp>
        <p:nvSpPr>
          <p:cNvPr id="6" name="Content Placeholder 5">
            <a:extLst>
              <a:ext uri="{FF2B5EF4-FFF2-40B4-BE49-F238E27FC236}">
                <a16:creationId xmlns:a16="http://schemas.microsoft.com/office/drawing/2014/main" id="{367D6FCB-28B5-4527-75ED-7D1C090A3573}"/>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B93E86E6-81FA-2CA0-A488-3A9AEE917766}"/>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71A18FAE-9784-91C8-D9B3-191ADA647BEB}"/>
              </a:ext>
            </a:extLst>
          </p:cNvPr>
          <p:cNvSpPr>
            <a:spLocks noGrp="1"/>
          </p:cNvSpPr>
          <p:nvPr>
            <p:ph type="sldNum" sz="quarter" idx="12"/>
          </p:nvPr>
        </p:nvSpPr>
        <p:spPr/>
        <p:txBody>
          <a:bodyPr/>
          <a:lstStyle/>
          <a:p>
            <a:fld id="{4854181D-6920-4594-9A5D-6CE56DC9F8B2}" type="slidenum">
              <a:rPr lang="en-US" smtClean="0"/>
              <a:t>24</a:t>
            </a:fld>
            <a:endParaRPr lang="en-US"/>
          </a:p>
        </p:txBody>
      </p:sp>
      <p:pic>
        <p:nvPicPr>
          <p:cNvPr id="10" name="Picture 9">
            <a:extLst>
              <a:ext uri="{FF2B5EF4-FFF2-40B4-BE49-F238E27FC236}">
                <a16:creationId xmlns:a16="http://schemas.microsoft.com/office/drawing/2014/main" id="{14438497-218B-E6BF-2222-A030BC031463}"/>
              </a:ext>
            </a:extLst>
          </p:cNvPr>
          <p:cNvPicPr>
            <a:picLocks noChangeAspect="1"/>
          </p:cNvPicPr>
          <p:nvPr/>
        </p:nvPicPr>
        <p:blipFill>
          <a:blip r:embed="rId3"/>
          <a:stretch>
            <a:fillRect/>
          </a:stretch>
        </p:blipFill>
        <p:spPr>
          <a:xfrm>
            <a:off x="4725488" y="2011446"/>
            <a:ext cx="6804525" cy="4178217"/>
          </a:xfrm>
          <a:prstGeom prst="rect">
            <a:avLst/>
          </a:prstGeom>
        </p:spPr>
      </p:pic>
      <p:sp>
        <p:nvSpPr>
          <p:cNvPr id="13" name="Content Placeholder 3">
            <a:extLst>
              <a:ext uri="{FF2B5EF4-FFF2-40B4-BE49-F238E27FC236}">
                <a16:creationId xmlns:a16="http://schemas.microsoft.com/office/drawing/2014/main" id="{8A4EDA35-1304-A5D3-A529-D10090FD30FE}"/>
              </a:ext>
            </a:extLst>
          </p:cNvPr>
          <p:cNvSpPr txBox="1">
            <a:spLocks/>
          </p:cNvSpPr>
          <p:nvPr/>
        </p:nvSpPr>
        <p:spPr>
          <a:xfrm>
            <a:off x="836612" y="4502728"/>
            <a:ext cx="3416733" cy="168693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The average daily return of MSFT stock price is 0.132%. </a:t>
            </a:r>
          </a:p>
          <a:p>
            <a:endParaRPr lang="en-US" dirty="0">
              <a:solidFill>
                <a:srgbClr val="000000"/>
              </a:solidFill>
              <a:latin typeface="Helvetica Neue"/>
            </a:endParaRPr>
          </a:p>
          <a:p>
            <a:r>
              <a:rPr lang="en-US" dirty="0">
                <a:solidFill>
                  <a:srgbClr val="000000"/>
                </a:solidFill>
                <a:latin typeface="Helvetica Neue"/>
              </a:rPr>
              <a:t>The volatility of daily returns is at 1.75%.</a:t>
            </a:r>
          </a:p>
          <a:p>
            <a:endParaRPr lang="en-US" dirty="0"/>
          </a:p>
        </p:txBody>
      </p:sp>
    </p:spTree>
    <p:extLst>
      <p:ext uri="{BB962C8B-B14F-4D97-AF65-F5344CB8AC3E}">
        <p14:creationId xmlns:p14="http://schemas.microsoft.com/office/powerpoint/2010/main" val="359598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F332-7306-C1B6-C8D5-E58777F793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A49E88D-F510-493F-A063-976437604A09}"/>
              </a:ext>
            </a:extLst>
          </p:cNvPr>
          <p:cNvSpPr>
            <a:spLocks noGrp="1"/>
          </p:cNvSpPr>
          <p:nvPr>
            <p:ph type="body" idx="1"/>
          </p:nvPr>
        </p:nvSpPr>
        <p:spPr>
          <a:xfrm>
            <a:off x="460232" y="1351689"/>
            <a:ext cx="5157787" cy="823912"/>
          </a:xfrm>
        </p:spPr>
        <p:txBody>
          <a:bodyPr/>
          <a:lstStyle/>
          <a:p>
            <a:r>
              <a:rPr lang="en-US" dirty="0"/>
              <a:t>Historical Volatility of MSFT</a:t>
            </a:r>
          </a:p>
        </p:txBody>
      </p:sp>
      <p:pic>
        <p:nvPicPr>
          <p:cNvPr id="10" name="Content Placeholder 9">
            <a:extLst>
              <a:ext uri="{FF2B5EF4-FFF2-40B4-BE49-F238E27FC236}">
                <a16:creationId xmlns:a16="http://schemas.microsoft.com/office/drawing/2014/main" id="{947BD10B-29FF-84B4-9DEC-0667755DE126}"/>
              </a:ext>
            </a:extLst>
          </p:cNvPr>
          <p:cNvPicPr>
            <a:picLocks noGrp="1" noChangeAspect="1"/>
          </p:cNvPicPr>
          <p:nvPr>
            <p:ph sz="half" idx="2"/>
          </p:nvPr>
        </p:nvPicPr>
        <p:blipFill>
          <a:blip r:embed="rId2"/>
          <a:stretch>
            <a:fillRect/>
          </a:stretch>
        </p:blipFill>
        <p:spPr>
          <a:xfrm>
            <a:off x="4831134" y="1796765"/>
            <a:ext cx="7360866" cy="4453508"/>
          </a:xfrm>
        </p:spPr>
      </p:pic>
      <p:sp>
        <p:nvSpPr>
          <p:cNvPr id="7" name="Footer Placeholder 6">
            <a:extLst>
              <a:ext uri="{FF2B5EF4-FFF2-40B4-BE49-F238E27FC236}">
                <a16:creationId xmlns:a16="http://schemas.microsoft.com/office/drawing/2014/main" id="{4D927AA1-828B-19FF-32C2-97A8E02DAB9D}"/>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315132B-0755-519E-F256-FA8357E5CFE8}"/>
              </a:ext>
            </a:extLst>
          </p:cNvPr>
          <p:cNvSpPr>
            <a:spLocks noGrp="1"/>
          </p:cNvSpPr>
          <p:nvPr>
            <p:ph type="sldNum" sz="quarter" idx="12"/>
          </p:nvPr>
        </p:nvSpPr>
        <p:spPr/>
        <p:txBody>
          <a:bodyPr/>
          <a:lstStyle/>
          <a:p>
            <a:fld id="{4854181D-6920-4594-9A5D-6CE56DC9F8B2}" type="slidenum">
              <a:rPr lang="en-US" smtClean="0"/>
              <a:t>25</a:t>
            </a:fld>
            <a:endParaRPr lang="en-US"/>
          </a:p>
        </p:txBody>
      </p:sp>
      <p:sp>
        <p:nvSpPr>
          <p:cNvPr id="11" name="Content Placeholder 3">
            <a:extLst>
              <a:ext uri="{FF2B5EF4-FFF2-40B4-BE49-F238E27FC236}">
                <a16:creationId xmlns:a16="http://schemas.microsoft.com/office/drawing/2014/main" id="{0A9BA50D-E34F-7156-6DC5-FB76C6B00D7F}"/>
              </a:ext>
            </a:extLst>
          </p:cNvPr>
          <p:cNvSpPr txBox="1">
            <a:spLocks/>
          </p:cNvSpPr>
          <p:nvPr/>
        </p:nvSpPr>
        <p:spPr>
          <a:xfrm>
            <a:off x="577789" y="3180051"/>
            <a:ext cx="3416733" cy="1686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2020/2021 witnessed unusual volatility compared to other years. </a:t>
            </a:r>
            <a:endParaRPr lang="en-US" dirty="0"/>
          </a:p>
        </p:txBody>
      </p:sp>
    </p:spTree>
    <p:extLst>
      <p:ext uri="{BB962C8B-B14F-4D97-AF65-F5344CB8AC3E}">
        <p14:creationId xmlns:p14="http://schemas.microsoft.com/office/powerpoint/2010/main" val="371162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7" name="Oval 16">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10515600" cy="1325563"/>
          </a:xfrm>
        </p:spPr>
        <p:txBody>
          <a:bodyPr>
            <a:normAutofit/>
          </a:bodyPr>
          <a:lstStyle/>
          <a:p>
            <a:r>
              <a:rPr lang="en-US" b="1" dirty="0"/>
              <a:t>Report</a:t>
            </a: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a:t>The year 2020/2021 witnessed undue volatility in the closing price of MSFT compared to other years under review.</a:t>
            </a:r>
          </a:p>
          <a:p>
            <a:r>
              <a:rPr lang="en-US" sz="2000"/>
              <a:t>With an average daily return of 0.132%, and average volatility of 1.75%, it is easier to predict how much MSFT stocks can swing.</a:t>
            </a:r>
          </a:p>
          <a:p>
            <a:r>
              <a:rPr lang="en-US" sz="2000"/>
              <a:t>There is an overall yearly upward trajectory of MSFT stock price in the year under review (2015 – 2021).</a:t>
            </a:r>
          </a:p>
          <a:p>
            <a:r>
              <a:rPr lang="en-US" sz="2000"/>
              <a:t>The closing stock price is perfectly correlated with opening price, high and low daily prices.</a:t>
            </a:r>
          </a:p>
          <a:p>
            <a:endParaRPr lang="en-US" sz="2000"/>
          </a:p>
        </p:txBody>
      </p: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3258106" y="6356350"/>
            <a:ext cx="2973456"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130899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3723B17-859E-0517-C1CE-0F19AA13EB6A}"/>
              </a:ext>
            </a:extLst>
          </p:cNvPr>
          <p:cNvPicPr>
            <a:picLocks noChangeAspect="1"/>
          </p:cNvPicPr>
          <p:nvPr/>
        </p:nvPicPr>
        <p:blipFill rotWithShape="1">
          <a:blip r:embed="rId2"/>
          <a:srcRect l="22684" r="3749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A73452-C2F4-CF8B-BB6F-5D66CA27EC44}"/>
              </a:ext>
            </a:extLst>
          </p:cNvPr>
          <p:cNvSpPr>
            <a:spLocks noGrp="1"/>
          </p:cNvSpPr>
          <p:nvPr>
            <p:ph type="title"/>
          </p:nvPr>
        </p:nvSpPr>
        <p:spPr>
          <a:xfrm>
            <a:off x="5827048" y="407987"/>
            <a:ext cx="5721484" cy="1325563"/>
          </a:xfrm>
        </p:spPr>
        <p:txBody>
          <a:bodyPr>
            <a:normAutofit/>
          </a:bodyPr>
          <a:lstStyle/>
          <a:p>
            <a:r>
              <a:rPr lang="en-US" b="1" dirty="0"/>
              <a:t>Report, cont.</a:t>
            </a:r>
          </a:p>
        </p:txBody>
      </p:sp>
      <p:sp>
        <p:nvSpPr>
          <p:cNvPr id="3" name="Content Placeholder 2">
            <a:extLst>
              <a:ext uri="{FF2B5EF4-FFF2-40B4-BE49-F238E27FC236}">
                <a16:creationId xmlns:a16="http://schemas.microsoft.com/office/drawing/2014/main" id="{974EBD97-E86C-30F7-A5A2-3B2F0420CB4E}"/>
              </a:ext>
            </a:extLst>
          </p:cNvPr>
          <p:cNvSpPr>
            <a:spLocks noGrp="1"/>
          </p:cNvSpPr>
          <p:nvPr>
            <p:ph idx="1"/>
          </p:nvPr>
        </p:nvSpPr>
        <p:spPr>
          <a:xfrm>
            <a:off x="5827048" y="1868487"/>
            <a:ext cx="5721484" cy="4351338"/>
          </a:xfrm>
        </p:spPr>
        <p:txBody>
          <a:bodyPr>
            <a:normAutofit/>
          </a:bodyPr>
          <a:lstStyle/>
          <a:p>
            <a:r>
              <a:rPr lang="en-US" dirty="0"/>
              <a:t>Multiple linear regression would not be suitable for predicting the closing MSFT price, due to high collinearity with the predictor variables. </a:t>
            </a:r>
          </a:p>
          <a:p>
            <a:r>
              <a:rPr lang="en-US" dirty="0"/>
              <a:t>Other machine learning models (such as RNNs, LSTM, Autocorrelation and ARIMA)  will be explored next for predictive modeling. </a:t>
            </a:r>
          </a:p>
          <a:p>
            <a:pPr marL="0" indent="0">
              <a:buNone/>
            </a:pPr>
            <a:endParaRPr lang="en-US" dirty="0"/>
          </a:p>
        </p:txBody>
      </p:sp>
      <p:sp>
        <p:nvSpPr>
          <p:cNvPr id="4" name="Footer Placeholder 3">
            <a:extLst>
              <a:ext uri="{FF2B5EF4-FFF2-40B4-BE49-F238E27FC236}">
                <a16:creationId xmlns:a16="http://schemas.microsoft.com/office/drawing/2014/main" id="{8C5D1F55-6AC4-4934-64AD-68638BB068BA}"/>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5" name="Slide Number Placeholder 4">
            <a:extLst>
              <a:ext uri="{FF2B5EF4-FFF2-40B4-BE49-F238E27FC236}">
                <a16:creationId xmlns:a16="http://schemas.microsoft.com/office/drawing/2014/main" id="{9CD17E6C-5404-6D21-0CBD-37EFBB6EF2B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27</a:t>
            </a:fld>
            <a:endParaRPr lang="en-US">
              <a:solidFill>
                <a:prstClr val="black">
                  <a:tint val="75000"/>
                </a:prstClr>
              </a:solidFill>
            </a:endParaRPr>
          </a:p>
        </p:txBody>
      </p:sp>
    </p:spTree>
    <p:extLst>
      <p:ext uri="{BB962C8B-B14F-4D97-AF65-F5344CB8AC3E}">
        <p14:creationId xmlns:p14="http://schemas.microsoft.com/office/powerpoint/2010/main" val="35905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5093520" y="2744662"/>
            <a:ext cx="6589707" cy="2387600"/>
          </a:xfrm>
        </p:spPr>
        <p:txBody>
          <a:bodyPr>
            <a:normAutofit/>
          </a:bodyPr>
          <a:lstStyle/>
          <a:p>
            <a:pPr algn="r"/>
            <a:r>
              <a:rPr lang="en-US" b="1"/>
              <a:t>End of Micro-Project 2</a:t>
            </a:r>
            <a:endParaRPr lang="en-US" b="1" dirty="0"/>
          </a:p>
        </p:txBody>
      </p:sp>
      <p:cxnSp>
        <p:nvCxnSpPr>
          <p:cNvPr id="95" name="Straight Connector 9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Arc 10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91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Shape 7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Arc 7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8" name="Rectangle 77">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7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8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rgbClr val="FFFFFF"/>
                </a:solidFill>
                <a:latin typeface="+mj-lt"/>
                <a:ea typeface="+mj-ea"/>
                <a:cs typeface="+mj-cs"/>
              </a:rPr>
              <a:t>Start of Micro-Project 3</a:t>
            </a: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695542" y="6356350"/>
            <a:ext cx="3876457" cy="365125"/>
          </a:xfrm>
        </p:spPr>
        <p:txBody>
          <a:bodyPr vert="horz" lIns="91440" tIns="45720" rIns="91440" bIns="45720" rtlCol="0" anchor="ctr">
            <a:normAutofit/>
          </a:bodyPr>
          <a:lstStyle/>
          <a:p>
            <a:pPr algn="l">
              <a:lnSpc>
                <a:spcPct val="90000"/>
              </a:lnSpc>
              <a:spcAft>
                <a:spcPts val="600"/>
              </a:spcAft>
            </a:pPr>
            <a:r>
              <a:rPr lang="en-US" sz="900" kern="1200" cap="none" spc="0" baseline="0">
                <a:solidFill>
                  <a:prstClr val="black">
                    <a:tint val="75000"/>
                  </a:prstClr>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467444" y="6356350"/>
            <a:ext cx="886355" cy="365125"/>
          </a:xfrm>
        </p:spPr>
        <p:txBody>
          <a:bodyPr vert="horz" lIns="91440" tIns="45720" rIns="91440" bIns="45720" rtlCol="0" anchor="ctr">
            <a:normAutofit/>
          </a:bodyPr>
          <a:lstStyle/>
          <a:p>
            <a:pPr>
              <a:spcAft>
                <a:spcPts val="600"/>
              </a:spcAft>
            </a:pPr>
            <a:fld id="{4854181D-6920-4594-9A5D-6CE56DC9F8B2}" type="slidenum">
              <a:rPr lang="en-US" smtClean="0">
                <a:solidFill>
                  <a:prstClr val="black">
                    <a:tint val="75000"/>
                  </a:prstClr>
                </a:solidFill>
              </a:rPr>
              <a:pPr>
                <a:spcAft>
                  <a:spcPts val="600"/>
                </a:spcAft>
              </a:pPr>
              <a:t>29</a:t>
            </a:fld>
            <a:endParaRPr lang="en-US">
              <a:solidFill>
                <a:prstClr val="black">
                  <a:tint val="75000"/>
                </a:prstClr>
              </a:solidFill>
            </a:endParaRPr>
          </a:p>
        </p:txBody>
      </p:sp>
      <p:sp>
        <p:nvSpPr>
          <p:cNvPr id="101" name="Arc 8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Oval 8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7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1ACF-07DE-5E4E-E84C-9C66CA4F8893}"/>
              </a:ext>
            </a:extLst>
          </p:cNvPr>
          <p:cNvSpPr>
            <a:spLocks noGrp="1"/>
          </p:cNvSpPr>
          <p:nvPr>
            <p:ph type="title"/>
          </p:nvPr>
        </p:nvSpPr>
        <p:spPr>
          <a:xfrm>
            <a:off x="838200" y="365125"/>
            <a:ext cx="5393361" cy="1325563"/>
          </a:xfrm>
        </p:spPr>
        <p:txBody>
          <a:bodyPr>
            <a:normAutofit/>
          </a:bodyPr>
          <a:lstStyle/>
          <a:p>
            <a:r>
              <a:rPr lang="en-US" b="1" dirty="0"/>
              <a:t>Objectives</a:t>
            </a:r>
          </a:p>
        </p:txBody>
      </p:sp>
      <p:sp>
        <p:nvSpPr>
          <p:cNvPr id="3" name="Content Placeholder 2">
            <a:extLst>
              <a:ext uri="{FF2B5EF4-FFF2-40B4-BE49-F238E27FC236}">
                <a16:creationId xmlns:a16="http://schemas.microsoft.com/office/drawing/2014/main" id="{76138746-1F73-A237-90AD-7AE96DAF4BA1}"/>
              </a:ext>
            </a:extLst>
          </p:cNvPr>
          <p:cNvSpPr>
            <a:spLocks noGrp="1"/>
          </p:cNvSpPr>
          <p:nvPr>
            <p:ph idx="1"/>
          </p:nvPr>
        </p:nvSpPr>
        <p:spPr>
          <a:xfrm>
            <a:off x="838200" y="1825625"/>
            <a:ext cx="5393361" cy="4351338"/>
          </a:xfrm>
        </p:spPr>
        <p:txBody>
          <a:bodyPr>
            <a:normAutofit/>
          </a:bodyPr>
          <a:lstStyle/>
          <a:p>
            <a:r>
              <a:rPr lang="en-US" sz="1800" dirty="0"/>
              <a:t>To know the features that have the greatest effect on the Microsoft stock price.</a:t>
            </a:r>
          </a:p>
          <a:p>
            <a:r>
              <a:rPr lang="en-US" sz="1800" dirty="0"/>
              <a:t>To decompose the stock price as a time series data in terms of trend, seasonality, and residuals.</a:t>
            </a:r>
          </a:p>
          <a:p>
            <a:r>
              <a:rPr lang="en-US" sz="1800" dirty="0"/>
              <a:t>To measure the volatility in terms of percentage change of daily returns in the price.</a:t>
            </a:r>
          </a:p>
          <a:p>
            <a:r>
              <a:rPr lang="en-US" sz="1800" dirty="0"/>
              <a:t>To use deep learning regression methods like recurrent neural networks (RNN) implemented with Long Short Term Memory (LSTM) building blocks for forecasting the stock price.</a:t>
            </a:r>
          </a:p>
          <a:p>
            <a:r>
              <a:rPr lang="en-US" sz="1800" dirty="0"/>
              <a:t>To use autocorrelation and ARIMA models.</a:t>
            </a:r>
          </a:p>
        </p:txBody>
      </p:sp>
      <p:pic>
        <p:nvPicPr>
          <p:cNvPr id="5" name="Picture 4" descr="Colourful charts and graphs">
            <a:extLst>
              <a:ext uri="{FF2B5EF4-FFF2-40B4-BE49-F238E27FC236}">
                <a16:creationId xmlns:a16="http://schemas.microsoft.com/office/drawing/2014/main" id="{A024F911-E261-98E0-B38A-E255463B7800}"/>
              </a:ext>
            </a:extLst>
          </p:cNvPr>
          <p:cNvPicPr>
            <a:picLocks noChangeAspect="1"/>
          </p:cNvPicPr>
          <p:nvPr/>
        </p:nvPicPr>
        <p:blipFill rotWithShape="1">
          <a:blip r:embed="rId2"/>
          <a:srcRect l="18729" r="1452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02AF32-A8CB-8C20-24C0-D5A628D411A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BE5BC776-BACE-88E4-CDC7-8BC517A44580}"/>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383455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1E434-72F2-CFAB-041B-C7D7DC327C8A}"/>
              </a:ext>
            </a:extLst>
          </p:cNvPr>
          <p:cNvSpPr>
            <a:spLocks noGrp="1"/>
          </p:cNvSpPr>
          <p:nvPr>
            <p:ph type="title"/>
          </p:nvPr>
        </p:nvSpPr>
        <p:spPr>
          <a:xfrm>
            <a:off x="838200" y="365125"/>
            <a:ext cx="5387502" cy="1325563"/>
          </a:xfrm>
        </p:spPr>
        <p:txBody>
          <a:bodyPr>
            <a:normAutofit/>
          </a:bodyPr>
          <a:lstStyle/>
          <a:p>
            <a:r>
              <a:rPr lang="en-US" b="1"/>
              <a:t>Micro-Project 3 Objectives</a:t>
            </a:r>
          </a:p>
        </p:txBody>
      </p:sp>
      <p:sp>
        <p:nvSpPr>
          <p:cNvPr id="3" name="Content Placeholder 2">
            <a:extLst>
              <a:ext uri="{FF2B5EF4-FFF2-40B4-BE49-F238E27FC236}">
                <a16:creationId xmlns:a16="http://schemas.microsoft.com/office/drawing/2014/main" id="{1A0878E7-CA5F-166A-244B-D3EAAB27EAC3}"/>
              </a:ext>
            </a:extLst>
          </p:cNvPr>
          <p:cNvSpPr>
            <a:spLocks noGrp="1"/>
          </p:cNvSpPr>
          <p:nvPr>
            <p:ph idx="1"/>
          </p:nvPr>
        </p:nvSpPr>
        <p:spPr>
          <a:xfrm>
            <a:off x="838200" y="1825625"/>
            <a:ext cx="5387502" cy="4351338"/>
          </a:xfrm>
        </p:spPr>
        <p:txBody>
          <a:bodyPr>
            <a:normAutofit/>
          </a:bodyPr>
          <a:lstStyle/>
          <a:p>
            <a:r>
              <a:rPr lang="en-US" sz="2000"/>
              <a:t>To use </a:t>
            </a:r>
            <a:r>
              <a:rPr lang="en-US" sz="2000" b="1" i="1"/>
              <a:t>Moving Average</a:t>
            </a:r>
            <a:r>
              <a:rPr lang="en-US" sz="2000" i="1"/>
              <a:t> </a:t>
            </a:r>
            <a:r>
              <a:rPr lang="en-US" sz="2000"/>
              <a:t>to predict the closing price of Microsoft stock.</a:t>
            </a:r>
          </a:p>
          <a:p>
            <a:endParaRPr lang="en-US" sz="2000"/>
          </a:p>
          <a:p>
            <a:r>
              <a:rPr lang="en-US" sz="2000"/>
              <a:t>To use </a:t>
            </a:r>
            <a:r>
              <a:rPr lang="en-US" sz="2000" b="1" i="1"/>
              <a:t>Linear Regression</a:t>
            </a:r>
            <a:r>
              <a:rPr lang="en-US" sz="2000"/>
              <a:t> to predict the closing price of Microsoft stock using </a:t>
            </a:r>
            <a:r>
              <a:rPr lang="en-US" sz="2000" u="sng"/>
              <a:t>one</a:t>
            </a:r>
            <a:r>
              <a:rPr lang="en-US" sz="2000"/>
              <a:t> predictor variable in the time series (Date).</a:t>
            </a:r>
          </a:p>
          <a:p>
            <a:endParaRPr lang="en-US" sz="2000"/>
          </a:p>
          <a:p>
            <a:r>
              <a:rPr lang="en-US" sz="2000"/>
              <a:t>To use another machine learning regression technique - </a:t>
            </a:r>
            <a:r>
              <a:rPr lang="en-US" sz="2000" b="1" i="1"/>
              <a:t>Autoregressive Integrated Moving Average (ARIMA) </a:t>
            </a:r>
            <a:r>
              <a:rPr lang="en-US" sz="2000"/>
              <a:t>to predict the closing price of Microsoft stock.</a:t>
            </a:r>
          </a:p>
          <a:p>
            <a:pPr marL="0" indent="0">
              <a:buNone/>
            </a:pPr>
            <a:endParaRPr lang="en-US" sz="2000"/>
          </a:p>
        </p:txBody>
      </p:sp>
      <p:sp>
        <p:nvSpPr>
          <p:cNvPr id="4" name="Footer Placeholder 3">
            <a:extLst>
              <a:ext uri="{FF2B5EF4-FFF2-40B4-BE49-F238E27FC236}">
                <a16:creationId xmlns:a16="http://schemas.microsoft.com/office/drawing/2014/main" id="{EFAD71F4-41E8-9730-7BEB-491250A4A9FC}"/>
              </a:ext>
            </a:extLst>
          </p:cNvPr>
          <p:cNvSpPr>
            <a:spLocks noGrp="1"/>
          </p:cNvSpPr>
          <p:nvPr>
            <p:ph type="ftr" sz="quarter" idx="11"/>
          </p:nvPr>
        </p:nvSpPr>
        <p:spPr>
          <a:xfrm>
            <a:off x="3213253" y="6356350"/>
            <a:ext cx="3012449"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pic>
        <p:nvPicPr>
          <p:cNvPr id="16" name="Picture 6" descr="Close up photo of colourful graph data">
            <a:extLst>
              <a:ext uri="{FF2B5EF4-FFF2-40B4-BE49-F238E27FC236}">
                <a16:creationId xmlns:a16="http://schemas.microsoft.com/office/drawing/2014/main" id="{166C9232-5499-CF39-B286-2C26B45C3B80}"/>
              </a:ext>
            </a:extLst>
          </p:cNvPr>
          <p:cNvPicPr>
            <a:picLocks noChangeAspect="1"/>
          </p:cNvPicPr>
          <p:nvPr/>
        </p:nvPicPr>
        <p:blipFill rotWithShape="1">
          <a:blip r:embed="rId2"/>
          <a:srcRect l="16576" r="16578"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9"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D8327C8-0DBE-93A5-618C-579403C072FF}"/>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smtClean="0">
                <a:solidFill>
                  <a:srgbClr val="FFFFFF"/>
                </a:solidFill>
              </a:rPr>
              <a:pPr>
                <a:spcAft>
                  <a:spcPts val="600"/>
                </a:spcAft>
              </a:pPr>
              <a:t>30</a:t>
            </a:fld>
            <a:endParaRPr lang="en-US">
              <a:solidFill>
                <a:srgbClr val="FFFFFF"/>
              </a:solidFill>
            </a:endParaRPr>
          </a:p>
        </p:txBody>
      </p:sp>
    </p:spTree>
    <p:extLst>
      <p:ext uri="{BB962C8B-B14F-4D97-AF65-F5344CB8AC3E}">
        <p14:creationId xmlns:p14="http://schemas.microsoft.com/office/powerpoint/2010/main" val="365313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C43A-210B-9111-16A8-619600F15878}"/>
              </a:ext>
            </a:extLst>
          </p:cNvPr>
          <p:cNvSpPr>
            <a:spLocks noGrp="1"/>
          </p:cNvSpPr>
          <p:nvPr>
            <p:ph type="title"/>
          </p:nvPr>
        </p:nvSpPr>
        <p:spPr/>
        <p:txBody>
          <a:bodyPr/>
          <a:lstStyle/>
          <a:p>
            <a:r>
              <a:rPr lang="en-US" b="1" dirty="0"/>
              <a:t>Analyze</a:t>
            </a:r>
          </a:p>
        </p:txBody>
      </p:sp>
      <p:sp>
        <p:nvSpPr>
          <p:cNvPr id="6" name="Content Placeholder 5">
            <a:extLst>
              <a:ext uri="{FF2B5EF4-FFF2-40B4-BE49-F238E27FC236}">
                <a16:creationId xmlns:a16="http://schemas.microsoft.com/office/drawing/2014/main" id="{C283D373-CA28-AA79-F77B-4084461B8E83}"/>
              </a:ext>
            </a:extLst>
          </p:cNvPr>
          <p:cNvSpPr>
            <a:spLocks noGrp="1"/>
          </p:cNvSpPr>
          <p:nvPr>
            <p:ph sz="half" idx="1"/>
          </p:nvPr>
        </p:nvSpPr>
        <p:spPr>
          <a:xfrm>
            <a:off x="0" y="2033481"/>
            <a:ext cx="4170218" cy="2718628"/>
          </a:xfrm>
        </p:spPr>
        <p:txBody>
          <a:bodyPr>
            <a:normAutofit fontScale="92500" lnSpcReduction="10000"/>
          </a:bodyPr>
          <a:lstStyle/>
          <a:p>
            <a:r>
              <a:rPr lang="en-US" dirty="0"/>
              <a:t>This reveals the difference between the daily closing price of Microsoft stock and the 30-day moving average from 2015 to 2021. The biggest differences occurred in 2020.</a:t>
            </a:r>
          </a:p>
        </p:txBody>
      </p:sp>
      <p:sp>
        <p:nvSpPr>
          <p:cNvPr id="4" name="Footer Placeholder 3">
            <a:extLst>
              <a:ext uri="{FF2B5EF4-FFF2-40B4-BE49-F238E27FC236}">
                <a16:creationId xmlns:a16="http://schemas.microsoft.com/office/drawing/2014/main" id="{94001AE1-DF2F-4F50-B806-12132045774B}"/>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56BA16C5-5425-E672-4701-173CF8A3CC48}"/>
              </a:ext>
            </a:extLst>
          </p:cNvPr>
          <p:cNvSpPr>
            <a:spLocks noGrp="1"/>
          </p:cNvSpPr>
          <p:nvPr>
            <p:ph type="sldNum" sz="quarter" idx="12"/>
          </p:nvPr>
        </p:nvSpPr>
        <p:spPr/>
        <p:txBody>
          <a:bodyPr/>
          <a:lstStyle/>
          <a:p>
            <a:fld id="{4854181D-6920-4594-9A5D-6CE56DC9F8B2}" type="slidenum">
              <a:rPr lang="en-US" smtClean="0"/>
              <a:t>31</a:t>
            </a:fld>
            <a:endParaRPr lang="en-US"/>
          </a:p>
        </p:txBody>
      </p:sp>
      <p:pic>
        <p:nvPicPr>
          <p:cNvPr id="9" name="Picture 8">
            <a:extLst>
              <a:ext uri="{FF2B5EF4-FFF2-40B4-BE49-F238E27FC236}">
                <a16:creationId xmlns:a16="http://schemas.microsoft.com/office/drawing/2014/main" id="{968D5887-6990-E9EB-C7A7-D8CE3E4D944E}"/>
              </a:ext>
            </a:extLst>
          </p:cNvPr>
          <p:cNvPicPr>
            <a:picLocks noChangeAspect="1"/>
          </p:cNvPicPr>
          <p:nvPr/>
        </p:nvPicPr>
        <p:blipFill>
          <a:blip r:embed="rId2"/>
          <a:stretch>
            <a:fillRect/>
          </a:stretch>
        </p:blipFill>
        <p:spPr>
          <a:xfrm>
            <a:off x="4170218" y="1110133"/>
            <a:ext cx="7868724" cy="4833528"/>
          </a:xfrm>
          <a:prstGeom prst="rect">
            <a:avLst/>
          </a:prstGeom>
        </p:spPr>
      </p:pic>
    </p:spTree>
    <p:extLst>
      <p:ext uri="{BB962C8B-B14F-4D97-AF65-F5344CB8AC3E}">
        <p14:creationId xmlns:p14="http://schemas.microsoft.com/office/powerpoint/2010/main" val="343958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919C-2F8F-B37D-A8EC-B22FC7706C2C}"/>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ECDE8215-563E-AF4C-5B52-39E43A1FA4ED}"/>
              </a:ext>
            </a:extLst>
          </p:cNvPr>
          <p:cNvSpPr>
            <a:spLocks noGrp="1"/>
          </p:cNvSpPr>
          <p:nvPr>
            <p:ph type="body" idx="1"/>
          </p:nvPr>
        </p:nvSpPr>
        <p:spPr/>
        <p:txBody>
          <a:bodyPr/>
          <a:lstStyle/>
          <a:p>
            <a:r>
              <a:rPr lang="en-US" dirty="0"/>
              <a:t>Moving Average Predictive Model</a:t>
            </a:r>
          </a:p>
        </p:txBody>
      </p:sp>
      <p:pic>
        <p:nvPicPr>
          <p:cNvPr id="11" name="Content Placeholder 10">
            <a:extLst>
              <a:ext uri="{FF2B5EF4-FFF2-40B4-BE49-F238E27FC236}">
                <a16:creationId xmlns:a16="http://schemas.microsoft.com/office/drawing/2014/main" id="{3408FB93-45D4-A786-02A2-1627807255EC}"/>
              </a:ext>
            </a:extLst>
          </p:cNvPr>
          <p:cNvPicPr>
            <a:picLocks noGrp="1" noChangeAspect="1"/>
          </p:cNvPicPr>
          <p:nvPr>
            <p:ph sz="half" idx="2"/>
          </p:nvPr>
        </p:nvPicPr>
        <p:blipFill>
          <a:blip r:embed="rId2"/>
          <a:stretch>
            <a:fillRect/>
          </a:stretch>
        </p:blipFill>
        <p:spPr>
          <a:xfrm>
            <a:off x="5848848" y="2331152"/>
            <a:ext cx="5317916" cy="3937455"/>
          </a:xfrm>
        </p:spPr>
      </p:pic>
      <p:sp>
        <p:nvSpPr>
          <p:cNvPr id="4" name="Footer Placeholder 3">
            <a:extLst>
              <a:ext uri="{FF2B5EF4-FFF2-40B4-BE49-F238E27FC236}">
                <a16:creationId xmlns:a16="http://schemas.microsoft.com/office/drawing/2014/main" id="{B3D48DEC-A1E5-BDF6-8D90-0E1ACBAB4ED7}"/>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DDB63FB-9447-87A2-E62D-7FA1C6605486}"/>
              </a:ext>
            </a:extLst>
          </p:cNvPr>
          <p:cNvSpPr>
            <a:spLocks noGrp="1"/>
          </p:cNvSpPr>
          <p:nvPr>
            <p:ph type="sldNum" sz="quarter" idx="12"/>
          </p:nvPr>
        </p:nvSpPr>
        <p:spPr/>
        <p:txBody>
          <a:bodyPr/>
          <a:lstStyle/>
          <a:p>
            <a:fld id="{4854181D-6920-4594-9A5D-6CE56DC9F8B2}" type="slidenum">
              <a:rPr lang="en-US" smtClean="0"/>
              <a:t>32</a:t>
            </a:fld>
            <a:endParaRPr lang="en-US"/>
          </a:p>
        </p:txBody>
      </p:sp>
      <p:pic>
        <p:nvPicPr>
          <p:cNvPr id="13" name="Picture 12">
            <a:extLst>
              <a:ext uri="{FF2B5EF4-FFF2-40B4-BE49-F238E27FC236}">
                <a16:creationId xmlns:a16="http://schemas.microsoft.com/office/drawing/2014/main" id="{509DDDF3-096E-40EF-F442-1D0D874554E0}"/>
              </a:ext>
            </a:extLst>
          </p:cNvPr>
          <p:cNvPicPr>
            <a:picLocks noChangeAspect="1"/>
          </p:cNvPicPr>
          <p:nvPr/>
        </p:nvPicPr>
        <p:blipFill>
          <a:blip r:embed="rId3"/>
          <a:stretch>
            <a:fillRect/>
          </a:stretch>
        </p:blipFill>
        <p:spPr>
          <a:xfrm>
            <a:off x="5464143" y="787887"/>
            <a:ext cx="6087325" cy="1543265"/>
          </a:xfrm>
          <a:prstGeom prst="rect">
            <a:avLst/>
          </a:prstGeom>
        </p:spPr>
      </p:pic>
      <p:sp>
        <p:nvSpPr>
          <p:cNvPr id="15" name="TextBox 14">
            <a:extLst>
              <a:ext uri="{FF2B5EF4-FFF2-40B4-BE49-F238E27FC236}">
                <a16:creationId xmlns:a16="http://schemas.microsoft.com/office/drawing/2014/main" id="{3F7F6F83-94D5-422B-F3F2-BCE530C195CE}"/>
              </a:ext>
            </a:extLst>
          </p:cNvPr>
          <p:cNvSpPr txBox="1"/>
          <p:nvPr/>
        </p:nvSpPr>
        <p:spPr>
          <a:xfrm>
            <a:off x="370679" y="2944739"/>
            <a:ext cx="5157787" cy="2031325"/>
          </a:xfrm>
          <a:prstGeom prst="rect">
            <a:avLst/>
          </a:prstGeom>
          <a:noFill/>
        </p:spPr>
        <p:txBody>
          <a:bodyPr wrap="square">
            <a:spAutoFit/>
          </a:bodyPr>
          <a:lstStyle/>
          <a:p>
            <a:r>
              <a:rPr lang="en-US" b="0" i="0" dirty="0">
                <a:solidFill>
                  <a:srgbClr val="000000"/>
                </a:solidFill>
                <a:effectLst/>
              </a:rPr>
              <a:t>With the moving average predictive model, the RMSE value is 69.38. As seen from the plot, the predicted data is away from the actual data. </a:t>
            </a:r>
          </a:p>
          <a:p>
            <a:endParaRPr lang="en-US" dirty="0">
              <a:solidFill>
                <a:srgbClr val="000000"/>
              </a:solidFill>
            </a:endParaRPr>
          </a:p>
          <a:p>
            <a:endParaRPr lang="en-US" dirty="0">
              <a:solidFill>
                <a:srgbClr val="000000"/>
              </a:solidFill>
            </a:endParaRPr>
          </a:p>
          <a:p>
            <a:r>
              <a:rPr lang="en-US" dirty="0">
                <a:solidFill>
                  <a:srgbClr val="000000"/>
                </a:solidFill>
              </a:rPr>
              <a:t>Training and Validation data is split in the ratio 80:20.</a:t>
            </a:r>
            <a:endParaRPr lang="en-US" dirty="0"/>
          </a:p>
        </p:txBody>
      </p:sp>
    </p:spTree>
    <p:extLst>
      <p:ext uri="{BB962C8B-B14F-4D97-AF65-F5344CB8AC3E}">
        <p14:creationId xmlns:p14="http://schemas.microsoft.com/office/powerpoint/2010/main" val="340989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Linear Regression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lnSpcReduction="10000"/>
          </a:bodyPr>
          <a:lstStyle/>
          <a:p>
            <a:pPr marL="0" indent="0">
              <a:buNone/>
            </a:pPr>
            <a:endParaRPr lang="en-US" dirty="0"/>
          </a:p>
          <a:p>
            <a:pPr marL="0" indent="0">
              <a:buNone/>
            </a:pPr>
            <a:r>
              <a:rPr lang="en-US" dirty="0"/>
              <a:t>Target variable = Close</a:t>
            </a:r>
          </a:p>
          <a:p>
            <a:pPr marL="0" indent="0">
              <a:buNone/>
            </a:pPr>
            <a:r>
              <a:rPr lang="en-US" dirty="0"/>
              <a:t>Predictor variable = Date</a:t>
            </a:r>
          </a:p>
          <a:p>
            <a:pPr marL="0" indent="0">
              <a:buNone/>
            </a:pPr>
            <a:endParaRPr lang="en-US" dirty="0"/>
          </a:p>
          <a:p>
            <a:pPr marL="0" indent="0">
              <a:buNone/>
            </a:pPr>
            <a:endParaRPr lang="en-US" dirty="0"/>
          </a:p>
          <a:p>
            <a:pPr marL="0" indent="0">
              <a:buNone/>
            </a:pPr>
            <a:r>
              <a:rPr lang="en-US" dirty="0">
                <a:solidFill>
                  <a:srgbClr val="000000"/>
                </a:solidFill>
                <a:latin typeface="Helvetica Neue"/>
              </a:rPr>
              <a:t>Training and Validation data is split in the ratio 80:20.</a:t>
            </a:r>
            <a:endParaRPr lang="en-US" dirty="0"/>
          </a:p>
          <a:p>
            <a:pPr marL="0" indent="0">
              <a:buNone/>
            </a:pPr>
            <a:endParaRPr lang="en-US" dirty="0"/>
          </a:p>
        </p:txBody>
      </p:sp>
      <p:sp>
        <p:nvSpPr>
          <p:cNvPr id="8" name="Text Placeholder 7">
            <a:extLst>
              <a:ext uri="{FF2B5EF4-FFF2-40B4-BE49-F238E27FC236}">
                <a16:creationId xmlns:a16="http://schemas.microsoft.com/office/drawing/2014/main" id="{E3B61149-287B-9FDF-0759-DABE829E2406}"/>
              </a:ext>
            </a:extLst>
          </p:cNvPr>
          <p:cNvSpPr>
            <a:spLocks noGrp="1"/>
          </p:cNvSpPr>
          <p:nvPr>
            <p:ph type="body" sz="quarter" idx="3"/>
          </p:nvPr>
        </p:nvSpPr>
        <p:spPr/>
        <p:txBody>
          <a:bodyPr/>
          <a:lstStyle/>
          <a:p>
            <a:endParaRPr lang="en-US"/>
          </a:p>
        </p:txBody>
      </p:sp>
      <p:sp>
        <p:nvSpPr>
          <p:cNvPr id="9" name="Content Placeholder 8">
            <a:extLst>
              <a:ext uri="{FF2B5EF4-FFF2-40B4-BE49-F238E27FC236}">
                <a16:creationId xmlns:a16="http://schemas.microsoft.com/office/drawing/2014/main" id="{B18BC620-AAD6-988D-3910-433B0A9B8F21}"/>
              </a:ext>
            </a:extLst>
          </p:cNvPr>
          <p:cNvSpPr>
            <a:spLocks noGrp="1"/>
          </p:cNvSpPr>
          <p:nvPr>
            <p:ph sz="quarter" idx="4"/>
          </p:nvPr>
        </p:nvSpPr>
        <p:spPr/>
        <p:txBody>
          <a:bodyPr>
            <a:normAutofit lnSpcReduction="10000"/>
          </a:bodyPr>
          <a:lstStyle/>
          <a:p>
            <a:endParaRPr lang="en-US"/>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33</a:t>
            </a:fld>
            <a:endParaRPr lang="en-US"/>
          </a:p>
        </p:txBody>
      </p:sp>
      <p:pic>
        <p:nvPicPr>
          <p:cNvPr id="11" name="Picture 10">
            <a:extLst>
              <a:ext uri="{FF2B5EF4-FFF2-40B4-BE49-F238E27FC236}">
                <a16:creationId xmlns:a16="http://schemas.microsoft.com/office/drawing/2014/main" id="{4703211B-E605-7626-9FEF-17D6D1F56AD9}"/>
              </a:ext>
            </a:extLst>
          </p:cNvPr>
          <p:cNvPicPr>
            <a:picLocks noChangeAspect="1"/>
          </p:cNvPicPr>
          <p:nvPr/>
        </p:nvPicPr>
        <p:blipFill>
          <a:blip r:embed="rId2"/>
          <a:stretch>
            <a:fillRect/>
          </a:stretch>
        </p:blipFill>
        <p:spPr>
          <a:xfrm>
            <a:off x="5194846" y="314995"/>
            <a:ext cx="6943181" cy="6041355"/>
          </a:xfrm>
          <a:prstGeom prst="rect">
            <a:avLst/>
          </a:prstGeom>
        </p:spPr>
      </p:pic>
    </p:spTree>
    <p:extLst>
      <p:ext uri="{BB962C8B-B14F-4D97-AF65-F5344CB8AC3E}">
        <p14:creationId xmlns:p14="http://schemas.microsoft.com/office/powerpoint/2010/main" val="427538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Linear Regression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92500" lnSpcReduction="10000"/>
          </a:bodyPr>
          <a:lstStyle/>
          <a:p>
            <a:pPr marL="0" indent="0">
              <a:buNone/>
            </a:pPr>
            <a:endParaRPr lang="en-US" dirty="0"/>
          </a:p>
          <a:p>
            <a:pPr marL="0" indent="0">
              <a:buNone/>
            </a:pPr>
            <a:r>
              <a:rPr lang="en-US" b="0" i="0" dirty="0">
                <a:solidFill>
                  <a:srgbClr val="000000"/>
                </a:solidFill>
                <a:effectLst/>
                <a:latin typeface="Helvetica Neue"/>
              </a:rPr>
              <a:t>With linear regression, the RMSE value is 56.96. </a:t>
            </a:r>
          </a:p>
          <a:p>
            <a:pPr marL="0" indent="0">
              <a:buNone/>
            </a:pPr>
            <a:endParaRPr lang="en-US" b="0" i="0" dirty="0">
              <a:solidFill>
                <a:srgbClr val="000000"/>
              </a:solidFill>
              <a:effectLst/>
              <a:latin typeface="Helvetica Neue"/>
            </a:endParaRPr>
          </a:p>
          <a:p>
            <a:pPr marL="0" indent="0">
              <a:buNone/>
            </a:pPr>
            <a:r>
              <a:rPr lang="en-US" b="0" i="0" dirty="0">
                <a:solidFill>
                  <a:srgbClr val="000000"/>
                </a:solidFill>
                <a:effectLst/>
                <a:latin typeface="Helvetica Neue"/>
              </a:rPr>
              <a:t>This is better than the moving average prediction in terms of accuracy and as seen from the plot, the predicted data is a bit closer to the actual data.</a:t>
            </a:r>
            <a:endParaRPr lang="en-US" dirty="0"/>
          </a:p>
          <a:p>
            <a:pPr marL="0" indent="0">
              <a:buNone/>
            </a:pPr>
            <a:endParaRPr lang="en-US" dirty="0"/>
          </a:p>
        </p:txBody>
      </p:sp>
      <p:pic>
        <p:nvPicPr>
          <p:cNvPr id="10" name="Content Placeholder 9">
            <a:extLst>
              <a:ext uri="{FF2B5EF4-FFF2-40B4-BE49-F238E27FC236}">
                <a16:creationId xmlns:a16="http://schemas.microsoft.com/office/drawing/2014/main" id="{A62AA9B1-DF9F-9E87-947B-84961C89BEB6}"/>
              </a:ext>
            </a:extLst>
          </p:cNvPr>
          <p:cNvPicPr>
            <a:picLocks noGrp="1" noChangeAspect="1"/>
          </p:cNvPicPr>
          <p:nvPr>
            <p:ph sz="quarter" idx="4"/>
          </p:nvPr>
        </p:nvPicPr>
        <p:blipFill>
          <a:blip r:embed="rId2"/>
          <a:stretch>
            <a:fillRect/>
          </a:stretch>
        </p:blipFill>
        <p:spPr>
          <a:xfrm>
            <a:off x="5872885" y="686103"/>
            <a:ext cx="5887566" cy="1325563"/>
          </a:xfrm>
        </p:spPr>
      </p:pic>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34</a:t>
            </a:fld>
            <a:endParaRPr lang="en-US"/>
          </a:p>
        </p:txBody>
      </p:sp>
      <p:pic>
        <p:nvPicPr>
          <p:cNvPr id="15" name="Picture 14">
            <a:extLst>
              <a:ext uri="{FF2B5EF4-FFF2-40B4-BE49-F238E27FC236}">
                <a16:creationId xmlns:a16="http://schemas.microsoft.com/office/drawing/2014/main" id="{26C9F91E-D7D6-2DCA-3704-E714DAAE9647}"/>
              </a:ext>
            </a:extLst>
          </p:cNvPr>
          <p:cNvPicPr>
            <a:picLocks noChangeAspect="1"/>
          </p:cNvPicPr>
          <p:nvPr/>
        </p:nvPicPr>
        <p:blipFill>
          <a:blip r:embed="rId3"/>
          <a:stretch>
            <a:fillRect/>
          </a:stretch>
        </p:blipFill>
        <p:spPr>
          <a:xfrm>
            <a:off x="5997575" y="2015469"/>
            <a:ext cx="5799582" cy="4282502"/>
          </a:xfrm>
          <a:prstGeom prst="rect">
            <a:avLst/>
          </a:prstGeom>
        </p:spPr>
      </p:pic>
    </p:spTree>
    <p:extLst>
      <p:ext uri="{BB962C8B-B14F-4D97-AF65-F5344CB8AC3E}">
        <p14:creationId xmlns:p14="http://schemas.microsoft.com/office/powerpoint/2010/main" val="493689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idx="1"/>
          </p:nvPr>
        </p:nvSpPr>
        <p:spPr/>
        <p:txBody>
          <a:bodyPr>
            <a:normAutofit lnSpcReduction="10000"/>
          </a:bodyPr>
          <a:lstStyle/>
          <a:p>
            <a:pPr marL="0" indent="0">
              <a:buNone/>
            </a:pPr>
            <a:endParaRPr lang="en-US" dirty="0"/>
          </a:p>
          <a:p>
            <a:pPr marL="0" indent="0">
              <a:buNone/>
            </a:pPr>
            <a:r>
              <a:rPr lang="en-US" b="0" i="0" dirty="0">
                <a:solidFill>
                  <a:srgbClr val="000000"/>
                </a:solidFill>
                <a:effectLst/>
                <a:latin typeface="Helvetica Neue"/>
              </a:rPr>
              <a:t>ARIMA is a popular method for time series forecasting. The models use past values to predict future values, and has three important parameters namely, p (past values used to forecast the next value), q (past forecast errors used to predict future values), and d (order of differencing).</a:t>
            </a:r>
          </a:p>
          <a:p>
            <a:pPr marL="0" indent="0">
              <a:buNone/>
            </a:pPr>
            <a:endParaRPr lang="en-US" dirty="0">
              <a:solidFill>
                <a:srgbClr val="000000"/>
              </a:solidFill>
              <a:latin typeface="Helvetica Neue"/>
            </a:endParaRPr>
          </a:p>
          <a:p>
            <a:pPr marL="0" indent="0">
              <a:buNone/>
            </a:pPr>
            <a:r>
              <a:rPr lang="en-US" dirty="0"/>
              <a:t>Analyzing autocorrelation and partial autocorrelation plots to determine p, d, and q.</a:t>
            </a:r>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35</a:t>
            </a:fld>
            <a:endParaRPr lang="en-US"/>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4294967295"/>
          </p:nvPr>
        </p:nvSpPr>
        <p:spPr>
          <a:xfrm>
            <a:off x="731520" y="1614224"/>
            <a:ext cx="5157788" cy="823912"/>
          </a:xfrm>
        </p:spPr>
        <p:txBody>
          <a:bodyPr/>
          <a:lstStyle/>
          <a:p>
            <a:r>
              <a:rPr lang="en-US" b="1" dirty="0"/>
              <a:t>ARIMA Predictive Model</a:t>
            </a:r>
          </a:p>
        </p:txBody>
      </p:sp>
    </p:spTree>
    <p:extLst>
      <p:ext uri="{BB962C8B-B14F-4D97-AF65-F5344CB8AC3E}">
        <p14:creationId xmlns:p14="http://schemas.microsoft.com/office/powerpoint/2010/main" val="417737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3545F7-8970-47EB-82E6-C93D8DF1B641}"/>
              </a:ext>
            </a:extLst>
          </p:cNvPr>
          <p:cNvSpPr>
            <a:spLocks noGrp="1"/>
          </p:cNvSpPr>
          <p:nvPr>
            <p:ph type="title"/>
          </p:nvPr>
        </p:nvSpPr>
        <p:spPr/>
        <p:txBody>
          <a:bodyPr/>
          <a:lstStyle/>
          <a:p>
            <a:r>
              <a:rPr lang="en-US" b="1" dirty="0"/>
              <a:t>Analyze, cont.</a:t>
            </a:r>
          </a:p>
        </p:txBody>
      </p:sp>
      <p:sp>
        <p:nvSpPr>
          <p:cNvPr id="7" name="Text Placeholder 6">
            <a:extLst>
              <a:ext uri="{FF2B5EF4-FFF2-40B4-BE49-F238E27FC236}">
                <a16:creationId xmlns:a16="http://schemas.microsoft.com/office/drawing/2014/main" id="{1A873E2B-8792-933F-62CD-01F6E83C2FEB}"/>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937C1D01-22A8-2419-2E7A-AFAE9C711A78}"/>
              </a:ext>
            </a:extLst>
          </p:cNvPr>
          <p:cNvSpPr>
            <a:spLocks noGrp="1"/>
          </p:cNvSpPr>
          <p:nvPr>
            <p:ph type="body" sz="quarter" idx="3"/>
          </p:nvPr>
        </p:nvSpPr>
        <p:spPr/>
        <p:txBody>
          <a:bodyPr/>
          <a:lstStyle/>
          <a:p>
            <a:endParaRPr lang="en-US"/>
          </a:p>
        </p:txBody>
      </p:sp>
      <p:sp>
        <p:nvSpPr>
          <p:cNvPr id="4" name="Footer Placeholder 3">
            <a:extLst>
              <a:ext uri="{FF2B5EF4-FFF2-40B4-BE49-F238E27FC236}">
                <a16:creationId xmlns:a16="http://schemas.microsoft.com/office/drawing/2014/main" id="{68DCB534-BA9C-DB62-C7C6-703EB0BF22A4}"/>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8B812642-1A37-E0A3-FAB9-987A781C090C}"/>
              </a:ext>
            </a:extLst>
          </p:cNvPr>
          <p:cNvSpPr>
            <a:spLocks noGrp="1"/>
          </p:cNvSpPr>
          <p:nvPr>
            <p:ph type="sldNum" sz="quarter" idx="12"/>
          </p:nvPr>
        </p:nvSpPr>
        <p:spPr/>
        <p:txBody>
          <a:bodyPr/>
          <a:lstStyle/>
          <a:p>
            <a:fld id="{4854181D-6920-4594-9A5D-6CE56DC9F8B2}" type="slidenum">
              <a:rPr lang="en-US" smtClean="0"/>
              <a:t>36</a:t>
            </a:fld>
            <a:endParaRPr lang="en-US"/>
          </a:p>
        </p:txBody>
      </p:sp>
      <p:pic>
        <p:nvPicPr>
          <p:cNvPr id="12" name="Picture 11">
            <a:extLst>
              <a:ext uri="{FF2B5EF4-FFF2-40B4-BE49-F238E27FC236}">
                <a16:creationId xmlns:a16="http://schemas.microsoft.com/office/drawing/2014/main" id="{4F265094-802B-56F1-B1D1-4E1DA6CBE2CA}"/>
              </a:ext>
            </a:extLst>
          </p:cNvPr>
          <p:cNvPicPr>
            <a:picLocks noChangeAspect="1"/>
          </p:cNvPicPr>
          <p:nvPr/>
        </p:nvPicPr>
        <p:blipFill>
          <a:blip r:embed="rId2"/>
          <a:stretch>
            <a:fillRect/>
          </a:stretch>
        </p:blipFill>
        <p:spPr>
          <a:xfrm>
            <a:off x="519704" y="1681163"/>
            <a:ext cx="5527083" cy="4096544"/>
          </a:xfrm>
          <a:prstGeom prst="rect">
            <a:avLst/>
          </a:prstGeom>
        </p:spPr>
      </p:pic>
      <p:pic>
        <p:nvPicPr>
          <p:cNvPr id="14" name="Picture 13">
            <a:extLst>
              <a:ext uri="{FF2B5EF4-FFF2-40B4-BE49-F238E27FC236}">
                <a16:creationId xmlns:a16="http://schemas.microsoft.com/office/drawing/2014/main" id="{0F74FAB1-829D-A22B-A415-F9A716686A98}"/>
              </a:ext>
            </a:extLst>
          </p:cNvPr>
          <p:cNvPicPr>
            <a:picLocks noChangeAspect="1"/>
          </p:cNvPicPr>
          <p:nvPr/>
        </p:nvPicPr>
        <p:blipFill>
          <a:blip r:embed="rId3"/>
          <a:stretch>
            <a:fillRect/>
          </a:stretch>
        </p:blipFill>
        <p:spPr>
          <a:xfrm>
            <a:off x="6145215" y="1589310"/>
            <a:ext cx="5793020" cy="4280250"/>
          </a:xfrm>
          <a:prstGeom prst="rect">
            <a:avLst/>
          </a:prstGeom>
        </p:spPr>
      </p:pic>
      <p:sp>
        <p:nvSpPr>
          <p:cNvPr id="15" name="Text Placeholder 5">
            <a:extLst>
              <a:ext uri="{FF2B5EF4-FFF2-40B4-BE49-F238E27FC236}">
                <a16:creationId xmlns:a16="http://schemas.microsoft.com/office/drawing/2014/main" id="{A0DA7B31-F92B-9CD7-E114-13C2BFAEF014}"/>
              </a:ext>
            </a:extLst>
          </p:cNvPr>
          <p:cNvSpPr txBox="1">
            <a:spLocks/>
          </p:cNvSpPr>
          <p:nvPr/>
        </p:nvSpPr>
        <p:spPr>
          <a:xfrm>
            <a:off x="6075218" y="568036"/>
            <a:ext cx="5427810" cy="10672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Autocorrelation</a:t>
            </a:r>
          </a:p>
          <a:p>
            <a:r>
              <a:rPr lang="en-US" sz="1700" dirty="0"/>
              <a:t>This is the correlation between values of a time series in neighborhood periods. It describes a relationship between the series and itself.</a:t>
            </a:r>
          </a:p>
        </p:txBody>
      </p:sp>
    </p:spTree>
    <p:extLst>
      <p:ext uri="{BB962C8B-B14F-4D97-AF65-F5344CB8AC3E}">
        <p14:creationId xmlns:p14="http://schemas.microsoft.com/office/powerpoint/2010/main" val="3108366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ARIMA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77500" lnSpcReduction="20000"/>
          </a:bodyPr>
          <a:lstStyle/>
          <a:p>
            <a:pPr marL="0" indent="0">
              <a:buNone/>
            </a:pPr>
            <a:endParaRPr lang="en-US" dirty="0"/>
          </a:p>
          <a:p>
            <a:pPr marL="0" indent="0">
              <a:buNone/>
            </a:pPr>
            <a:r>
              <a:rPr lang="en-US" b="0" i="0" dirty="0">
                <a:solidFill>
                  <a:srgbClr val="000000"/>
                </a:solidFill>
                <a:effectLst/>
              </a:rPr>
              <a:t>With ARIMA, for an arbitrary (p, d, q) order of (1, 2, 3), the RMSE value is 18.60. </a:t>
            </a:r>
          </a:p>
          <a:p>
            <a:pPr marL="0" indent="0">
              <a:buNone/>
            </a:pPr>
            <a:endParaRPr lang="en-US" b="0" i="0" dirty="0">
              <a:solidFill>
                <a:srgbClr val="000000"/>
              </a:solidFill>
              <a:effectLst/>
            </a:endParaRPr>
          </a:p>
          <a:p>
            <a:pPr marL="0" indent="0">
              <a:buNone/>
            </a:pPr>
            <a:r>
              <a:rPr lang="en-US" b="0" i="0" dirty="0">
                <a:solidFill>
                  <a:srgbClr val="000000"/>
                </a:solidFill>
                <a:effectLst/>
              </a:rPr>
              <a:t>This is much better than both linear regression models and the moving average predictive model.</a:t>
            </a:r>
          </a:p>
          <a:p>
            <a:pPr marL="0" indent="0">
              <a:buNone/>
            </a:pPr>
            <a:endParaRPr lang="en-US" dirty="0">
              <a:solidFill>
                <a:srgbClr val="000000"/>
              </a:solidFill>
            </a:endParaRPr>
          </a:p>
          <a:p>
            <a:pPr marL="0" indent="0">
              <a:buNone/>
            </a:pPr>
            <a:r>
              <a:rPr lang="en-US" dirty="0">
                <a:solidFill>
                  <a:srgbClr val="000000"/>
                </a:solidFill>
              </a:rPr>
              <a:t>Training and Validation data is split in the ratio 80:20.</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37</a:t>
            </a:fld>
            <a:endParaRPr lang="en-US"/>
          </a:p>
        </p:txBody>
      </p:sp>
      <p:pic>
        <p:nvPicPr>
          <p:cNvPr id="11" name="Picture 10">
            <a:extLst>
              <a:ext uri="{FF2B5EF4-FFF2-40B4-BE49-F238E27FC236}">
                <a16:creationId xmlns:a16="http://schemas.microsoft.com/office/drawing/2014/main" id="{8198ECE1-475D-E2E9-C82B-04DF2AE5D9C7}"/>
              </a:ext>
            </a:extLst>
          </p:cNvPr>
          <p:cNvPicPr>
            <a:picLocks noChangeAspect="1"/>
          </p:cNvPicPr>
          <p:nvPr/>
        </p:nvPicPr>
        <p:blipFill>
          <a:blip r:embed="rId2"/>
          <a:stretch>
            <a:fillRect/>
          </a:stretch>
        </p:blipFill>
        <p:spPr>
          <a:xfrm>
            <a:off x="5385937" y="460572"/>
            <a:ext cx="6411220" cy="1162212"/>
          </a:xfrm>
          <a:prstGeom prst="rect">
            <a:avLst/>
          </a:prstGeom>
        </p:spPr>
      </p:pic>
      <p:pic>
        <p:nvPicPr>
          <p:cNvPr id="13" name="Picture 12">
            <a:extLst>
              <a:ext uri="{FF2B5EF4-FFF2-40B4-BE49-F238E27FC236}">
                <a16:creationId xmlns:a16="http://schemas.microsoft.com/office/drawing/2014/main" id="{BE25ADC0-C78B-5336-C5AF-D2E8EDD58B79}"/>
              </a:ext>
            </a:extLst>
          </p:cNvPr>
          <p:cNvPicPr>
            <a:picLocks noChangeAspect="1"/>
          </p:cNvPicPr>
          <p:nvPr/>
        </p:nvPicPr>
        <p:blipFill>
          <a:blip r:embed="rId3"/>
          <a:stretch>
            <a:fillRect/>
          </a:stretch>
        </p:blipFill>
        <p:spPr>
          <a:xfrm>
            <a:off x="5328779" y="1682204"/>
            <a:ext cx="6170494" cy="4507459"/>
          </a:xfrm>
          <a:prstGeom prst="rect">
            <a:avLst/>
          </a:prstGeom>
        </p:spPr>
      </p:pic>
    </p:spTree>
    <p:extLst>
      <p:ext uri="{BB962C8B-B14F-4D97-AF65-F5344CB8AC3E}">
        <p14:creationId xmlns:p14="http://schemas.microsoft.com/office/powerpoint/2010/main" val="2217191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ARIMA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70000" lnSpcReduction="20000"/>
          </a:bodyPr>
          <a:lstStyle/>
          <a:p>
            <a:pPr marL="0" indent="0">
              <a:buNone/>
            </a:pPr>
            <a:endParaRPr lang="en-US" dirty="0"/>
          </a:p>
          <a:p>
            <a:pPr marL="0" indent="0">
              <a:buNone/>
            </a:pPr>
            <a:r>
              <a:rPr lang="en-US" b="0" i="0" dirty="0">
                <a:solidFill>
                  <a:srgbClr val="000000"/>
                </a:solidFill>
                <a:effectLst/>
              </a:rPr>
              <a:t>However, we can find the best ARIMA model, based on the order of </a:t>
            </a:r>
            <a:r>
              <a:rPr lang="en-US" b="0" i="0" dirty="0" err="1">
                <a:solidFill>
                  <a:srgbClr val="000000"/>
                </a:solidFill>
                <a:effectLst/>
              </a:rPr>
              <a:t>p,d</a:t>
            </a:r>
            <a:r>
              <a:rPr lang="en-US" b="0" i="0" dirty="0">
                <a:solidFill>
                  <a:srgbClr val="000000"/>
                </a:solidFill>
                <a:effectLst/>
              </a:rPr>
              <a:t>, q.</a:t>
            </a:r>
          </a:p>
          <a:p>
            <a:pPr marL="0" indent="0">
              <a:buNone/>
            </a:pPr>
            <a:endParaRPr lang="en-US" b="0" i="0" dirty="0">
              <a:solidFill>
                <a:srgbClr val="000000"/>
              </a:solidFill>
              <a:effectLst/>
            </a:endParaRPr>
          </a:p>
          <a:p>
            <a:pPr marL="0" indent="0">
              <a:buNone/>
            </a:pPr>
            <a:r>
              <a:rPr lang="en-US" b="1" i="0" dirty="0">
                <a:solidFill>
                  <a:srgbClr val="000000"/>
                </a:solidFill>
                <a:effectLst/>
              </a:rPr>
              <a:t>The best ARIMA model has an RMSE of 17.09.</a:t>
            </a:r>
          </a:p>
          <a:p>
            <a:pPr marL="0" indent="0">
              <a:buNone/>
            </a:pPr>
            <a:endParaRPr lang="en-US" b="0" i="0" dirty="0">
              <a:solidFill>
                <a:srgbClr val="000000"/>
              </a:solidFill>
              <a:effectLst/>
            </a:endParaRPr>
          </a:p>
          <a:p>
            <a:pPr marL="0" indent="0">
              <a:buNone/>
            </a:pPr>
            <a:r>
              <a:rPr lang="en-US" b="0" i="0" dirty="0">
                <a:solidFill>
                  <a:srgbClr val="000000"/>
                </a:solidFill>
                <a:effectLst/>
              </a:rPr>
              <a:t>The </a:t>
            </a:r>
            <a:r>
              <a:rPr lang="en-US" b="0" i="0" dirty="0" err="1">
                <a:solidFill>
                  <a:srgbClr val="000000"/>
                </a:solidFill>
                <a:effectLst/>
              </a:rPr>
              <a:t>p,d,q</a:t>
            </a:r>
            <a:r>
              <a:rPr lang="en-US" b="0" i="0" dirty="0">
                <a:solidFill>
                  <a:srgbClr val="000000"/>
                </a:solidFill>
                <a:effectLst/>
              </a:rPr>
              <a:t> order is (5, 2, 1) </a:t>
            </a:r>
          </a:p>
          <a:p>
            <a:pPr marL="0" indent="0">
              <a:buNone/>
            </a:pPr>
            <a:endParaRPr lang="en-US" b="0" i="0" dirty="0">
              <a:solidFill>
                <a:srgbClr val="000000"/>
              </a:solidFill>
              <a:effectLst/>
            </a:endParaRPr>
          </a:p>
          <a:p>
            <a:pPr marL="0" indent="0">
              <a:buNone/>
            </a:pPr>
            <a:r>
              <a:rPr lang="en-US" b="0" i="0" dirty="0">
                <a:solidFill>
                  <a:srgbClr val="000000"/>
                </a:solidFill>
                <a:effectLst/>
              </a:rPr>
              <a:t>This is a better model than the ones we have explored so far.</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38</a:t>
            </a:fld>
            <a:endParaRPr lang="en-US"/>
          </a:p>
        </p:txBody>
      </p:sp>
      <p:pic>
        <p:nvPicPr>
          <p:cNvPr id="13" name="Picture 12">
            <a:extLst>
              <a:ext uri="{FF2B5EF4-FFF2-40B4-BE49-F238E27FC236}">
                <a16:creationId xmlns:a16="http://schemas.microsoft.com/office/drawing/2014/main" id="{BE25ADC0-C78B-5336-C5AF-D2E8EDD58B79}"/>
              </a:ext>
            </a:extLst>
          </p:cNvPr>
          <p:cNvPicPr>
            <a:picLocks noChangeAspect="1"/>
          </p:cNvPicPr>
          <p:nvPr/>
        </p:nvPicPr>
        <p:blipFill>
          <a:blip r:embed="rId2"/>
          <a:stretch>
            <a:fillRect/>
          </a:stretch>
        </p:blipFill>
        <p:spPr>
          <a:xfrm>
            <a:off x="5328779" y="1682204"/>
            <a:ext cx="6170494" cy="4507459"/>
          </a:xfrm>
          <a:prstGeom prst="rect">
            <a:avLst/>
          </a:prstGeom>
        </p:spPr>
      </p:pic>
      <p:pic>
        <p:nvPicPr>
          <p:cNvPr id="8" name="Picture 7">
            <a:extLst>
              <a:ext uri="{FF2B5EF4-FFF2-40B4-BE49-F238E27FC236}">
                <a16:creationId xmlns:a16="http://schemas.microsoft.com/office/drawing/2014/main" id="{CF82442B-CE01-D8AD-84EA-C795AE76AF57}"/>
              </a:ext>
            </a:extLst>
          </p:cNvPr>
          <p:cNvPicPr>
            <a:picLocks noChangeAspect="1"/>
          </p:cNvPicPr>
          <p:nvPr/>
        </p:nvPicPr>
        <p:blipFill>
          <a:blip r:embed="rId3"/>
          <a:stretch>
            <a:fillRect/>
          </a:stretch>
        </p:blipFill>
        <p:spPr>
          <a:xfrm>
            <a:off x="5504753" y="983673"/>
            <a:ext cx="6852120" cy="531843"/>
          </a:xfrm>
          <a:prstGeom prst="rect">
            <a:avLst/>
          </a:prstGeom>
        </p:spPr>
      </p:pic>
    </p:spTree>
    <p:extLst>
      <p:ext uri="{BB962C8B-B14F-4D97-AF65-F5344CB8AC3E}">
        <p14:creationId xmlns:p14="http://schemas.microsoft.com/office/powerpoint/2010/main" val="3463138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5393361" cy="1325563"/>
          </a:xfrm>
        </p:spPr>
        <p:txBody>
          <a:bodyPr>
            <a:normAutofit/>
          </a:bodyPr>
          <a:lstStyle/>
          <a:p>
            <a:r>
              <a:rPr lang="en-US" b="1"/>
              <a:t>Report</a:t>
            </a:r>
            <a:endParaRPr lang="en-US" b="1" dirty="0"/>
          </a:p>
        </p:txBody>
      </p:sp>
      <p:sp>
        <p:nvSpPr>
          <p:cNvPr id="53" name="Freeform: Shape 5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dirty="0"/>
              <a:t>Of the three machine learning techniques that we used to develop models to predict the price of Microsoft stock, ARIMA model was the best as it had the lowest root mean square error (RMSE) value of 17.09.</a:t>
            </a:r>
          </a:p>
          <a:p>
            <a:r>
              <a:rPr lang="en-US" sz="2000" dirty="0"/>
              <a:t>This makes it suitable to use for prediction compared to Moving Average or Linear Regression.</a:t>
            </a:r>
          </a:p>
          <a:p>
            <a:r>
              <a:rPr lang="en-US" sz="2000" dirty="0"/>
              <a:t>However, in the next micro-project, we shall explore Long Short Term Memory (LSTM) method of recurrent neural networks to see if predictive accuracy can be improved upon. </a:t>
            </a:r>
          </a:p>
          <a:p>
            <a:endParaRPr lang="en-US" sz="2000" dirty="0"/>
          </a:p>
        </p:txBody>
      </p:sp>
      <p:sp>
        <p:nvSpPr>
          <p:cNvPr id="55" name="Oval 5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rotWithShape="1">
          <a:blip r:embed="rId2"/>
          <a:srcRect t="1415" b="14315"/>
          <a:stretch/>
        </p:blipFill>
        <p:spPr>
          <a:xfrm>
            <a:off x="7887184" y="2043586"/>
            <a:ext cx="3781051" cy="212685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7" name="Freeform: Shape 5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2858610" y="6356350"/>
            <a:ext cx="3372951"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61" name="Freeform: Shape 6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10030244" y="6356350"/>
            <a:ext cx="1323555"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39</a:t>
            </a:fld>
            <a:endParaRPr lang="en-US">
              <a:solidFill>
                <a:prstClr val="black">
                  <a:tint val="75000"/>
                </a:prstClr>
              </a:solidFill>
            </a:endParaRPr>
          </a:p>
        </p:txBody>
      </p:sp>
      <p:sp>
        <p:nvSpPr>
          <p:cNvPr id="65" name="Freeform: Shape 6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3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B7C-6F69-4977-F065-F60835210EDB}"/>
              </a:ext>
            </a:extLst>
          </p:cNvPr>
          <p:cNvSpPr>
            <a:spLocks noGrp="1"/>
          </p:cNvSpPr>
          <p:nvPr>
            <p:ph type="title"/>
          </p:nvPr>
        </p:nvSpPr>
        <p:spPr/>
        <p:txBody>
          <a:bodyPr/>
          <a:lstStyle/>
          <a:p>
            <a:r>
              <a:rPr lang="en-US" b="1" dirty="0"/>
              <a:t>Hypothesis Formulation</a:t>
            </a:r>
          </a:p>
        </p:txBody>
      </p:sp>
      <p:sp>
        <p:nvSpPr>
          <p:cNvPr id="4" name="Text Placeholder 3">
            <a:extLst>
              <a:ext uri="{FF2B5EF4-FFF2-40B4-BE49-F238E27FC236}">
                <a16:creationId xmlns:a16="http://schemas.microsoft.com/office/drawing/2014/main" id="{3F19C88C-0972-B4C2-4F87-3A40BCA46A8D}"/>
              </a:ext>
            </a:extLst>
          </p:cNvPr>
          <p:cNvSpPr>
            <a:spLocks noGrp="1"/>
          </p:cNvSpPr>
          <p:nvPr>
            <p:ph type="body" idx="1"/>
          </p:nvPr>
        </p:nvSpPr>
        <p:spPr/>
        <p:txBody>
          <a:bodyPr/>
          <a:lstStyle/>
          <a:p>
            <a:r>
              <a:rPr lang="en-US" dirty="0"/>
              <a:t>Null Hypothesis (H</a:t>
            </a:r>
            <a:r>
              <a:rPr lang="en-US" baseline="-25000" dirty="0"/>
              <a:t>0</a:t>
            </a:r>
            <a:r>
              <a:rPr lang="en-US" dirty="0"/>
              <a:t>):</a:t>
            </a:r>
          </a:p>
        </p:txBody>
      </p:sp>
      <p:sp>
        <p:nvSpPr>
          <p:cNvPr id="5" name="Content Placeholder 4">
            <a:extLst>
              <a:ext uri="{FF2B5EF4-FFF2-40B4-BE49-F238E27FC236}">
                <a16:creationId xmlns:a16="http://schemas.microsoft.com/office/drawing/2014/main" id="{9C301DFF-7322-7102-500A-FBE85C5AEC3A}"/>
              </a:ext>
            </a:extLst>
          </p:cNvPr>
          <p:cNvSpPr>
            <a:spLocks noGrp="1"/>
          </p:cNvSpPr>
          <p:nvPr>
            <p:ph sz="half" idx="2"/>
          </p:nvPr>
        </p:nvSpPr>
        <p:spPr/>
        <p:txBody>
          <a:bodyPr/>
          <a:lstStyle/>
          <a:p>
            <a:r>
              <a:rPr lang="en-US" dirty="0"/>
              <a:t>There is no significant association between the closing price of the stock (close) and the attributes:- opening price (open), highest daily price (high), lowest daily price (low), and number of daily traded shares (volume).</a:t>
            </a:r>
          </a:p>
        </p:txBody>
      </p:sp>
      <p:sp>
        <p:nvSpPr>
          <p:cNvPr id="6" name="Text Placeholder 5">
            <a:extLst>
              <a:ext uri="{FF2B5EF4-FFF2-40B4-BE49-F238E27FC236}">
                <a16:creationId xmlns:a16="http://schemas.microsoft.com/office/drawing/2014/main" id="{C47033D6-B4DF-34EA-1014-8BFE48C2B9FE}"/>
              </a:ext>
            </a:extLst>
          </p:cNvPr>
          <p:cNvSpPr>
            <a:spLocks noGrp="1"/>
          </p:cNvSpPr>
          <p:nvPr>
            <p:ph type="body" sz="quarter" idx="3"/>
          </p:nvPr>
        </p:nvSpPr>
        <p:spPr/>
        <p:txBody>
          <a:bodyPr/>
          <a:lstStyle/>
          <a:p>
            <a:r>
              <a:rPr lang="en-US" dirty="0"/>
              <a:t>Alternative Hypothesis (H</a:t>
            </a:r>
            <a:r>
              <a:rPr lang="en-US" baseline="-25000" dirty="0"/>
              <a:t>1</a:t>
            </a:r>
            <a:r>
              <a:rPr lang="en-US" dirty="0"/>
              <a:t>):</a:t>
            </a:r>
          </a:p>
        </p:txBody>
      </p:sp>
      <p:sp>
        <p:nvSpPr>
          <p:cNvPr id="7" name="Content Placeholder 6">
            <a:extLst>
              <a:ext uri="{FF2B5EF4-FFF2-40B4-BE49-F238E27FC236}">
                <a16:creationId xmlns:a16="http://schemas.microsoft.com/office/drawing/2014/main" id="{A27A7B2C-F376-3FA0-8050-9BD3FE1709C7}"/>
              </a:ext>
            </a:extLst>
          </p:cNvPr>
          <p:cNvSpPr>
            <a:spLocks noGrp="1"/>
          </p:cNvSpPr>
          <p:nvPr>
            <p:ph sz="quarter" idx="4"/>
          </p:nvPr>
        </p:nvSpPr>
        <p:spPr/>
        <p:txBody>
          <a:bodyPr/>
          <a:lstStyle/>
          <a:p>
            <a:r>
              <a:rPr lang="en-US" dirty="0"/>
              <a:t>There is significant association between the closing price of the stock (close) and the attributes:- opening price (open), highest daily price (high), lowest daily price (low), and number of daily traded shares (volume).</a:t>
            </a:r>
          </a:p>
        </p:txBody>
      </p:sp>
      <p:sp>
        <p:nvSpPr>
          <p:cNvPr id="3" name="Footer Placeholder 2">
            <a:extLst>
              <a:ext uri="{FF2B5EF4-FFF2-40B4-BE49-F238E27FC236}">
                <a16:creationId xmlns:a16="http://schemas.microsoft.com/office/drawing/2014/main" id="{AFD74EB9-96C3-2B24-617D-532BE7F4A08E}"/>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C652C71B-8925-5EF4-9861-DDE7EEC66919}"/>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3831767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92A23-032F-F30C-37DC-1C9DFDE155B9}"/>
              </a:ext>
            </a:extLst>
          </p:cNvPr>
          <p:cNvSpPr>
            <a:spLocks noGrp="1"/>
          </p:cNvSpPr>
          <p:nvPr>
            <p:ph type="title"/>
          </p:nvPr>
        </p:nvSpPr>
        <p:spPr>
          <a:xfrm>
            <a:off x="838200" y="365125"/>
            <a:ext cx="5387502" cy="1325563"/>
          </a:xfrm>
        </p:spPr>
        <p:txBody>
          <a:bodyPr>
            <a:normAutofit/>
          </a:bodyPr>
          <a:lstStyle/>
          <a:p>
            <a:r>
              <a:rPr lang="en-US" b="1"/>
              <a:t>Act</a:t>
            </a:r>
          </a:p>
        </p:txBody>
      </p:sp>
      <p:sp>
        <p:nvSpPr>
          <p:cNvPr id="3" name="Content Placeholder 2">
            <a:extLst>
              <a:ext uri="{FF2B5EF4-FFF2-40B4-BE49-F238E27FC236}">
                <a16:creationId xmlns:a16="http://schemas.microsoft.com/office/drawing/2014/main" id="{C74CF00A-08B7-4301-B08A-E63067AA4788}"/>
              </a:ext>
            </a:extLst>
          </p:cNvPr>
          <p:cNvSpPr>
            <a:spLocks noGrp="1"/>
          </p:cNvSpPr>
          <p:nvPr>
            <p:ph idx="1"/>
          </p:nvPr>
        </p:nvSpPr>
        <p:spPr>
          <a:xfrm>
            <a:off x="838200" y="1825625"/>
            <a:ext cx="5387502" cy="4351338"/>
          </a:xfrm>
        </p:spPr>
        <p:txBody>
          <a:bodyPr>
            <a:normAutofit/>
          </a:bodyPr>
          <a:lstStyle/>
          <a:p>
            <a:r>
              <a:rPr lang="en-US" sz="1300"/>
              <a:t>Our first objective was to know the features which had the greatest effect on the closing Microsoft stock price. The closing stock price was perfectly correlated with opening price, high and low daily prices (value = 1), and so all three had equal effect on the closing price.</a:t>
            </a:r>
          </a:p>
          <a:p>
            <a:r>
              <a:rPr lang="en-US" sz="1300"/>
              <a:t>We therefore reject the null hypothesis (H</a:t>
            </a:r>
            <a:r>
              <a:rPr lang="en-US" sz="1300" baseline="-25000"/>
              <a:t>0</a:t>
            </a:r>
            <a:r>
              <a:rPr lang="en-US" sz="1300"/>
              <a:t>) of no significant association between the closing price of Microsoft stock and the attributes, open, high, low, and volume.</a:t>
            </a:r>
          </a:p>
          <a:p>
            <a:r>
              <a:rPr lang="en-US" sz="1300"/>
              <a:t>We decomposed the Microsoft stock price in terms of trend, seasonality and residuals and plotted the series.</a:t>
            </a:r>
          </a:p>
          <a:p>
            <a:r>
              <a:rPr lang="en-US" sz="1300"/>
              <a:t>We measured volatility in terms of percentage change of daily returns in the price. The average daily return was 0.132% and volatility of daily returns was 1.75%.</a:t>
            </a:r>
          </a:p>
          <a:p>
            <a:r>
              <a:rPr lang="en-US" sz="1300"/>
              <a:t>2020/2021 witnessed unusual volatility compared to the other years in the series.</a:t>
            </a:r>
          </a:p>
          <a:p>
            <a:r>
              <a:rPr lang="en-US" sz="1300"/>
              <a:t>Our best model thus far, is the ARIMA model for predicting the price of Microsoft stock. It had the least RMSE (17.09) and would be deployed for future forecast, unless there is a better model. We shall explore the LSTM model to see if it would give us better prediction.</a:t>
            </a:r>
          </a:p>
          <a:p>
            <a:endParaRPr lang="en-US" sz="1300"/>
          </a:p>
          <a:p>
            <a:endParaRPr lang="en-US" sz="1300"/>
          </a:p>
          <a:p>
            <a:endParaRPr lang="en-US" sz="1300"/>
          </a:p>
        </p:txBody>
      </p:sp>
      <p:sp>
        <p:nvSpPr>
          <p:cNvPr id="4" name="Footer Placeholder 3">
            <a:extLst>
              <a:ext uri="{FF2B5EF4-FFF2-40B4-BE49-F238E27FC236}">
                <a16:creationId xmlns:a16="http://schemas.microsoft.com/office/drawing/2014/main" id="{821D1D9C-28CA-BA8D-FFF5-3EF7E8E8FC13}"/>
              </a:ext>
            </a:extLst>
          </p:cNvPr>
          <p:cNvSpPr>
            <a:spLocks noGrp="1"/>
          </p:cNvSpPr>
          <p:nvPr>
            <p:ph type="ftr" sz="quarter" idx="11"/>
          </p:nvPr>
        </p:nvSpPr>
        <p:spPr>
          <a:xfrm>
            <a:off x="3213253" y="6356350"/>
            <a:ext cx="3012449"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pic>
        <p:nvPicPr>
          <p:cNvPr id="10" name="Picture 6">
            <a:extLst>
              <a:ext uri="{FF2B5EF4-FFF2-40B4-BE49-F238E27FC236}">
                <a16:creationId xmlns:a16="http://schemas.microsoft.com/office/drawing/2014/main" id="{E054B1EC-6B29-2433-817E-4A6C3D6BA36E}"/>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9"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2AA3FF1-98AC-1733-2CCC-806F5A8C47EF}"/>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40</a:t>
            </a:fld>
            <a:endParaRPr lang="en-US">
              <a:solidFill>
                <a:srgbClr val="FFFFFF"/>
              </a:solidFill>
            </a:endParaRPr>
          </a:p>
        </p:txBody>
      </p:sp>
    </p:spTree>
    <p:extLst>
      <p:ext uri="{BB962C8B-B14F-4D97-AF65-F5344CB8AC3E}">
        <p14:creationId xmlns:p14="http://schemas.microsoft.com/office/powerpoint/2010/main" val="420443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41" name="Straight Connector 14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3" name="Arc 14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644561" y="2744662"/>
            <a:ext cx="6589707" cy="2387600"/>
          </a:xfrm>
        </p:spPr>
        <p:txBody>
          <a:bodyPr>
            <a:normAutofit/>
          </a:bodyPr>
          <a:lstStyle/>
          <a:p>
            <a:pPr algn="l"/>
            <a:r>
              <a:rPr lang="en-US" b="1">
                <a:solidFill>
                  <a:srgbClr val="FFFFFF"/>
                </a:solidFill>
              </a:rPr>
              <a:t>End of Micro-Project 3</a:t>
            </a:r>
          </a:p>
        </p:txBody>
      </p:sp>
      <p:sp>
        <p:nvSpPr>
          <p:cNvPr id="145" name="Freeform: Shape 14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1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Start of Micro-Project 4</a:t>
            </a:r>
          </a:p>
        </p:txBody>
      </p:sp>
      <p:sp>
        <p:nvSpPr>
          <p:cNvPr id="156" name="Oval 15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8" name="Arc 15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94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5D3C90-5189-F2AB-3D4B-B2B2F1EF3C4C}"/>
              </a:ext>
            </a:extLst>
          </p:cNvPr>
          <p:cNvSpPr>
            <a:spLocks noGrp="1"/>
          </p:cNvSpPr>
          <p:nvPr>
            <p:ph type="title"/>
          </p:nvPr>
        </p:nvSpPr>
        <p:spPr>
          <a:xfrm>
            <a:off x="838200" y="365125"/>
            <a:ext cx="5558489" cy="1325563"/>
          </a:xfrm>
        </p:spPr>
        <p:txBody>
          <a:bodyPr>
            <a:normAutofit/>
          </a:bodyPr>
          <a:lstStyle/>
          <a:p>
            <a:r>
              <a:rPr lang="en-US" b="1" dirty="0"/>
              <a:t>Objective</a:t>
            </a:r>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A0D7D3-44A8-F38C-8E84-C480C8202DE3}"/>
              </a:ext>
            </a:extLst>
          </p:cNvPr>
          <p:cNvSpPr>
            <a:spLocks noGrp="1"/>
          </p:cNvSpPr>
          <p:nvPr>
            <p:ph idx="1"/>
          </p:nvPr>
        </p:nvSpPr>
        <p:spPr>
          <a:xfrm>
            <a:off x="838200" y="1825625"/>
            <a:ext cx="5558489" cy="4351338"/>
          </a:xfrm>
        </p:spPr>
        <p:txBody>
          <a:bodyPr>
            <a:normAutofit/>
          </a:bodyPr>
          <a:lstStyle/>
          <a:p>
            <a:r>
              <a:rPr lang="en-US" dirty="0"/>
              <a:t>To use deep learning regression methods like recurrent neural networks (RNN) implemented with Long Short-Term Memory (LSTM) building blocks for forecasting the stock price.</a:t>
            </a:r>
          </a:p>
          <a:p>
            <a:endParaRPr lang="en-US" dirty="0"/>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D90D75A7-CC04-36FB-D6C7-93848F9D42DA}"/>
              </a:ext>
            </a:extLst>
          </p:cNvPr>
          <p:cNvSpPr>
            <a:spLocks noGrp="1"/>
          </p:cNvSpPr>
          <p:nvPr>
            <p:ph type="ftr" sz="quarter" idx="11"/>
          </p:nvPr>
        </p:nvSpPr>
        <p:spPr>
          <a:xfrm>
            <a:off x="2727338" y="6356350"/>
            <a:ext cx="3669352" cy="365125"/>
          </a:xfrm>
        </p:spPr>
        <p:txBody>
          <a:bodyPr>
            <a:normAutofit/>
          </a:bodyPr>
          <a:lstStyle/>
          <a:p>
            <a:pPr>
              <a:lnSpc>
                <a:spcPct val="90000"/>
              </a:lnSpc>
              <a:spcAft>
                <a:spcPts val="600"/>
              </a:spcAft>
            </a:pPr>
            <a:r>
              <a:rPr lang="en-US" sz="900">
                <a:solidFill>
                  <a:prstClr val="black">
                    <a:tint val="75000"/>
                  </a:prstClr>
                </a:solidFill>
              </a:rPr>
              <a:t>Microsoft Stock Price Prediction by Magnus Aghe - ANA500 Micro-Project</a:t>
            </a:r>
          </a:p>
        </p:txBody>
      </p:sp>
      <p:sp>
        <p:nvSpPr>
          <p:cNvPr id="5" name="Slide Number Placeholder 4">
            <a:extLst>
              <a:ext uri="{FF2B5EF4-FFF2-40B4-BE49-F238E27FC236}">
                <a16:creationId xmlns:a16="http://schemas.microsoft.com/office/drawing/2014/main" id="{757DD3C9-DE96-883F-65F5-5679F60D38F0}"/>
              </a:ext>
            </a:extLst>
          </p:cNvPr>
          <p:cNvSpPr>
            <a:spLocks noGrp="1"/>
          </p:cNvSpPr>
          <p:nvPr>
            <p:ph type="sldNum" sz="quarter" idx="12"/>
          </p:nvPr>
        </p:nvSpPr>
        <p:spPr>
          <a:xfrm>
            <a:off x="9780104" y="6356350"/>
            <a:ext cx="1573696"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43</a:t>
            </a:fld>
            <a:endParaRPr lang="en-US">
              <a:solidFill>
                <a:prstClr val="black">
                  <a:tint val="75000"/>
                </a:prstClr>
              </a:solidFill>
            </a:endParaRPr>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1333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BE20-C436-F858-BC62-479388ADA6A6}"/>
              </a:ext>
            </a:extLst>
          </p:cNvPr>
          <p:cNvSpPr>
            <a:spLocks noGrp="1"/>
          </p:cNvSpPr>
          <p:nvPr>
            <p:ph type="title"/>
          </p:nvPr>
        </p:nvSpPr>
        <p:spPr/>
        <p:txBody>
          <a:bodyPr/>
          <a:lstStyle/>
          <a:p>
            <a:r>
              <a:rPr lang="en-US" b="1" dirty="0"/>
              <a:t>Analyze</a:t>
            </a:r>
          </a:p>
        </p:txBody>
      </p:sp>
      <p:sp>
        <p:nvSpPr>
          <p:cNvPr id="6" name="Text Placeholder 5">
            <a:extLst>
              <a:ext uri="{FF2B5EF4-FFF2-40B4-BE49-F238E27FC236}">
                <a16:creationId xmlns:a16="http://schemas.microsoft.com/office/drawing/2014/main" id="{20F4CBB3-1BC9-2027-0922-65A2819EAE7E}"/>
              </a:ext>
            </a:extLst>
          </p:cNvPr>
          <p:cNvSpPr>
            <a:spLocks noGrp="1"/>
          </p:cNvSpPr>
          <p:nvPr>
            <p:ph type="body" idx="1"/>
          </p:nvPr>
        </p:nvSpPr>
        <p:spPr/>
        <p:txBody>
          <a:bodyPr/>
          <a:lstStyle/>
          <a:p>
            <a:r>
              <a:rPr lang="en-US" dirty="0"/>
              <a:t>Long Short-Term Memory (LSTM)</a:t>
            </a:r>
          </a:p>
        </p:txBody>
      </p:sp>
      <p:sp>
        <p:nvSpPr>
          <p:cNvPr id="7" name="Content Placeholder 6">
            <a:extLst>
              <a:ext uri="{FF2B5EF4-FFF2-40B4-BE49-F238E27FC236}">
                <a16:creationId xmlns:a16="http://schemas.microsoft.com/office/drawing/2014/main" id="{18E243DD-5FD6-BFF6-2FB0-0BB3375ACA27}"/>
              </a:ext>
            </a:extLst>
          </p:cNvPr>
          <p:cNvSpPr>
            <a:spLocks noGrp="1"/>
          </p:cNvSpPr>
          <p:nvPr>
            <p:ph sz="half" idx="2"/>
          </p:nvPr>
        </p:nvSpPr>
        <p:spPr/>
        <p:txBody>
          <a:bodyPr>
            <a:normAutofit fontScale="77500" lnSpcReduction="20000"/>
          </a:bodyPr>
          <a:lstStyle/>
          <a:p>
            <a:r>
              <a:rPr lang="en-US" dirty="0"/>
              <a:t>LSTM is a popular recurrent neural network (RNN) infrastructure which addresses the vanishing gradient problem of RNNs.</a:t>
            </a:r>
          </a:p>
          <a:p>
            <a:endParaRPr lang="en-US" dirty="0"/>
          </a:p>
          <a:p>
            <a:r>
              <a:rPr lang="en-US" dirty="0"/>
              <a:t>It has cells which has three (3) gates namely, the input gate, the output gate, and the forget gate.</a:t>
            </a:r>
          </a:p>
          <a:p>
            <a:pPr marL="0" indent="0">
              <a:buNone/>
            </a:pPr>
            <a:endParaRPr lang="en-US" dirty="0"/>
          </a:p>
          <a:p>
            <a:r>
              <a:rPr lang="en-US" dirty="0"/>
              <a:t>These gates control the flow of information which is needed to predict the output in the network.</a:t>
            </a:r>
          </a:p>
        </p:txBody>
      </p:sp>
      <p:sp>
        <p:nvSpPr>
          <p:cNvPr id="4" name="Footer Placeholder 3">
            <a:extLst>
              <a:ext uri="{FF2B5EF4-FFF2-40B4-BE49-F238E27FC236}">
                <a16:creationId xmlns:a16="http://schemas.microsoft.com/office/drawing/2014/main" id="{31B6DF38-C0D7-4785-9C6F-52CE107C35F9}"/>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0C5DDC3A-1026-BE51-EC43-8238B60D1333}"/>
              </a:ext>
            </a:extLst>
          </p:cNvPr>
          <p:cNvSpPr>
            <a:spLocks noGrp="1"/>
          </p:cNvSpPr>
          <p:nvPr>
            <p:ph type="sldNum" sz="quarter" idx="12"/>
          </p:nvPr>
        </p:nvSpPr>
        <p:spPr/>
        <p:txBody>
          <a:bodyPr/>
          <a:lstStyle/>
          <a:p>
            <a:fld id="{4854181D-6920-4594-9A5D-6CE56DC9F8B2}" type="slidenum">
              <a:rPr lang="en-US" smtClean="0"/>
              <a:t>44</a:t>
            </a:fld>
            <a:endParaRPr lang="en-US"/>
          </a:p>
        </p:txBody>
      </p:sp>
      <p:pic>
        <p:nvPicPr>
          <p:cNvPr id="13" name="Picture 12">
            <a:extLst>
              <a:ext uri="{FF2B5EF4-FFF2-40B4-BE49-F238E27FC236}">
                <a16:creationId xmlns:a16="http://schemas.microsoft.com/office/drawing/2014/main" id="{BDFA7040-DD7F-0DF3-AB8D-6088474895E9}"/>
              </a:ext>
            </a:extLst>
          </p:cNvPr>
          <p:cNvPicPr>
            <a:picLocks noChangeAspect="1"/>
          </p:cNvPicPr>
          <p:nvPr/>
        </p:nvPicPr>
        <p:blipFill>
          <a:blip r:embed="rId2"/>
          <a:stretch>
            <a:fillRect/>
          </a:stretch>
        </p:blipFill>
        <p:spPr>
          <a:xfrm>
            <a:off x="5816614" y="2338388"/>
            <a:ext cx="6213222" cy="2379209"/>
          </a:xfrm>
          <a:prstGeom prst="rect">
            <a:avLst/>
          </a:prstGeom>
        </p:spPr>
      </p:pic>
    </p:spTree>
    <p:extLst>
      <p:ext uri="{BB962C8B-B14F-4D97-AF65-F5344CB8AC3E}">
        <p14:creationId xmlns:p14="http://schemas.microsoft.com/office/powerpoint/2010/main" val="2933359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64DF-8A0C-A639-FB50-2ED682E2AE6C}"/>
              </a:ext>
            </a:extLst>
          </p:cNvPr>
          <p:cNvSpPr>
            <a:spLocks noGrp="1"/>
          </p:cNvSpPr>
          <p:nvPr>
            <p:ph type="title"/>
          </p:nvPr>
        </p:nvSpPr>
        <p:spPr/>
        <p:txBody>
          <a:bodyPr/>
          <a:lstStyle/>
          <a:p>
            <a:r>
              <a:rPr lang="en-US" b="1" dirty="0"/>
              <a:t>Analyze, cont.</a:t>
            </a:r>
          </a:p>
        </p:txBody>
      </p:sp>
      <p:sp>
        <p:nvSpPr>
          <p:cNvPr id="8" name="Text Placeholder 7">
            <a:extLst>
              <a:ext uri="{FF2B5EF4-FFF2-40B4-BE49-F238E27FC236}">
                <a16:creationId xmlns:a16="http://schemas.microsoft.com/office/drawing/2014/main" id="{DE9BCCD4-6B48-3531-9C35-968C5223C4AA}"/>
              </a:ext>
            </a:extLst>
          </p:cNvPr>
          <p:cNvSpPr>
            <a:spLocks noGrp="1"/>
          </p:cNvSpPr>
          <p:nvPr>
            <p:ph type="body" idx="1"/>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D725485B-67EC-0F42-E969-75009C024889}"/>
              </a:ext>
            </a:extLst>
          </p:cNvPr>
          <p:cNvSpPr>
            <a:spLocks noGrp="1"/>
          </p:cNvSpPr>
          <p:nvPr>
            <p:ph sz="half" idx="2"/>
          </p:nvPr>
        </p:nvSpPr>
        <p:spPr/>
        <p:txBody>
          <a:bodyPr>
            <a:normAutofit fontScale="85000" lnSpcReduction="20000"/>
          </a:bodyPr>
          <a:lstStyle/>
          <a:p>
            <a:r>
              <a:rPr lang="en-US" b="0" i="0" dirty="0">
                <a:effectLst/>
              </a:rPr>
              <a:t>The input gate adds information to the cell state.</a:t>
            </a:r>
          </a:p>
          <a:p>
            <a:pPr marL="0" indent="0">
              <a:buNone/>
            </a:pPr>
            <a:r>
              <a:rPr lang="en-US" b="0" i="0" dirty="0">
                <a:effectLst/>
              </a:rPr>
              <a:t> </a:t>
            </a:r>
          </a:p>
          <a:p>
            <a:r>
              <a:rPr lang="en-US" b="0" i="0" dirty="0">
                <a:effectLst/>
              </a:rPr>
              <a:t>The forget gate removes the information that is no longer required by the model.</a:t>
            </a:r>
          </a:p>
          <a:p>
            <a:pPr marL="0" indent="0">
              <a:buNone/>
            </a:pPr>
            <a:endParaRPr lang="en-US" b="0" i="0" dirty="0">
              <a:effectLst/>
            </a:endParaRPr>
          </a:p>
          <a:p>
            <a:r>
              <a:rPr lang="en-US" b="0" i="0" dirty="0">
                <a:effectLst/>
              </a:rPr>
              <a:t>The output gate selects the information to be shown as output.</a:t>
            </a:r>
            <a:endParaRPr lang="en-US" dirty="0"/>
          </a:p>
        </p:txBody>
      </p:sp>
      <p:sp>
        <p:nvSpPr>
          <p:cNvPr id="9" name="Text Placeholder 8">
            <a:extLst>
              <a:ext uri="{FF2B5EF4-FFF2-40B4-BE49-F238E27FC236}">
                <a16:creationId xmlns:a16="http://schemas.microsoft.com/office/drawing/2014/main" id="{47C59F6F-CFD2-C1AC-F35C-CABD28DFEBB3}"/>
              </a:ext>
            </a:extLst>
          </p:cNvPr>
          <p:cNvSpPr>
            <a:spLocks noGrp="1"/>
          </p:cNvSpPr>
          <p:nvPr>
            <p:ph type="body" sz="quarter" idx="3"/>
          </p:nvPr>
        </p:nvSpPr>
        <p:spPr/>
        <p:txBody>
          <a:bodyPr/>
          <a:lstStyle/>
          <a:p>
            <a:endParaRPr lang="en-US"/>
          </a:p>
        </p:txBody>
      </p:sp>
      <p:sp>
        <p:nvSpPr>
          <p:cNvPr id="7" name="Content Placeholder 6">
            <a:extLst>
              <a:ext uri="{FF2B5EF4-FFF2-40B4-BE49-F238E27FC236}">
                <a16:creationId xmlns:a16="http://schemas.microsoft.com/office/drawing/2014/main" id="{D5DCA821-90E9-93F3-A67C-A64FE7808105}"/>
              </a:ext>
            </a:extLst>
          </p:cNvPr>
          <p:cNvSpPr>
            <a:spLocks noGrp="1"/>
          </p:cNvSpPr>
          <p:nvPr>
            <p:ph sz="quarter" idx="4"/>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Implementing LSTM as a black-box:-</a:t>
            </a:r>
          </a:p>
          <a:p>
            <a:endParaRPr lang="en-US" dirty="0"/>
          </a:p>
        </p:txBody>
      </p:sp>
      <p:sp>
        <p:nvSpPr>
          <p:cNvPr id="4" name="Footer Placeholder 3">
            <a:extLst>
              <a:ext uri="{FF2B5EF4-FFF2-40B4-BE49-F238E27FC236}">
                <a16:creationId xmlns:a16="http://schemas.microsoft.com/office/drawing/2014/main" id="{D5B04356-04D2-BE39-C063-E5AC5B349C8B}"/>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F72860F-CEF8-8367-EFC2-E91058ED1BF5}"/>
              </a:ext>
            </a:extLst>
          </p:cNvPr>
          <p:cNvSpPr>
            <a:spLocks noGrp="1"/>
          </p:cNvSpPr>
          <p:nvPr>
            <p:ph type="sldNum" sz="quarter" idx="12"/>
          </p:nvPr>
        </p:nvSpPr>
        <p:spPr/>
        <p:txBody>
          <a:bodyPr/>
          <a:lstStyle/>
          <a:p>
            <a:fld id="{4854181D-6920-4594-9A5D-6CE56DC9F8B2}" type="slidenum">
              <a:rPr lang="en-US" smtClean="0"/>
              <a:t>45</a:t>
            </a:fld>
            <a:endParaRPr lang="en-US"/>
          </a:p>
        </p:txBody>
      </p:sp>
      <p:pic>
        <p:nvPicPr>
          <p:cNvPr id="6" name="Picture 5">
            <a:extLst>
              <a:ext uri="{FF2B5EF4-FFF2-40B4-BE49-F238E27FC236}">
                <a16:creationId xmlns:a16="http://schemas.microsoft.com/office/drawing/2014/main" id="{6B2CD010-C11F-F9F8-EDD7-931CF8B149F0}"/>
              </a:ext>
            </a:extLst>
          </p:cNvPr>
          <p:cNvPicPr>
            <a:picLocks noChangeAspect="1"/>
          </p:cNvPicPr>
          <p:nvPr/>
        </p:nvPicPr>
        <p:blipFill>
          <a:blip r:embed="rId2"/>
          <a:stretch>
            <a:fillRect/>
          </a:stretch>
        </p:blipFill>
        <p:spPr>
          <a:xfrm>
            <a:off x="5828412" y="835956"/>
            <a:ext cx="6363588" cy="4706007"/>
          </a:xfrm>
          <a:prstGeom prst="rect">
            <a:avLst/>
          </a:prstGeom>
        </p:spPr>
      </p:pic>
    </p:spTree>
    <p:extLst>
      <p:ext uri="{BB962C8B-B14F-4D97-AF65-F5344CB8AC3E}">
        <p14:creationId xmlns:p14="http://schemas.microsoft.com/office/powerpoint/2010/main" val="2296855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5DAD-DC38-408D-DC24-489C09D7703F}"/>
              </a:ext>
            </a:extLst>
          </p:cNvPr>
          <p:cNvSpPr>
            <a:spLocks noGrp="1"/>
          </p:cNvSpPr>
          <p:nvPr>
            <p:ph type="title"/>
          </p:nvPr>
        </p:nvSpPr>
        <p:spPr/>
        <p:txBody>
          <a:bodyPr/>
          <a:lstStyle/>
          <a:p>
            <a:r>
              <a:rPr lang="en-US" b="1" dirty="0"/>
              <a:t>Analyze, cont.</a:t>
            </a:r>
          </a:p>
        </p:txBody>
      </p:sp>
      <p:sp>
        <p:nvSpPr>
          <p:cNvPr id="11" name="Text Placeholder 10">
            <a:extLst>
              <a:ext uri="{FF2B5EF4-FFF2-40B4-BE49-F238E27FC236}">
                <a16:creationId xmlns:a16="http://schemas.microsoft.com/office/drawing/2014/main" id="{F552A65D-60E0-C610-9755-DA11BDA906A9}"/>
              </a:ext>
            </a:extLst>
          </p:cNvPr>
          <p:cNvSpPr>
            <a:spLocks noGrp="1"/>
          </p:cNvSpPr>
          <p:nvPr>
            <p:ph type="body" idx="1"/>
          </p:nvPr>
        </p:nvSpPr>
        <p:spPr>
          <a:xfrm>
            <a:off x="613798" y="1334295"/>
            <a:ext cx="5157787" cy="823912"/>
          </a:xfrm>
        </p:spPr>
        <p:txBody>
          <a:bodyPr/>
          <a:lstStyle/>
          <a:p>
            <a:r>
              <a:rPr lang="en-US" dirty="0"/>
              <a:t>Long Short-Term Memory (LSTM)</a:t>
            </a:r>
          </a:p>
        </p:txBody>
      </p:sp>
      <p:sp>
        <p:nvSpPr>
          <p:cNvPr id="3" name="Content Placeholder 2">
            <a:extLst>
              <a:ext uri="{FF2B5EF4-FFF2-40B4-BE49-F238E27FC236}">
                <a16:creationId xmlns:a16="http://schemas.microsoft.com/office/drawing/2014/main" id="{9F5F949D-50FC-6CB8-2260-1F1CC4510903}"/>
              </a:ext>
            </a:extLst>
          </p:cNvPr>
          <p:cNvSpPr>
            <a:spLocks noGrp="1"/>
          </p:cNvSpPr>
          <p:nvPr>
            <p:ph sz="half" idx="2"/>
          </p:nvPr>
        </p:nvSpPr>
        <p:spPr>
          <a:xfrm>
            <a:off x="839788" y="2204243"/>
            <a:ext cx="5157787" cy="3684588"/>
          </a:xfrm>
        </p:spPr>
        <p:txBody>
          <a:bodyPr/>
          <a:lstStyle/>
          <a:p>
            <a:r>
              <a:rPr lang="en-US" sz="2400" dirty="0"/>
              <a:t>The model is trained with 50 epochs and batch size of 32.</a:t>
            </a:r>
          </a:p>
          <a:p>
            <a:r>
              <a:rPr lang="en-US" sz="2400" dirty="0">
                <a:solidFill>
                  <a:srgbClr val="000000"/>
                </a:solidFill>
              </a:rPr>
              <a:t>Training and Validation data is split in the ratio 80:20.</a:t>
            </a:r>
            <a:endParaRPr lang="en-US" sz="2400" dirty="0"/>
          </a:p>
          <a:p>
            <a:endParaRPr lang="en-US" dirty="0"/>
          </a:p>
        </p:txBody>
      </p:sp>
      <p:sp>
        <p:nvSpPr>
          <p:cNvPr id="5" name="Footer Placeholder 4">
            <a:extLst>
              <a:ext uri="{FF2B5EF4-FFF2-40B4-BE49-F238E27FC236}">
                <a16:creationId xmlns:a16="http://schemas.microsoft.com/office/drawing/2014/main" id="{B4EBFFAC-A427-5ED5-AA54-3A6470864548}"/>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83757F42-5C3C-AF44-2901-D3A392810AF2}"/>
              </a:ext>
            </a:extLst>
          </p:cNvPr>
          <p:cNvSpPr>
            <a:spLocks noGrp="1"/>
          </p:cNvSpPr>
          <p:nvPr>
            <p:ph type="sldNum" sz="quarter" idx="12"/>
          </p:nvPr>
        </p:nvSpPr>
        <p:spPr/>
        <p:txBody>
          <a:bodyPr/>
          <a:lstStyle/>
          <a:p>
            <a:fld id="{4854181D-6920-4594-9A5D-6CE56DC9F8B2}" type="slidenum">
              <a:rPr lang="en-US" smtClean="0"/>
              <a:t>46</a:t>
            </a:fld>
            <a:endParaRPr lang="en-US"/>
          </a:p>
        </p:txBody>
      </p:sp>
      <p:pic>
        <p:nvPicPr>
          <p:cNvPr id="8" name="Picture 7">
            <a:extLst>
              <a:ext uri="{FF2B5EF4-FFF2-40B4-BE49-F238E27FC236}">
                <a16:creationId xmlns:a16="http://schemas.microsoft.com/office/drawing/2014/main" id="{AA3FDF41-A0B6-E991-A40E-FA84014784C5}"/>
              </a:ext>
            </a:extLst>
          </p:cNvPr>
          <p:cNvPicPr>
            <a:picLocks noChangeAspect="1"/>
          </p:cNvPicPr>
          <p:nvPr/>
        </p:nvPicPr>
        <p:blipFill>
          <a:blip r:embed="rId2"/>
          <a:stretch>
            <a:fillRect/>
          </a:stretch>
        </p:blipFill>
        <p:spPr>
          <a:xfrm>
            <a:off x="6420416" y="0"/>
            <a:ext cx="5771584" cy="6858000"/>
          </a:xfrm>
          <a:prstGeom prst="rect">
            <a:avLst/>
          </a:prstGeom>
        </p:spPr>
      </p:pic>
      <p:pic>
        <p:nvPicPr>
          <p:cNvPr id="10" name="Picture 9">
            <a:extLst>
              <a:ext uri="{FF2B5EF4-FFF2-40B4-BE49-F238E27FC236}">
                <a16:creationId xmlns:a16="http://schemas.microsoft.com/office/drawing/2014/main" id="{97329FB9-F174-AF0D-907B-C2A65A762F44}"/>
              </a:ext>
            </a:extLst>
          </p:cNvPr>
          <p:cNvPicPr>
            <a:picLocks noChangeAspect="1"/>
          </p:cNvPicPr>
          <p:nvPr/>
        </p:nvPicPr>
        <p:blipFill>
          <a:blip r:embed="rId3"/>
          <a:stretch>
            <a:fillRect/>
          </a:stretch>
        </p:blipFill>
        <p:spPr>
          <a:xfrm>
            <a:off x="131998" y="4178012"/>
            <a:ext cx="5639587" cy="2067213"/>
          </a:xfrm>
          <a:prstGeom prst="rect">
            <a:avLst/>
          </a:prstGeom>
        </p:spPr>
      </p:pic>
    </p:spTree>
    <p:extLst>
      <p:ext uri="{BB962C8B-B14F-4D97-AF65-F5344CB8AC3E}">
        <p14:creationId xmlns:p14="http://schemas.microsoft.com/office/powerpoint/2010/main" val="2205699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4FE-660C-3D73-DB0C-A11678996853}"/>
              </a:ext>
            </a:extLst>
          </p:cNvPr>
          <p:cNvSpPr>
            <a:spLocks noGrp="1"/>
          </p:cNvSpPr>
          <p:nvPr>
            <p:ph type="title"/>
          </p:nvPr>
        </p:nvSpPr>
        <p:spPr/>
        <p:txBody>
          <a:bodyPr/>
          <a:lstStyle/>
          <a:p>
            <a:r>
              <a:rPr lang="en-US" b="1" dirty="0"/>
              <a:t>Analyze, cont.</a:t>
            </a:r>
          </a:p>
        </p:txBody>
      </p:sp>
      <p:sp>
        <p:nvSpPr>
          <p:cNvPr id="11" name="Text Placeholder 10">
            <a:extLst>
              <a:ext uri="{FF2B5EF4-FFF2-40B4-BE49-F238E27FC236}">
                <a16:creationId xmlns:a16="http://schemas.microsoft.com/office/drawing/2014/main" id="{20B01A75-E1F7-9A76-CC71-D5E17939D5FD}"/>
              </a:ext>
            </a:extLst>
          </p:cNvPr>
          <p:cNvSpPr>
            <a:spLocks noGrp="1"/>
          </p:cNvSpPr>
          <p:nvPr>
            <p:ph type="body" idx="1"/>
          </p:nvPr>
        </p:nvSpPr>
        <p:spPr/>
        <p:txBody>
          <a:bodyPr/>
          <a:lstStyle/>
          <a:p>
            <a:r>
              <a:rPr lang="en-US" dirty="0"/>
              <a:t>Long Short-Term Memory (LSTM)</a:t>
            </a:r>
          </a:p>
          <a:p>
            <a:endParaRPr lang="en-US" dirty="0"/>
          </a:p>
        </p:txBody>
      </p:sp>
      <p:sp>
        <p:nvSpPr>
          <p:cNvPr id="12" name="Content Placeholder 11">
            <a:extLst>
              <a:ext uri="{FF2B5EF4-FFF2-40B4-BE49-F238E27FC236}">
                <a16:creationId xmlns:a16="http://schemas.microsoft.com/office/drawing/2014/main" id="{F9147FE3-C734-7F96-7CD2-5934A93BDF1B}"/>
              </a:ext>
            </a:extLst>
          </p:cNvPr>
          <p:cNvSpPr>
            <a:spLocks noGrp="1"/>
          </p:cNvSpPr>
          <p:nvPr>
            <p:ph sz="half" idx="2"/>
          </p:nvPr>
        </p:nvSpPr>
        <p:spPr>
          <a:xfrm>
            <a:off x="839788" y="2505075"/>
            <a:ext cx="3718357" cy="3369252"/>
          </a:xfrm>
        </p:spPr>
        <p:txBody>
          <a:bodyPr>
            <a:normAutofit fontScale="92500" lnSpcReduction="10000"/>
          </a:bodyPr>
          <a:lstStyle/>
          <a:p>
            <a:pPr marL="0" indent="0">
              <a:buNone/>
            </a:pPr>
            <a:r>
              <a:rPr lang="en-US" b="1" i="0" dirty="0">
                <a:solidFill>
                  <a:srgbClr val="000000"/>
                </a:solidFill>
                <a:effectLst/>
                <a:latin typeface="Helvetica Neue"/>
              </a:rPr>
              <a:t>With LSTM, the RMSE value is 5.69</a:t>
            </a:r>
          </a:p>
          <a:p>
            <a:pPr marL="0" indent="0">
              <a:buNone/>
            </a:pPr>
            <a:endParaRPr lang="en-US" b="0" i="0" dirty="0">
              <a:solidFill>
                <a:srgbClr val="000000"/>
              </a:solidFill>
              <a:effectLst/>
              <a:latin typeface="Helvetica Neue"/>
            </a:endParaRPr>
          </a:p>
          <a:p>
            <a:pPr marL="0" indent="0">
              <a:buNone/>
            </a:pPr>
            <a:r>
              <a:rPr lang="en-US" b="0" i="0" dirty="0">
                <a:solidFill>
                  <a:srgbClr val="000000"/>
                </a:solidFill>
                <a:effectLst/>
                <a:latin typeface="Helvetica Neue"/>
              </a:rPr>
              <a:t>This is so far the best model</a:t>
            </a:r>
            <a:r>
              <a:rPr lang="en-US" dirty="0">
                <a:solidFill>
                  <a:srgbClr val="000000"/>
                </a:solidFill>
                <a:latin typeface="Helvetica Neue"/>
              </a:rPr>
              <a:t>!</a:t>
            </a:r>
            <a:r>
              <a:rPr lang="en-US" b="0" i="0" dirty="0">
                <a:solidFill>
                  <a:srgbClr val="000000"/>
                </a:solidFill>
                <a:effectLst/>
                <a:latin typeface="Helvetica Neue"/>
              </a:rPr>
              <a:t> </a:t>
            </a:r>
            <a:endParaRPr lang="en-US" dirty="0">
              <a:solidFill>
                <a:srgbClr val="000000"/>
              </a:solidFill>
              <a:latin typeface="Helvetica Neue"/>
            </a:endParaRPr>
          </a:p>
          <a:p>
            <a:pPr marL="0" indent="0">
              <a:buNone/>
            </a:pPr>
            <a:r>
              <a:rPr lang="en-US" b="0" i="0" dirty="0">
                <a:solidFill>
                  <a:srgbClr val="000000"/>
                </a:solidFill>
                <a:effectLst/>
                <a:latin typeface="Helvetica Neue"/>
              </a:rPr>
              <a:t>We can see the predicted data (in orange) fitting well on the actual data (in red). </a:t>
            </a:r>
            <a:endParaRPr lang="en-US" dirty="0"/>
          </a:p>
          <a:p>
            <a:endParaRPr lang="en-US" dirty="0"/>
          </a:p>
        </p:txBody>
      </p:sp>
      <p:sp>
        <p:nvSpPr>
          <p:cNvPr id="5" name="Footer Placeholder 4">
            <a:extLst>
              <a:ext uri="{FF2B5EF4-FFF2-40B4-BE49-F238E27FC236}">
                <a16:creationId xmlns:a16="http://schemas.microsoft.com/office/drawing/2014/main" id="{EC036EAE-5703-32FD-818F-93AEE083B3F8}"/>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9E831643-9342-8ED2-1884-9E4E4F7A150F}"/>
              </a:ext>
            </a:extLst>
          </p:cNvPr>
          <p:cNvSpPr>
            <a:spLocks noGrp="1"/>
          </p:cNvSpPr>
          <p:nvPr>
            <p:ph type="sldNum" sz="quarter" idx="12"/>
          </p:nvPr>
        </p:nvSpPr>
        <p:spPr/>
        <p:txBody>
          <a:bodyPr/>
          <a:lstStyle/>
          <a:p>
            <a:fld id="{4854181D-6920-4594-9A5D-6CE56DC9F8B2}" type="slidenum">
              <a:rPr lang="en-US" smtClean="0"/>
              <a:t>47</a:t>
            </a:fld>
            <a:endParaRPr lang="en-US"/>
          </a:p>
        </p:txBody>
      </p:sp>
      <p:pic>
        <p:nvPicPr>
          <p:cNvPr id="8" name="Picture 7">
            <a:extLst>
              <a:ext uri="{FF2B5EF4-FFF2-40B4-BE49-F238E27FC236}">
                <a16:creationId xmlns:a16="http://schemas.microsoft.com/office/drawing/2014/main" id="{3BD89A95-5997-FAA9-9CEB-D856365C8905}"/>
              </a:ext>
            </a:extLst>
          </p:cNvPr>
          <p:cNvPicPr>
            <a:picLocks noChangeAspect="1"/>
          </p:cNvPicPr>
          <p:nvPr/>
        </p:nvPicPr>
        <p:blipFill>
          <a:blip r:embed="rId2"/>
          <a:stretch>
            <a:fillRect/>
          </a:stretch>
        </p:blipFill>
        <p:spPr>
          <a:xfrm>
            <a:off x="6724365" y="224580"/>
            <a:ext cx="4077269" cy="1781424"/>
          </a:xfrm>
          <a:prstGeom prst="rect">
            <a:avLst/>
          </a:prstGeom>
        </p:spPr>
      </p:pic>
      <p:pic>
        <p:nvPicPr>
          <p:cNvPr id="10" name="Picture 9">
            <a:extLst>
              <a:ext uri="{FF2B5EF4-FFF2-40B4-BE49-F238E27FC236}">
                <a16:creationId xmlns:a16="http://schemas.microsoft.com/office/drawing/2014/main" id="{CB3CADC5-D0A3-DD53-3B6C-0F31AF9980CC}"/>
              </a:ext>
            </a:extLst>
          </p:cNvPr>
          <p:cNvPicPr>
            <a:picLocks noChangeAspect="1"/>
          </p:cNvPicPr>
          <p:nvPr/>
        </p:nvPicPr>
        <p:blipFill>
          <a:blip r:embed="rId3"/>
          <a:stretch>
            <a:fillRect/>
          </a:stretch>
        </p:blipFill>
        <p:spPr>
          <a:xfrm>
            <a:off x="4389936" y="1996001"/>
            <a:ext cx="7802064" cy="4010585"/>
          </a:xfrm>
          <a:prstGeom prst="rect">
            <a:avLst/>
          </a:prstGeom>
        </p:spPr>
      </p:pic>
    </p:spTree>
    <p:extLst>
      <p:ext uri="{BB962C8B-B14F-4D97-AF65-F5344CB8AC3E}">
        <p14:creationId xmlns:p14="http://schemas.microsoft.com/office/powerpoint/2010/main" val="3381017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1D4858C5-ED91-DA4F-82B4-4063FBEFFF60}"/>
              </a:ext>
            </a:extLst>
          </p:cNvPr>
          <p:cNvSpPr>
            <a:spLocks noGrp="1"/>
          </p:cNvSpPr>
          <p:nvPr>
            <p:ph type="title"/>
          </p:nvPr>
        </p:nvSpPr>
        <p:spPr>
          <a:xfrm>
            <a:off x="838200" y="365125"/>
            <a:ext cx="5393361" cy="1325563"/>
          </a:xfrm>
        </p:spPr>
        <p:txBody>
          <a:bodyPr>
            <a:normAutofit/>
          </a:bodyPr>
          <a:lstStyle/>
          <a:p>
            <a:r>
              <a:rPr lang="en-US" b="1" dirty="0"/>
              <a:t>Report</a:t>
            </a:r>
          </a:p>
        </p:txBody>
      </p:sp>
      <p:sp>
        <p:nvSpPr>
          <p:cNvPr id="53" name="Freeform: Shape 5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228354DB-AB87-B919-6ED1-A80A47069C53}"/>
              </a:ext>
            </a:extLst>
          </p:cNvPr>
          <p:cNvSpPr>
            <a:spLocks noGrp="1"/>
          </p:cNvSpPr>
          <p:nvPr>
            <p:ph idx="1"/>
          </p:nvPr>
        </p:nvSpPr>
        <p:spPr>
          <a:xfrm>
            <a:off x="838200" y="1825625"/>
            <a:ext cx="5393361" cy="4351338"/>
          </a:xfrm>
        </p:spPr>
        <p:txBody>
          <a:bodyPr>
            <a:normAutofit/>
          </a:bodyPr>
          <a:lstStyle/>
          <a:p>
            <a:r>
              <a:rPr lang="en-US" sz="2200" dirty="0"/>
              <a:t>Of all predictive machine learning techniques that we used to develop models to predict the price of Microsoft stock, </a:t>
            </a:r>
            <a:r>
              <a:rPr lang="en-US" sz="2200" b="1" dirty="0"/>
              <a:t>LSTM is the best model as it has the least root mean square error (RMSE) value of 5.69.</a:t>
            </a:r>
          </a:p>
          <a:p>
            <a:r>
              <a:rPr lang="en-US" sz="2200" dirty="0"/>
              <a:t>The next best was ARIMA model with an optimal RMSE of 17.09. </a:t>
            </a:r>
          </a:p>
          <a:p>
            <a:r>
              <a:rPr lang="en-US" sz="2200" dirty="0"/>
              <a:t>Linear regression had an RMSE of  56.96; and…</a:t>
            </a:r>
          </a:p>
          <a:p>
            <a:r>
              <a:rPr lang="en-US" sz="2200" dirty="0"/>
              <a:t>Moving Average had the least RMSE of 69.38.</a:t>
            </a:r>
          </a:p>
          <a:p>
            <a:endParaRPr lang="en-US" sz="2200" dirty="0"/>
          </a:p>
        </p:txBody>
      </p:sp>
      <p:sp>
        <p:nvSpPr>
          <p:cNvPr id="55" name="Oval 5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11" descr="Graph on document with pen">
            <a:extLst>
              <a:ext uri="{FF2B5EF4-FFF2-40B4-BE49-F238E27FC236}">
                <a16:creationId xmlns:a16="http://schemas.microsoft.com/office/drawing/2014/main" id="{9FC2FF93-D496-5D6B-7B0C-201E28125947}"/>
              </a:ext>
            </a:extLst>
          </p:cNvPr>
          <p:cNvPicPr>
            <a:picLocks noChangeAspect="1"/>
          </p:cNvPicPr>
          <p:nvPr/>
        </p:nvPicPr>
        <p:blipFill>
          <a:blip r:embed="rId2"/>
          <a:stretch>
            <a:fillRect/>
          </a:stretch>
        </p:blipFill>
        <p:spPr>
          <a:xfrm>
            <a:off x="7887184" y="1845085"/>
            <a:ext cx="3781051" cy="25238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7" name="Freeform: Shape 5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3788D5FD-BDD6-221F-22F0-CD42E329E892}"/>
              </a:ext>
            </a:extLst>
          </p:cNvPr>
          <p:cNvSpPr>
            <a:spLocks noGrp="1"/>
          </p:cNvSpPr>
          <p:nvPr>
            <p:ph type="ftr" sz="quarter" idx="11"/>
          </p:nvPr>
        </p:nvSpPr>
        <p:spPr>
          <a:xfrm>
            <a:off x="2858610" y="6356350"/>
            <a:ext cx="3372951"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61" name="Freeform: Shape 6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514479C7-4957-90D2-7D26-6807EFD4B8F6}"/>
              </a:ext>
            </a:extLst>
          </p:cNvPr>
          <p:cNvSpPr>
            <a:spLocks noGrp="1"/>
          </p:cNvSpPr>
          <p:nvPr>
            <p:ph type="sldNum" sz="quarter" idx="12"/>
          </p:nvPr>
        </p:nvSpPr>
        <p:spPr>
          <a:xfrm>
            <a:off x="10030244" y="6356350"/>
            <a:ext cx="1323555"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48</a:t>
            </a:fld>
            <a:endParaRPr lang="en-US">
              <a:solidFill>
                <a:prstClr val="black">
                  <a:tint val="75000"/>
                </a:prstClr>
              </a:solidFill>
            </a:endParaRPr>
          </a:p>
        </p:txBody>
      </p:sp>
      <p:sp>
        <p:nvSpPr>
          <p:cNvPr id="65" name="Freeform: Shape 6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9065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92A23-032F-F30C-37DC-1C9DFDE155B9}"/>
              </a:ext>
            </a:extLst>
          </p:cNvPr>
          <p:cNvSpPr>
            <a:spLocks noGrp="1"/>
          </p:cNvSpPr>
          <p:nvPr>
            <p:ph type="title"/>
          </p:nvPr>
        </p:nvSpPr>
        <p:spPr>
          <a:xfrm>
            <a:off x="838200" y="365125"/>
            <a:ext cx="5387502" cy="1325563"/>
          </a:xfrm>
        </p:spPr>
        <p:txBody>
          <a:bodyPr>
            <a:normAutofit/>
          </a:bodyPr>
          <a:lstStyle/>
          <a:p>
            <a:r>
              <a:rPr lang="en-US" b="1"/>
              <a:t>Act</a:t>
            </a:r>
          </a:p>
        </p:txBody>
      </p:sp>
      <p:sp>
        <p:nvSpPr>
          <p:cNvPr id="3" name="Content Placeholder 2">
            <a:extLst>
              <a:ext uri="{FF2B5EF4-FFF2-40B4-BE49-F238E27FC236}">
                <a16:creationId xmlns:a16="http://schemas.microsoft.com/office/drawing/2014/main" id="{C74CF00A-08B7-4301-B08A-E63067AA4788}"/>
              </a:ext>
            </a:extLst>
          </p:cNvPr>
          <p:cNvSpPr>
            <a:spLocks noGrp="1"/>
          </p:cNvSpPr>
          <p:nvPr>
            <p:ph idx="1"/>
          </p:nvPr>
        </p:nvSpPr>
        <p:spPr>
          <a:xfrm>
            <a:off x="838200" y="1825625"/>
            <a:ext cx="5387502" cy="4351338"/>
          </a:xfrm>
        </p:spPr>
        <p:txBody>
          <a:bodyPr>
            <a:normAutofit lnSpcReduction="10000"/>
          </a:bodyPr>
          <a:lstStyle/>
          <a:p>
            <a:r>
              <a:rPr lang="en-US" sz="1300" dirty="0"/>
              <a:t>Our first objective was to know the features which had the greatest effect on the closing Microsoft stock price. The closing stock price was perfectly correlated with opening price, high and low daily prices (value = 1), and so all three had equal effect on the closing price.</a:t>
            </a:r>
          </a:p>
          <a:p>
            <a:r>
              <a:rPr lang="en-US" sz="1300" dirty="0"/>
              <a:t>We therefore reject the null hypothesis (H</a:t>
            </a:r>
            <a:r>
              <a:rPr lang="en-US" sz="1300" baseline="-25000" dirty="0"/>
              <a:t>0</a:t>
            </a:r>
            <a:r>
              <a:rPr lang="en-US" sz="1300" dirty="0"/>
              <a:t>) of no significant association between the closing price of Microsoft stock and the attributes, open, high, low, and volume.</a:t>
            </a:r>
          </a:p>
          <a:p>
            <a:r>
              <a:rPr lang="en-US" sz="1300" dirty="0"/>
              <a:t>We decomposed the Microsoft stock price in terms of trend, seasonality and residuals and plotted the series.</a:t>
            </a:r>
          </a:p>
          <a:p>
            <a:r>
              <a:rPr lang="en-US" sz="1300" dirty="0"/>
              <a:t>We measured volatility in terms of percentage change of daily returns in the price. The average daily return was 0.132% and volatility of daily returns was 1.75%.</a:t>
            </a:r>
          </a:p>
          <a:p>
            <a:r>
              <a:rPr lang="en-US" sz="1300" dirty="0"/>
              <a:t>2020/2021 witnessed unusual volatility compared to the other years in the series.</a:t>
            </a:r>
          </a:p>
          <a:p>
            <a:r>
              <a:rPr lang="en-US" sz="1300" dirty="0"/>
              <a:t>Our overall best model is the LSTM model for predicting the price of Microsoft stock. It had the least RMSE (5.69) and would be deployed. </a:t>
            </a:r>
          </a:p>
          <a:p>
            <a:r>
              <a:rPr lang="en-US" sz="1300" dirty="0"/>
              <a:t>It is important to note that other external factors such as media reports of Microsoft’s performance, and general news on the economy can add to speculative effects which can also contribute to the volatility of the stock.</a:t>
            </a:r>
          </a:p>
          <a:p>
            <a:endParaRPr lang="en-US" sz="1300" dirty="0"/>
          </a:p>
          <a:p>
            <a:endParaRPr lang="en-US" sz="1300" dirty="0"/>
          </a:p>
          <a:p>
            <a:endParaRPr lang="en-US" sz="1300" dirty="0"/>
          </a:p>
        </p:txBody>
      </p:sp>
      <p:sp>
        <p:nvSpPr>
          <p:cNvPr id="4" name="Footer Placeholder 3">
            <a:extLst>
              <a:ext uri="{FF2B5EF4-FFF2-40B4-BE49-F238E27FC236}">
                <a16:creationId xmlns:a16="http://schemas.microsoft.com/office/drawing/2014/main" id="{821D1D9C-28CA-BA8D-FFF5-3EF7E8E8FC13}"/>
              </a:ext>
            </a:extLst>
          </p:cNvPr>
          <p:cNvSpPr>
            <a:spLocks noGrp="1"/>
          </p:cNvSpPr>
          <p:nvPr>
            <p:ph type="ftr" sz="quarter" idx="11"/>
          </p:nvPr>
        </p:nvSpPr>
        <p:spPr>
          <a:xfrm>
            <a:off x="3213253" y="6356350"/>
            <a:ext cx="3012449"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pic>
        <p:nvPicPr>
          <p:cNvPr id="10" name="Picture 6">
            <a:extLst>
              <a:ext uri="{FF2B5EF4-FFF2-40B4-BE49-F238E27FC236}">
                <a16:creationId xmlns:a16="http://schemas.microsoft.com/office/drawing/2014/main" id="{E054B1EC-6B29-2433-817E-4A6C3D6BA36E}"/>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9"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2AA3FF1-98AC-1733-2CCC-806F5A8C47EF}"/>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49</a:t>
            </a:fld>
            <a:endParaRPr lang="en-US">
              <a:solidFill>
                <a:srgbClr val="FFFFFF"/>
              </a:solidFill>
            </a:endParaRPr>
          </a:p>
        </p:txBody>
      </p:sp>
    </p:spTree>
    <p:extLst>
      <p:ext uri="{BB962C8B-B14F-4D97-AF65-F5344CB8AC3E}">
        <p14:creationId xmlns:p14="http://schemas.microsoft.com/office/powerpoint/2010/main" val="188305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4" descr="Magnifying glass showing decling performance">
            <a:extLst>
              <a:ext uri="{FF2B5EF4-FFF2-40B4-BE49-F238E27FC236}">
                <a16:creationId xmlns:a16="http://schemas.microsoft.com/office/drawing/2014/main" id="{7596EB80-611B-2BB5-A2A4-AC52ABD27268}"/>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40"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5B68-FB1F-578A-EE5B-0ACAA3FAC34A}"/>
              </a:ext>
            </a:extLst>
          </p:cNvPr>
          <p:cNvSpPr>
            <a:spLocks noGrp="1"/>
          </p:cNvSpPr>
          <p:nvPr>
            <p:ph type="title"/>
          </p:nvPr>
        </p:nvSpPr>
        <p:spPr>
          <a:xfrm>
            <a:off x="838200" y="365125"/>
            <a:ext cx="10515600" cy="1325563"/>
          </a:xfrm>
        </p:spPr>
        <p:txBody>
          <a:bodyPr>
            <a:normAutofit/>
          </a:bodyPr>
          <a:lstStyle/>
          <a:p>
            <a:r>
              <a:rPr lang="en-US" b="1" dirty="0"/>
              <a:t>Top-Down Program Design</a:t>
            </a:r>
          </a:p>
        </p:txBody>
      </p:sp>
      <p:sp>
        <p:nvSpPr>
          <p:cNvPr id="42" name="Content Placeholder 2">
            <a:extLst>
              <a:ext uri="{FF2B5EF4-FFF2-40B4-BE49-F238E27FC236}">
                <a16:creationId xmlns:a16="http://schemas.microsoft.com/office/drawing/2014/main" id="{515D0041-4491-70BF-D71B-33AF81A0B576}"/>
              </a:ext>
            </a:extLst>
          </p:cNvPr>
          <p:cNvSpPr>
            <a:spLocks noGrp="1"/>
          </p:cNvSpPr>
          <p:nvPr>
            <p:ph idx="1"/>
          </p:nvPr>
        </p:nvSpPr>
        <p:spPr>
          <a:xfrm>
            <a:off x="838200" y="1825625"/>
            <a:ext cx="5393361" cy="4351338"/>
          </a:xfrm>
        </p:spPr>
        <p:txBody>
          <a:bodyPr>
            <a:normAutofit/>
          </a:bodyPr>
          <a:lstStyle/>
          <a:p>
            <a:r>
              <a:rPr lang="en-US" sz="1500"/>
              <a:t>The overall task is to develop a Python program that takes a Microsoft stock price dataset and outputs a predicted closing price.</a:t>
            </a:r>
          </a:p>
          <a:p>
            <a:r>
              <a:rPr lang="en-US" sz="1500"/>
              <a:t>The program will be implemented using Jupyter notebook and will use libraries such as NumPy, Pandas, matplotlib, seaborn, scikit-learn, and other packages.</a:t>
            </a:r>
          </a:p>
          <a:p>
            <a:r>
              <a:rPr lang="en-US" sz="1500"/>
              <a:t>The steps that will be taken to perform the task (Data Science Process) are:</a:t>
            </a:r>
          </a:p>
          <a:p>
            <a:pPr marL="514350" indent="-514350">
              <a:buFont typeface="+mj-lt"/>
              <a:buAutoNum type="arabicPeriod"/>
            </a:pPr>
            <a:r>
              <a:rPr lang="en-US" sz="1500"/>
              <a:t>Acquire – Identify and load the dataset</a:t>
            </a:r>
          </a:p>
          <a:p>
            <a:pPr marL="514350" indent="-514350">
              <a:buFont typeface="+mj-lt"/>
              <a:buAutoNum type="arabicPeriod"/>
            </a:pPr>
            <a:r>
              <a:rPr lang="en-US" sz="1500"/>
              <a:t>Prepare – Explore and pre-process the data</a:t>
            </a:r>
          </a:p>
          <a:p>
            <a:pPr marL="514350" indent="-514350">
              <a:buFont typeface="+mj-lt"/>
              <a:buAutoNum type="arabicPeriod"/>
            </a:pPr>
            <a:r>
              <a:rPr lang="en-US" sz="1500"/>
              <a:t>Analyze – Select analytical techniques, and build models</a:t>
            </a:r>
          </a:p>
          <a:p>
            <a:pPr marL="514350" indent="-514350">
              <a:buFont typeface="+mj-lt"/>
              <a:buAutoNum type="arabicPeriod"/>
            </a:pPr>
            <a:r>
              <a:rPr lang="en-US" sz="1500"/>
              <a:t>Report – Communicate results</a:t>
            </a:r>
          </a:p>
          <a:p>
            <a:pPr marL="514350" indent="-514350">
              <a:buFont typeface="+mj-lt"/>
              <a:buAutoNum type="arabicPeriod"/>
            </a:pPr>
            <a:r>
              <a:rPr lang="en-US" sz="1500"/>
              <a:t>Act – Apply results, connect results with the chosen business question and objective(s). </a:t>
            </a:r>
          </a:p>
        </p:txBody>
      </p:sp>
      <p:sp>
        <p:nvSpPr>
          <p:cNvPr id="3" name="Footer Placeholder 2">
            <a:extLst>
              <a:ext uri="{FF2B5EF4-FFF2-40B4-BE49-F238E27FC236}">
                <a16:creationId xmlns:a16="http://schemas.microsoft.com/office/drawing/2014/main" id="{013EB464-B8F1-4C7E-BCBD-D7EC0518E84B}"/>
              </a:ext>
            </a:extLst>
          </p:cNvPr>
          <p:cNvSpPr>
            <a:spLocks noGrp="1"/>
          </p:cNvSpPr>
          <p:nvPr>
            <p:ph type="ftr" sz="quarter" idx="11"/>
          </p:nvPr>
        </p:nvSpPr>
        <p:spPr>
          <a:xfrm>
            <a:off x="1981200" y="6310312"/>
            <a:ext cx="4114800" cy="365125"/>
          </a:xfrm>
        </p:spPr>
        <p:txBody>
          <a:bodyPr/>
          <a:lstStyle/>
          <a:p>
            <a:r>
              <a:rPr lang="en-US" dirty="0"/>
              <a:t>Microsoft Stock Price Prediction by Magnus Aghe - ANA500 Micro-Project</a:t>
            </a:r>
          </a:p>
        </p:txBody>
      </p:sp>
      <p:sp>
        <p:nvSpPr>
          <p:cNvPr id="4" name="Slide Number Placeholder 3">
            <a:extLst>
              <a:ext uri="{FF2B5EF4-FFF2-40B4-BE49-F238E27FC236}">
                <a16:creationId xmlns:a16="http://schemas.microsoft.com/office/drawing/2014/main" id="{CA1F57FB-65C0-EAD1-35C4-C95B391F5A0F}"/>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2489925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B01726-1BFE-8405-7634-5BF74B9614F8}"/>
              </a:ext>
            </a:extLst>
          </p:cNvPr>
          <p:cNvSpPr>
            <a:spLocks noGrp="1"/>
          </p:cNvSpPr>
          <p:nvPr>
            <p:ph type="ctrTitle"/>
          </p:nvPr>
        </p:nvSpPr>
        <p:spPr>
          <a:xfrm>
            <a:off x="3315031" y="1380754"/>
            <a:ext cx="5561938" cy="2513516"/>
          </a:xfrm>
        </p:spPr>
        <p:txBody>
          <a:bodyPr>
            <a:normAutofit/>
          </a:bodyPr>
          <a:lstStyle/>
          <a:p>
            <a:r>
              <a:rPr lang="en-US" b="1"/>
              <a:t>THANK YOU!</a:t>
            </a:r>
          </a:p>
        </p:txBody>
      </p:sp>
      <p:sp>
        <p:nvSpPr>
          <p:cNvPr id="29" name="Arc 2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8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F84-8F72-B91F-392F-AA82235B11E3}"/>
              </a:ext>
            </a:extLst>
          </p:cNvPr>
          <p:cNvSpPr>
            <a:spLocks noGrp="1"/>
          </p:cNvSpPr>
          <p:nvPr>
            <p:ph type="title"/>
          </p:nvPr>
        </p:nvSpPr>
        <p:spPr/>
        <p:txBody>
          <a:bodyPr/>
          <a:lstStyle/>
          <a:p>
            <a:r>
              <a:rPr lang="en-US" b="1" dirty="0"/>
              <a:t>Hierarchy Chart</a:t>
            </a:r>
          </a:p>
        </p:txBody>
      </p:sp>
      <p:graphicFrame>
        <p:nvGraphicFramePr>
          <p:cNvPr id="4" name="Content Placeholder 3">
            <a:extLst>
              <a:ext uri="{FF2B5EF4-FFF2-40B4-BE49-F238E27FC236}">
                <a16:creationId xmlns:a16="http://schemas.microsoft.com/office/drawing/2014/main" id="{B96DB114-129C-32A9-5EFD-774641215FA3}"/>
              </a:ext>
            </a:extLst>
          </p:cNvPr>
          <p:cNvGraphicFramePr>
            <a:graphicFrameLocks noGrp="1"/>
          </p:cNvGraphicFramePr>
          <p:nvPr>
            <p:ph idx="1"/>
            <p:extLst>
              <p:ext uri="{D42A27DB-BD31-4B8C-83A1-F6EECF244321}">
                <p14:modId xmlns:p14="http://schemas.microsoft.com/office/powerpoint/2010/main" val="172660711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26EB274-A894-674B-363A-C685BE524AFE}"/>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0753A0AF-83F7-9E68-444D-B0BFA4CA1951}"/>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906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3EA-DCDD-882A-DC57-89AFA1B3087F}"/>
              </a:ext>
            </a:extLst>
          </p:cNvPr>
          <p:cNvSpPr>
            <a:spLocks noGrp="1"/>
          </p:cNvSpPr>
          <p:nvPr>
            <p:ph type="title"/>
          </p:nvPr>
        </p:nvSpPr>
        <p:spPr>
          <a:xfrm>
            <a:off x="0" y="-152401"/>
            <a:ext cx="10515600" cy="1325563"/>
          </a:xfrm>
        </p:spPr>
        <p:txBody>
          <a:bodyPr/>
          <a:lstStyle/>
          <a:p>
            <a:r>
              <a:rPr lang="en-US" b="1"/>
              <a:t>Flow Chart</a:t>
            </a:r>
            <a:endParaRPr lang="en-US" b="1" dirty="0"/>
          </a:p>
        </p:txBody>
      </p:sp>
      <p:graphicFrame>
        <p:nvGraphicFramePr>
          <p:cNvPr id="31" name="Content Placeholder 30">
            <a:extLst>
              <a:ext uri="{FF2B5EF4-FFF2-40B4-BE49-F238E27FC236}">
                <a16:creationId xmlns:a16="http://schemas.microsoft.com/office/drawing/2014/main" id="{45B0552B-D288-0FE9-3395-D93381EC6724}"/>
              </a:ext>
            </a:extLst>
          </p:cNvPr>
          <p:cNvGraphicFramePr>
            <a:graphicFrameLocks noGrp="1"/>
          </p:cNvGraphicFramePr>
          <p:nvPr>
            <p:ph idx="1"/>
            <p:extLst>
              <p:ext uri="{D42A27DB-BD31-4B8C-83A1-F6EECF244321}">
                <p14:modId xmlns:p14="http://schemas.microsoft.com/office/powerpoint/2010/main" val="357337143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68780EEB-38A1-3B97-898D-07E92DA36A19}"/>
              </a:ext>
            </a:extLst>
          </p:cNvPr>
          <p:cNvSpPr txBox="1"/>
          <p:nvPr/>
        </p:nvSpPr>
        <p:spPr>
          <a:xfrm>
            <a:off x="9310255" y="4767641"/>
            <a:ext cx="2673927" cy="1569660"/>
          </a:xfrm>
          <a:prstGeom prst="rect">
            <a:avLst/>
          </a:prstGeom>
          <a:noFill/>
        </p:spPr>
        <p:txBody>
          <a:bodyPr wrap="square">
            <a:spAutoFit/>
          </a:bodyPr>
          <a:lstStyle/>
          <a:p>
            <a:r>
              <a:rPr lang="en-US" sz="1200"/>
              <a:t>Color code changes progressively from Step 1 to Step 5.</a:t>
            </a:r>
          </a:p>
          <a:p>
            <a:endParaRPr lang="en-US" sz="1200"/>
          </a:p>
          <a:p>
            <a:r>
              <a:rPr lang="en-US" sz="1200"/>
              <a:t>Step 1 – Acquire</a:t>
            </a:r>
          </a:p>
          <a:p>
            <a:r>
              <a:rPr lang="en-US" sz="1200"/>
              <a:t>Step 2 – Prepare</a:t>
            </a:r>
          </a:p>
          <a:p>
            <a:r>
              <a:rPr lang="en-US" sz="1200"/>
              <a:t>Step 3 – Analyze</a:t>
            </a:r>
          </a:p>
          <a:p>
            <a:r>
              <a:rPr lang="en-US" sz="1200"/>
              <a:t>Step 4 – Report</a:t>
            </a:r>
          </a:p>
          <a:p>
            <a:r>
              <a:rPr lang="en-US" sz="1200"/>
              <a:t>Step 5 - Act</a:t>
            </a:r>
            <a:endParaRPr lang="en-US" sz="1200" dirty="0"/>
          </a:p>
        </p:txBody>
      </p:sp>
      <p:sp>
        <p:nvSpPr>
          <p:cNvPr id="3" name="Footer Placeholder 2">
            <a:extLst>
              <a:ext uri="{FF2B5EF4-FFF2-40B4-BE49-F238E27FC236}">
                <a16:creationId xmlns:a16="http://schemas.microsoft.com/office/drawing/2014/main" id="{0D210C3E-8ECC-BF26-EF46-D8B4C794A16E}"/>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9A26A14B-8E43-55BE-CCB8-2D3642B63447}"/>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3168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Digital financial graph">
            <a:extLst>
              <a:ext uri="{FF2B5EF4-FFF2-40B4-BE49-F238E27FC236}">
                <a16:creationId xmlns:a16="http://schemas.microsoft.com/office/drawing/2014/main" id="{B0E8B05F-70DE-9792-82BA-6E43E659565F}"/>
              </a:ext>
            </a:extLst>
          </p:cNvPr>
          <p:cNvPicPr>
            <a:picLocks noChangeAspect="1"/>
          </p:cNvPicPr>
          <p:nvPr/>
        </p:nvPicPr>
        <p:blipFill rotWithShape="1">
          <a:blip r:embed="rId2"/>
          <a:srcRect l="37730" r="2244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E0D036-8AFF-E159-6896-3B577F70F2AD}"/>
              </a:ext>
            </a:extLst>
          </p:cNvPr>
          <p:cNvSpPr>
            <a:spLocks noGrp="1"/>
          </p:cNvSpPr>
          <p:nvPr>
            <p:ph type="title"/>
          </p:nvPr>
        </p:nvSpPr>
        <p:spPr>
          <a:xfrm>
            <a:off x="5827048" y="407987"/>
            <a:ext cx="5721484" cy="1325563"/>
          </a:xfrm>
        </p:spPr>
        <p:txBody>
          <a:bodyPr>
            <a:normAutofit/>
          </a:bodyPr>
          <a:lstStyle/>
          <a:p>
            <a:r>
              <a:rPr lang="en-US" b="1" dirty="0"/>
              <a:t>Acquire</a:t>
            </a:r>
          </a:p>
        </p:txBody>
      </p:sp>
      <p:sp>
        <p:nvSpPr>
          <p:cNvPr id="8" name="Content Placeholder 7">
            <a:extLst>
              <a:ext uri="{FF2B5EF4-FFF2-40B4-BE49-F238E27FC236}">
                <a16:creationId xmlns:a16="http://schemas.microsoft.com/office/drawing/2014/main" id="{B438EB98-EC4E-E958-3C1D-F6CCCA867DBA}"/>
              </a:ext>
            </a:extLst>
          </p:cNvPr>
          <p:cNvSpPr>
            <a:spLocks noGrp="1"/>
          </p:cNvSpPr>
          <p:nvPr>
            <p:ph idx="1"/>
          </p:nvPr>
        </p:nvSpPr>
        <p:spPr>
          <a:xfrm>
            <a:off x="5827048" y="1868487"/>
            <a:ext cx="5721484" cy="4351338"/>
          </a:xfrm>
        </p:spPr>
        <p:txBody>
          <a:bodyPr>
            <a:normAutofit/>
          </a:bodyPr>
          <a:lstStyle/>
          <a:p>
            <a:r>
              <a:rPr lang="en-US" sz="2000"/>
              <a:t>The dataset used in this study was acquired through Kaggle.com, the world’s largest online community of data scientists and machine learning practitioners, owned by Google. Here, people can participate in data science competitions, post projects, and acquire open-source datasets. The dataset contains Microsoft stock price over a six-year period from April 1, 2015, to March 31, 2021.</a:t>
            </a:r>
          </a:p>
          <a:p>
            <a:r>
              <a:rPr lang="en-US" sz="2000"/>
              <a:t>Data source: </a:t>
            </a:r>
            <a:r>
              <a:rPr lang="en-US" sz="2000">
                <a:hlinkClick r:id="rId3"/>
              </a:rPr>
              <a:t>https://www.kaggle.com/datasets/vijayvvenkitesh/microsoft-stock-time-series-analysis</a:t>
            </a:r>
            <a:r>
              <a:rPr lang="en-US" sz="2000"/>
              <a:t> </a:t>
            </a:r>
          </a:p>
          <a:p>
            <a:endParaRPr lang="en-US" sz="2000"/>
          </a:p>
        </p:txBody>
      </p:sp>
      <p:sp>
        <p:nvSpPr>
          <p:cNvPr id="3" name="Footer Placeholder 2">
            <a:extLst>
              <a:ext uri="{FF2B5EF4-FFF2-40B4-BE49-F238E27FC236}">
                <a16:creationId xmlns:a16="http://schemas.microsoft.com/office/drawing/2014/main" id="{5B9087FE-FD68-153F-5782-EE6726C06ECD}"/>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4" name="Slide Number Placeholder 3">
            <a:extLst>
              <a:ext uri="{FF2B5EF4-FFF2-40B4-BE49-F238E27FC236}">
                <a16:creationId xmlns:a16="http://schemas.microsoft.com/office/drawing/2014/main" id="{7185DB07-91A3-3610-C394-ACC43D3C337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35435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839-B940-7734-AF4F-CE1AE1293340}"/>
              </a:ext>
            </a:extLst>
          </p:cNvPr>
          <p:cNvSpPr>
            <a:spLocks noGrp="1"/>
          </p:cNvSpPr>
          <p:nvPr>
            <p:ph type="title"/>
          </p:nvPr>
        </p:nvSpPr>
        <p:spPr/>
        <p:txBody>
          <a:bodyPr/>
          <a:lstStyle/>
          <a:p>
            <a:r>
              <a:rPr lang="en-US" b="1" dirty="0"/>
              <a:t>Acquire, cont.</a:t>
            </a:r>
          </a:p>
        </p:txBody>
      </p:sp>
      <p:pic>
        <p:nvPicPr>
          <p:cNvPr id="5" name="Content Placeholder 4">
            <a:extLst>
              <a:ext uri="{FF2B5EF4-FFF2-40B4-BE49-F238E27FC236}">
                <a16:creationId xmlns:a16="http://schemas.microsoft.com/office/drawing/2014/main" id="{B824657A-38CB-6E55-C6EB-F3A81F04F9D1}"/>
              </a:ext>
            </a:extLst>
          </p:cNvPr>
          <p:cNvPicPr>
            <a:picLocks noGrp="1" noChangeAspect="1"/>
          </p:cNvPicPr>
          <p:nvPr>
            <p:ph idx="1"/>
          </p:nvPr>
        </p:nvPicPr>
        <p:blipFill>
          <a:blip r:embed="rId2"/>
          <a:stretch>
            <a:fillRect/>
          </a:stretch>
        </p:blipFill>
        <p:spPr>
          <a:xfrm>
            <a:off x="838200" y="2247416"/>
            <a:ext cx="10269383" cy="2057687"/>
          </a:xfrm>
        </p:spPr>
      </p:pic>
      <p:sp>
        <p:nvSpPr>
          <p:cNvPr id="7" name="TextBox 6">
            <a:extLst>
              <a:ext uri="{FF2B5EF4-FFF2-40B4-BE49-F238E27FC236}">
                <a16:creationId xmlns:a16="http://schemas.microsoft.com/office/drawing/2014/main" id="{AE14F9E1-5F8D-792A-FEAA-6F21DD2301FC}"/>
              </a:ext>
            </a:extLst>
          </p:cNvPr>
          <p:cNvSpPr txBox="1"/>
          <p:nvPr/>
        </p:nvSpPr>
        <p:spPr>
          <a:xfrm>
            <a:off x="1215309" y="4861831"/>
            <a:ext cx="8957734" cy="646331"/>
          </a:xfrm>
          <a:prstGeom prst="rect">
            <a:avLst/>
          </a:prstGeom>
          <a:noFill/>
        </p:spPr>
        <p:txBody>
          <a:bodyPr wrap="square">
            <a:spAutoFit/>
          </a:bodyPr>
          <a:lstStyle/>
          <a:p>
            <a:pPr marL="0" indent="0">
              <a:buNone/>
            </a:pPr>
            <a:r>
              <a:rPr lang="en-US" dirty="0"/>
              <a:t># Load the data</a:t>
            </a:r>
          </a:p>
          <a:p>
            <a:pPr marL="0" indent="0">
              <a:buNone/>
            </a:pPr>
            <a:r>
              <a:rPr lang="en-US" dirty="0"/>
              <a:t>Microsoft_Stock_dataset = </a:t>
            </a:r>
            <a:r>
              <a:rPr lang="en-US" dirty="0" err="1"/>
              <a:t>pd.read_csv</a:t>
            </a:r>
            <a:r>
              <a:rPr lang="en-US" dirty="0"/>
              <a:t>("Microsoft_Stock.csv", </a:t>
            </a:r>
            <a:r>
              <a:rPr lang="en-US" dirty="0" err="1"/>
              <a:t>parse_dates</a:t>
            </a:r>
            <a:r>
              <a:rPr lang="en-US" dirty="0"/>
              <a:t>=[0])</a:t>
            </a:r>
          </a:p>
        </p:txBody>
      </p:sp>
      <p:sp>
        <p:nvSpPr>
          <p:cNvPr id="8" name="TextBox 7">
            <a:extLst>
              <a:ext uri="{FF2B5EF4-FFF2-40B4-BE49-F238E27FC236}">
                <a16:creationId xmlns:a16="http://schemas.microsoft.com/office/drawing/2014/main" id="{E9370B45-CCB6-DC6D-830A-F6D48AA26105}"/>
              </a:ext>
            </a:extLst>
          </p:cNvPr>
          <p:cNvSpPr txBox="1"/>
          <p:nvPr/>
        </p:nvSpPr>
        <p:spPr>
          <a:xfrm>
            <a:off x="1215309" y="1522579"/>
            <a:ext cx="9215624" cy="369332"/>
          </a:xfrm>
          <a:prstGeom prst="rect">
            <a:avLst/>
          </a:prstGeom>
          <a:noFill/>
        </p:spPr>
        <p:txBody>
          <a:bodyPr wrap="square">
            <a:spAutoFit/>
          </a:bodyPr>
          <a:lstStyle/>
          <a:p>
            <a:pPr marL="0" indent="0">
              <a:buNone/>
            </a:pPr>
            <a:r>
              <a:rPr lang="en-US" dirty="0"/>
              <a:t>Import NumPy, pandas.</a:t>
            </a:r>
          </a:p>
        </p:txBody>
      </p:sp>
      <p:sp>
        <p:nvSpPr>
          <p:cNvPr id="3" name="Footer Placeholder 2">
            <a:extLst>
              <a:ext uri="{FF2B5EF4-FFF2-40B4-BE49-F238E27FC236}">
                <a16:creationId xmlns:a16="http://schemas.microsoft.com/office/drawing/2014/main" id="{7E15F7FF-DB6F-8CCB-E401-B1D0B8C59884}"/>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21623E52-62D3-D151-8F31-40309BD06432}"/>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115656013"/>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4057</TotalTime>
  <Words>3016</Words>
  <Application>Microsoft Office PowerPoint</Application>
  <PresentationFormat>Widescreen</PresentationFormat>
  <Paragraphs>360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Avenir Next LT Pro</vt:lpstr>
      <vt:lpstr>Calibri</vt:lpstr>
      <vt:lpstr>Helvetica Neue</vt:lpstr>
      <vt:lpstr>Tw Cen MT</vt:lpstr>
      <vt:lpstr>ShapesVTI</vt:lpstr>
      <vt:lpstr>Microsoft Stock Price Prediction  https://github.com/magnusaghe/ANA500 </vt:lpstr>
      <vt:lpstr>Problem Statement</vt:lpstr>
      <vt:lpstr>Objectives</vt:lpstr>
      <vt:lpstr>Hypothesis Formulation</vt:lpstr>
      <vt:lpstr>Top-Down Program Design</vt:lpstr>
      <vt:lpstr>Hierarchy Chart</vt:lpstr>
      <vt:lpstr>Flow Chart</vt:lpstr>
      <vt:lpstr>Acquire</vt:lpstr>
      <vt:lpstr>Acquire, cont.</vt:lpstr>
      <vt:lpstr>Prepare</vt:lpstr>
      <vt:lpstr>Prepare, cont.</vt:lpstr>
      <vt:lpstr>Prepare, cont.</vt:lpstr>
      <vt:lpstr>End of Micro-Project 1</vt:lpstr>
      <vt:lpstr>Start of Micro-Project 2</vt:lpstr>
      <vt:lpstr>Prepare, cont.</vt:lpstr>
      <vt:lpstr>Analyze</vt:lpstr>
      <vt:lpstr>Analyze, cont.</vt:lpstr>
      <vt:lpstr>Analyze, cont.</vt:lpstr>
      <vt:lpstr>Analyze, cont.</vt:lpstr>
      <vt:lpstr>Analyze, cont.</vt:lpstr>
      <vt:lpstr>Analyze, cont.</vt:lpstr>
      <vt:lpstr>Analyze, cont.</vt:lpstr>
      <vt:lpstr>Analyze, cont.</vt:lpstr>
      <vt:lpstr>Analyze, cont.</vt:lpstr>
      <vt:lpstr>Analyze, cont.</vt:lpstr>
      <vt:lpstr>Report</vt:lpstr>
      <vt:lpstr>Report, cont.</vt:lpstr>
      <vt:lpstr>End of Micro-Project 2</vt:lpstr>
      <vt:lpstr>Start of Micro-Project 3</vt:lpstr>
      <vt:lpstr>Micro-Project 3 Objectives</vt:lpstr>
      <vt:lpstr>Analyze</vt:lpstr>
      <vt:lpstr>Analyze, cont.</vt:lpstr>
      <vt:lpstr>Analyze, cont.</vt:lpstr>
      <vt:lpstr>Analyze, cont.</vt:lpstr>
      <vt:lpstr>Analyze, cont.</vt:lpstr>
      <vt:lpstr>Analyze, cont.</vt:lpstr>
      <vt:lpstr>Analyze, cont.</vt:lpstr>
      <vt:lpstr>Analyze, cont.</vt:lpstr>
      <vt:lpstr>Report</vt:lpstr>
      <vt:lpstr>Act</vt:lpstr>
      <vt:lpstr>End of Micro-Project 3</vt:lpstr>
      <vt:lpstr>Start of Micro-Project 4</vt:lpstr>
      <vt:lpstr>Objective</vt:lpstr>
      <vt:lpstr>Analyze</vt:lpstr>
      <vt:lpstr>Analyze, cont.</vt:lpstr>
      <vt:lpstr>Analyze, cont.</vt:lpstr>
      <vt:lpstr>Analyze, cont.</vt:lpstr>
      <vt:lpstr>Report</vt:lpstr>
      <vt:lp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  https://github.com/magnusaghe/ANA500</dc:title>
  <dc:creator>Magnus Aghe</dc:creator>
  <cp:lastModifiedBy>Magnus Aghe</cp:lastModifiedBy>
  <cp:revision>5</cp:revision>
  <dcterms:created xsi:type="dcterms:W3CDTF">2023-08-06T22:00:44Z</dcterms:created>
  <dcterms:modified xsi:type="dcterms:W3CDTF">2023-08-24T08:25:20Z</dcterms:modified>
</cp:coreProperties>
</file>