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9" r:id="rId1"/>
  </p:sldMasterIdLst>
  <p:sldIdLst>
    <p:sldId id="256" r:id="rId2"/>
    <p:sldId id="257" r:id="rId3"/>
    <p:sldId id="258" r:id="rId4"/>
    <p:sldId id="259" r:id="rId5"/>
    <p:sldId id="260" r:id="rId6"/>
    <p:sldId id="265" r:id="rId7"/>
    <p:sldId id="264" r:id="rId8"/>
    <p:sldId id="262" r:id="rId9"/>
    <p:sldId id="269"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CBD1B-6EB9-4359-8A13-A59B78FA3FA3}" v="1" dt="2023-08-07T05:52:24.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7" d="100"/>
          <a:sy n="57" d="100"/>
        </p:scale>
        <p:origin x="126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D90CBD1B-6EB9-4359-8A13-A59B78FA3FA3}"/>
    <pc:docChg chg="undo custSel addSld modSld">
      <pc:chgData name="Magnus Aghe" userId="97117a1c425531c0" providerId="LiveId" clId="{D90CBD1B-6EB9-4359-8A13-A59B78FA3FA3}" dt="2023-08-07T05:54:33.575" v="164" actId="1076"/>
      <pc:docMkLst>
        <pc:docMk/>
      </pc:docMkLst>
      <pc:sldChg chg="modSp mod">
        <pc:chgData name="Magnus Aghe" userId="97117a1c425531c0" providerId="LiveId" clId="{D90CBD1B-6EB9-4359-8A13-A59B78FA3FA3}" dt="2023-08-07T05:51:36.787" v="55" actId="27636"/>
        <pc:sldMkLst>
          <pc:docMk/>
          <pc:sldMk cId="3543520090" sldId="262"/>
        </pc:sldMkLst>
        <pc:spChg chg="mod">
          <ac:chgData name="Magnus Aghe" userId="97117a1c425531c0" providerId="LiveId" clId="{D90CBD1B-6EB9-4359-8A13-A59B78FA3FA3}" dt="2023-08-07T05:51:36.787" v="55" actId="27636"/>
          <ac:spMkLst>
            <pc:docMk/>
            <pc:sldMk cId="3543520090" sldId="262"/>
            <ac:spMk id="8" creationId="{B438EB98-EC4E-E958-3C1D-F6CCCA867DBA}"/>
          </ac:spMkLst>
        </pc:spChg>
      </pc:sldChg>
      <pc:sldChg chg="modSp mod">
        <pc:chgData name="Magnus Aghe" userId="97117a1c425531c0" providerId="LiveId" clId="{D90CBD1B-6EB9-4359-8A13-A59B78FA3FA3}" dt="2023-08-07T05:45:10.228" v="2" actId="1076"/>
        <pc:sldMkLst>
          <pc:docMk/>
          <pc:sldMk cId="1752185640" sldId="267"/>
        </pc:sldMkLst>
        <pc:picChg chg="mod">
          <ac:chgData name="Magnus Aghe" userId="97117a1c425531c0" providerId="LiveId" clId="{D90CBD1B-6EB9-4359-8A13-A59B78FA3FA3}" dt="2023-08-07T05:45:10.228" v="2" actId="1076"/>
          <ac:picMkLst>
            <pc:docMk/>
            <pc:sldMk cId="1752185640" sldId="267"/>
            <ac:picMk id="5" creationId="{8017829D-CD10-3B1B-DA3E-D7CE587B5F31}"/>
          </ac:picMkLst>
        </pc:picChg>
      </pc:sldChg>
      <pc:sldChg chg="addSp delSp modSp mod modMedia setBg addAnim delAnim setClrOvrMap">
        <pc:chgData name="Magnus Aghe" userId="97117a1c425531c0" providerId="LiveId" clId="{D90CBD1B-6EB9-4359-8A13-A59B78FA3FA3}" dt="2023-08-07T05:46:51.596" v="31" actId="26606"/>
        <pc:sldMkLst>
          <pc:docMk/>
          <pc:sldMk cId="2659593815" sldId="268"/>
        </pc:sldMkLst>
        <pc:spChg chg="mod">
          <ac:chgData name="Magnus Aghe" userId="97117a1c425531c0" providerId="LiveId" clId="{D90CBD1B-6EB9-4359-8A13-A59B78FA3FA3}" dt="2023-08-07T05:46:51.596" v="31" actId="26606"/>
          <ac:spMkLst>
            <pc:docMk/>
            <pc:sldMk cId="2659593815" sldId="268"/>
            <ac:spMk id="4" creationId="{512867E0-C05D-E22B-B0F1-F4DEEA376441}"/>
          </ac:spMkLst>
        </pc:spChg>
        <pc:spChg chg="del mod">
          <ac:chgData name="Magnus Aghe" userId="97117a1c425531c0" providerId="LiveId" clId="{D90CBD1B-6EB9-4359-8A13-A59B78FA3FA3}" dt="2023-08-07T05:46:07.560" v="16" actId="478"/>
          <ac:spMkLst>
            <pc:docMk/>
            <pc:sldMk cId="2659593815" sldId="268"/>
            <ac:spMk id="5" creationId="{D08F33D9-2926-2B88-A2BD-1BD3CBC5770A}"/>
          </ac:spMkLst>
        </pc:spChg>
        <pc:spChg chg="add del mod">
          <ac:chgData name="Magnus Aghe" userId="97117a1c425531c0" providerId="LiveId" clId="{D90CBD1B-6EB9-4359-8A13-A59B78FA3FA3}" dt="2023-08-07T05:46:10.389" v="17" actId="478"/>
          <ac:spMkLst>
            <pc:docMk/>
            <pc:sldMk cId="2659593815" sldId="268"/>
            <ac:spMk id="7" creationId="{73101541-A005-F947-BBE9-533DC8E18F55}"/>
          </ac:spMkLst>
        </pc:spChg>
        <pc:spChg chg="add del">
          <ac:chgData name="Magnus Aghe" userId="97117a1c425531c0" providerId="LiveId" clId="{D90CBD1B-6EB9-4359-8A13-A59B78FA3FA3}" dt="2023-08-07T05:46:25.574" v="25" actId="26606"/>
          <ac:spMkLst>
            <pc:docMk/>
            <pc:sldMk cId="2659593815" sldId="268"/>
            <ac:spMk id="10" creationId="{46F1F2C8-798B-4CCE-A851-94AFAF350BED}"/>
          </ac:spMkLst>
        </pc:spChg>
        <pc:spChg chg="add del">
          <ac:chgData name="Magnus Aghe" userId="97117a1c425531c0" providerId="LiveId" clId="{D90CBD1B-6EB9-4359-8A13-A59B78FA3FA3}" dt="2023-08-07T05:46:25.574" v="25" actId="26606"/>
          <ac:spMkLst>
            <pc:docMk/>
            <pc:sldMk cId="2659593815" sldId="268"/>
            <ac:spMk id="12" creationId="{755E9CD0-04B0-4A3C-B291-AD913379C713}"/>
          </ac:spMkLst>
        </pc:spChg>
        <pc:spChg chg="add del">
          <ac:chgData name="Magnus Aghe" userId="97117a1c425531c0" providerId="LiveId" clId="{D90CBD1B-6EB9-4359-8A13-A59B78FA3FA3}" dt="2023-08-07T05:46:25.574" v="25" actId="26606"/>
          <ac:spMkLst>
            <pc:docMk/>
            <pc:sldMk cId="2659593815" sldId="268"/>
            <ac:spMk id="14" creationId="{1DD8BF3B-6066-418C-8D1A-75C5E396FC04}"/>
          </ac:spMkLst>
        </pc:spChg>
        <pc:spChg chg="add del">
          <ac:chgData name="Magnus Aghe" userId="97117a1c425531c0" providerId="LiveId" clId="{D90CBD1B-6EB9-4359-8A13-A59B78FA3FA3}" dt="2023-08-07T05:46:25.574" v="25" actId="26606"/>
          <ac:spMkLst>
            <pc:docMk/>
            <pc:sldMk cId="2659593815" sldId="268"/>
            <ac:spMk id="16" creationId="{80BC66F9-7A74-4286-AD22-1174052CC22C}"/>
          </ac:spMkLst>
        </pc:spChg>
        <pc:spChg chg="add del">
          <ac:chgData name="Magnus Aghe" userId="97117a1c425531c0" providerId="LiveId" clId="{D90CBD1B-6EB9-4359-8A13-A59B78FA3FA3}" dt="2023-08-07T05:46:25.574" v="25" actId="26606"/>
          <ac:spMkLst>
            <pc:docMk/>
            <pc:sldMk cId="2659593815" sldId="268"/>
            <ac:spMk id="18" creationId="{D8142CC3-2B5C-48E6-9DF0-6C8ACBAF23EF}"/>
          </ac:spMkLst>
        </pc:spChg>
        <pc:spChg chg="add del">
          <ac:chgData name="Magnus Aghe" userId="97117a1c425531c0" providerId="LiveId" clId="{D90CBD1B-6EB9-4359-8A13-A59B78FA3FA3}" dt="2023-08-07T05:46:25.574" v="25" actId="26606"/>
          <ac:spMkLst>
            <pc:docMk/>
            <pc:sldMk cId="2659593815" sldId="268"/>
            <ac:spMk id="22" creationId="{46A89C79-8EF3-4AF9-B3D9-59A883F41C83}"/>
          </ac:spMkLst>
        </pc:spChg>
        <pc:spChg chg="add del">
          <ac:chgData name="Magnus Aghe" userId="97117a1c425531c0" providerId="LiveId" clId="{D90CBD1B-6EB9-4359-8A13-A59B78FA3FA3}" dt="2023-08-07T05:46:25.574" v="25" actId="26606"/>
          <ac:spMkLst>
            <pc:docMk/>
            <pc:sldMk cId="2659593815" sldId="268"/>
            <ac:spMk id="24" creationId="{EFE5CE34-4543-42E5-B82C-1F3D12422CDD}"/>
          </ac:spMkLst>
        </pc:spChg>
        <pc:spChg chg="add del">
          <ac:chgData name="Magnus Aghe" userId="97117a1c425531c0" providerId="LiveId" clId="{D90CBD1B-6EB9-4359-8A13-A59B78FA3FA3}" dt="2023-08-07T05:46:25.574" v="25" actId="26606"/>
          <ac:spMkLst>
            <pc:docMk/>
            <pc:sldMk cId="2659593815" sldId="268"/>
            <ac:spMk id="26" creationId="{72AF41FE-63D7-4695-81D2-66D2510E4486}"/>
          </ac:spMkLst>
        </pc:spChg>
        <pc:spChg chg="add del">
          <ac:chgData name="Magnus Aghe" userId="97117a1c425531c0" providerId="LiveId" clId="{D90CBD1B-6EB9-4359-8A13-A59B78FA3FA3}" dt="2023-08-07T05:46:25.544" v="24" actId="26606"/>
          <ac:spMkLst>
            <pc:docMk/>
            <pc:sldMk cId="2659593815" sldId="268"/>
            <ac:spMk id="31" creationId="{46F1F2C8-798B-4CCE-A851-94AFAF350BED}"/>
          </ac:spMkLst>
        </pc:spChg>
        <pc:spChg chg="add del">
          <ac:chgData name="Magnus Aghe" userId="97117a1c425531c0" providerId="LiveId" clId="{D90CBD1B-6EB9-4359-8A13-A59B78FA3FA3}" dt="2023-08-07T05:46:24.514" v="21" actId="26606"/>
          <ac:spMkLst>
            <pc:docMk/>
            <pc:sldMk cId="2659593815" sldId="268"/>
            <ac:spMk id="32" creationId="{0671A8AE-40A1-4631-A6B8-581AFF065482}"/>
          </ac:spMkLst>
        </pc:spChg>
        <pc:spChg chg="add del">
          <ac:chgData name="Magnus Aghe" userId="97117a1c425531c0" providerId="LiveId" clId="{D90CBD1B-6EB9-4359-8A13-A59B78FA3FA3}" dt="2023-08-07T05:46:25.544" v="24" actId="26606"/>
          <ac:spMkLst>
            <pc:docMk/>
            <pc:sldMk cId="2659593815" sldId="268"/>
            <ac:spMk id="33" creationId="{755E9CD0-04B0-4A3C-B291-AD913379C713}"/>
          </ac:spMkLst>
        </pc:spChg>
        <pc:spChg chg="add del">
          <ac:chgData name="Magnus Aghe" userId="97117a1c425531c0" providerId="LiveId" clId="{D90CBD1B-6EB9-4359-8A13-A59B78FA3FA3}" dt="2023-08-07T05:46:24.514" v="21" actId="26606"/>
          <ac:spMkLst>
            <pc:docMk/>
            <pc:sldMk cId="2659593815" sldId="268"/>
            <ac:spMk id="34" creationId="{A44CD100-6267-4E62-AA64-2182A3A6A1C0}"/>
          </ac:spMkLst>
        </pc:spChg>
        <pc:spChg chg="add del">
          <ac:chgData name="Magnus Aghe" userId="97117a1c425531c0" providerId="LiveId" clId="{D90CBD1B-6EB9-4359-8A13-A59B78FA3FA3}" dt="2023-08-07T05:46:25.544" v="24" actId="26606"/>
          <ac:spMkLst>
            <pc:docMk/>
            <pc:sldMk cId="2659593815" sldId="268"/>
            <ac:spMk id="35" creationId="{1DD8BF3B-6066-418C-8D1A-75C5E396FC04}"/>
          </ac:spMkLst>
        </pc:spChg>
        <pc:spChg chg="add del">
          <ac:chgData name="Magnus Aghe" userId="97117a1c425531c0" providerId="LiveId" clId="{D90CBD1B-6EB9-4359-8A13-A59B78FA3FA3}" dt="2023-08-07T05:46:25.544" v="24" actId="26606"/>
          <ac:spMkLst>
            <pc:docMk/>
            <pc:sldMk cId="2659593815" sldId="268"/>
            <ac:spMk id="37" creationId="{80BC66F9-7A74-4286-AD22-1174052CC22C}"/>
          </ac:spMkLst>
        </pc:spChg>
        <pc:spChg chg="add del">
          <ac:chgData name="Magnus Aghe" userId="97117a1c425531c0" providerId="LiveId" clId="{D90CBD1B-6EB9-4359-8A13-A59B78FA3FA3}" dt="2023-08-07T05:46:25.544" v="24" actId="26606"/>
          <ac:spMkLst>
            <pc:docMk/>
            <pc:sldMk cId="2659593815" sldId="268"/>
            <ac:spMk id="39" creationId="{D8142CC3-2B5C-48E6-9DF0-6C8ACBAF23EF}"/>
          </ac:spMkLst>
        </pc:spChg>
        <pc:spChg chg="add del">
          <ac:chgData name="Magnus Aghe" userId="97117a1c425531c0" providerId="LiveId" clId="{D90CBD1B-6EB9-4359-8A13-A59B78FA3FA3}" dt="2023-08-07T05:46:25.544" v="24" actId="26606"/>
          <ac:spMkLst>
            <pc:docMk/>
            <pc:sldMk cId="2659593815" sldId="268"/>
            <ac:spMk id="43" creationId="{46A89C79-8EF3-4AF9-B3D9-59A883F41C83}"/>
          </ac:spMkLst>
        </pc:spChg>
        <pc:spChg chg="add del">
          <ac:chgData name="Magnus Aghe" userId="97117a1c425531c0" providerId="LiveId" clId="{D90CBD1B-6EB9-4359-8A13-A59B78FA3FA3}" dt="2023-08-07T05:46:25.544" v="24" actId="26606"/>
          <ac:spMkLst>
            <pc:docMk/>
            <pc:sldMk cId="2659593815" sldId="268"/>
            <ac:spMk id="45" creationId="{EFE5CE34-4543-42E5-B82C-1F3D12422CDD}"/>
          </ac:spMkLst>
        </pc:spChg>
        <pc:spChg chg="add del">
          <ac:chgData name="Magnus Aghe" userId="97117a1c425531c0" providerId="LiveId" clId="{D90CBD1B-6EB9-4359-8A13-A59B78FA3FA3}" dt="2023-08-07T05:46:25.544" v="24" actId="26606"/>
          <ac:spMkLst>
            <pc:docMk/>
            <pc:sldMk cId="2659593815" sldId="268"/>
            <ac:spMk id="47" creationId="{72AF41FE-63D7-4695-81D2-66D2510E4486}"/>
          </ac:spMkLst>
        </pc:spChg>
        <pc:spChg chg="add del">
          <ac:chgData name="Magnus Aghe" userId="97117a1c425531c0" providerId="LiveId" clId="{D90CBD1B-6EB9-4359-8A13-A59B78FA3FA3}" dt="2023-08-07T05:46:51.596" v="31" actId="26606"/>
          <ac:spMkLst>
            <pc:docMk/>
            <pc:sldMk cId="2659593815" sldId="268"/>
            <ac:spMk id="49" creationId="{59EF30C2-29AC-4A0D-BC0A-A679CF113EDD}"/>
          </ac:spMkLst>
        </pc:spChg>
        <pc:spChg chg="add del">
          <ac:chgData name="Magnus Aghe" userId="97117a1c425531c0" providerId="LiveId" clId="{D90CBD1B-6EB9-4359-8A13-A59B78FA3FA3}" dt="2023-08-07T05:46:51.596" v="31" actId="26606"/>
          <ac:spMkLst>
            <pc:docMk/>
            <pc:sldMk cId="2659593815" sldId="268"/>
            <ac:spMk id="50" creationId="{EA804283-B929-4503-802F-4585376E2B42}"/>
          </ac:spMkLst>
        </pc:spChg>
        <pc:spChg chg="add del">
          <ac:chgData name="Magnus Aghe" userId="97117a1c425531c0" providerId="LiveId" clId="{D90CBD1B-6EB9-4359-8A13-A59B78FA3FA3}" dt="2023-08-07T05:46:51.596" v="31" actId="26606"/>
          <ac:spMkLst>
            <pc:docMk/>
            <pc:sldMk cId="2659593815" sldId="268"/>
            <ac:spMk id="51" creationId="{9C682A1A-5B2D-4111-BBD6-620165633E5B}"/>
          </ac:spMkLst>
        </pc:spChg>
        <pc:spChg chg="add del">
          <ac:chgData name="Magnus Aghe" userId="97117a1c425531c0" providerId="LiveId" clId="{D90CBD1B-6EB9-4359-8A13-A59B78FA3FA3}" dt="2023-08-07T05:46:51.596" v="31" actId="26606"/>
          <ac:spMkLst>
            <pc:docMk/>
            <pc:sldMk cId="2659593815" sldId="268"/>
            <ac:spMk id="52" creationId="{A04F1504-431A-4D86-9091-AE7E4B33376B}"/>
          </ac:spMkLst>
        </pc:spChg>
        <pc:spChg chg="add del">
          <ac:chgData name="Magnus Aghe" userId="97117a1c425531c0" providerId="LiveId" clId="{D90CBD1B-6EB9-4359-8A13-A59B78FA3FA3}" dt="2023-08-07T05:46:51.596" v="31" actId="26606"/>
          <ac:spMkLst>
            <pc:docMk/>
            <pc:sldMk cId="2659593815" sldId="268"/>
            <ac:spMk id="53" creationId="{AD3811F5-514E-49A4-B382-673ED228A4CC}"/>
          </ac:spMkLst>
        </pc:spChg>
        <pc:spChg chg="add del">
          <ac:chgData name="Magnus Aghe" userId="97117a1c425531c0" providerId="LiveId" clId="{D90CBD1B-6EB9-4359-8A13-A59B78FA3FA3}" dt="2023-08-07T05:46:51.596" v="31" actId="26606"/>
          <ac:spMkLst>
            <pc:docMk/>
            <pc:sldMk cId="2659593815" sldId="268"/>
            <ac:spMk id="55" creationId="{C36A08F5-3B56-47C5-A371-9187BE56E1E5}"/>
          </ac:spMkLst>
        </pc:spChg>
        <pc:spChg chg="add del">
          <ac:chgData name="Magnus Aghe" userId="97117a1c425531c0" providerId="LiveId" clId="{D90CBD1B-6EB9-4359-8A13-A59B78FA3FA3}" dt="2023-08-07T05:46:51.596" v="31" actId="26606"/>
          <ac:spMkLst>
            <pc:docMk/>
            <pc:sldMk cId="2659593815" sldId="268"/>
            <ac:spMk id="56" creationId="{067AD921-1CEE-4C1B-9AA3-C66D908DDD14}"/>
          </ac:spMkLst>
        </pc:spChg>
        <pc:spChg chg="add del">
          <ac:chgData name="Magnus Aghe" userId="97117a1c425531c0" providerId="LiveId" clId="{D90CBD1B-6EB9-4359-8A13-A59B78FA3FA3}" dt="2023-08-07T05:46:44.890" v="28" actId="26606"/>
          <ac:spMkLst>
            <pc:docMk/>
            <pc:sldMk cId="2659593815" sldId="268"/>
            <ac:spMk id="61" creationId="{5AB83C82-30AD-4DF2-A9AD-CE1547FDEDEA}"/>
          </ac:spMkLst>
        </pc:spChg>
        <pc:spChg chg="add del">
          <ac:chgData name="Magnus Aghe" userId="97117a1c425531c0" providerId="LiveId" clId="{D90CBD1B-6EB9-4359-8A13-A59B78FA3FA3}" dt="2023-08-07T05:46:44.890" v="28" actId="26606"/>
          <ac:spMkLst>
            <pc:docMk/>
            <pc:sldMk cId="2659593815" sldId="268"/>
            <ac:spMk id="63" creationId="{B36D2DE0-0628-4A9A-A59D-7BA8B5EB3022}"/>
          </ac:spMkLst>
        </pc:spChg>
        <pc:spChg chg="add del">
          <ac:chgData name="Magnus Aghe" userId="97117a1c425531c0" providerId="LiveId" clId="{D90CBD1B-6EB9-4359-8A13-A59B78FA3FA3}" dt="2023-08-07T05:46:44.890" v="28" actId="26606"/>
          <ac:spMkLst>
            <pc:docMk/>
            <pc:sldMk cId="2659593815" sldId="268"/>
            <ac:spMk id="65" creationId="{48E405C9-94BE-41DA-928C-DEC9A8550E9F}"/>
          </ac:spMkLst>
        </pc:spChg>
        <pc:spChg chg="add del">
          <ac:chgData name="Magnus Aghe" userId="97117a1c425531c0" providerId="LiveId" clId="{D90CBD1B-6EB9-4359-8A13-A59B78FA3FA3}" dt="2023-08-07T05:46:44.890" v="28" actId="26606"/>
          <ac:spMkLst>
            <pc:docMk/>
            <pc:sldMk cId="2659593815" sldId="268"/>
            <ac:spMk id="67" creationId="{D2091A72-D5BB-42AC-8FD3-F7747D90861E}"/>
          </ac:spMkLst>
        </pc:spChg>
        <pc:spChg chg="add del">
          <ac:chgData name="Magnus Aghe" userId="97117a1c425531c0" providerId="LiveId" clId="{D90CBD1B-6EB9-4359-8A13-A59B78FA3FA3}" dt="2023-08-07T05:46:44.890" v="28" actId="26606"/>
          <ac:spMkLst>
            <pc:docMk/>
            <pc:sldMk cId="2659593815" sldId="268"/>
            <ac:spMk id="69" creationId="{6ED12BFC-A737-46AF-8411-481112D54B0C}"/>
          </ac:spMkLst>
        </pc:spChg>
        <pc:spChg chg="add del">
          <ac:chgData name="Magnus Aghe" userId="97117a1c425531c0" providerId="LiveId" clId="{D90CBD1B-6EB9-4359-8A13-A59B78FA3FA3}" dt="2023-08-07T05:46:51.573" v="30" actId="26606"/>
          <ac:spMkLst>
            <pc:docMk/>
            <pc:sldMk cId="2659593815" sldId="268"/>
            <ac:spMk id="72" creationId="{59EF30C2-29AC-4A0D-BC0A-A679CF113EDD}"/>
          </ac:spMkLst>
        </pc:spChg>
        <pc:spChg chg="add del">
          <ac:chgData name="Magnus Aghe" userId="97117a1c425531c0" providerId="LiveId" clId="{D90CBD1B-6EB9-4359-8A13-A59B78FA3FA3}" dt="2023-08-07T05:46:51.573" v="30" actId="26606"/>
          <ac:spMkLst>
            <pc:docMk/>
            <pc:sldMk cId="2659593815" sldId="268"/>
            <ac:spMk id="73" creationId="{C36A08F5-3B56-47C5-A371-9187BE56E1E5}"/>
          </ac:spMkLst>
        </pc:spChg>
        <pc:spChg chg="add del">
          <ac:chgData name="Magnus Aghe" userId="97117a1c425531c0" providerId="LiveId" clId="{D90CBD1B-6EB9-4359-8A13-A59B78FA3FA3}" dt="2023-08-07T05:46:51.573" v="30" actId="26606"/>
          <ac:spMkLst>
            <pc:docMk/>
            <pc:sldMk cId="2659593815" sldId="268"/>
            <ac:spMk id="74" creationId="{EA804283-B929-4503-802F-4585376E2B42}"/>
          </ac:spMkLst>
        </pc:spChg>
        <pc:spChg chg="add del">
          <ac:chgData name="Magnus Aghe" userId="97117a1c425531c0" providerId="LiveId" clId="{D90CBD1B-6EB9-4359-8A13-A59B78FA3FA3}" dt="2023-08-07T05:46:51.573" v="30" actId="26606"/>
          <ac:spMkLst>
            <pc:docMk/>
            <pc:sldMk cId="2659593815" sldId="268"/>
            <ac:spMk id="75" creationId="{067AD921-1CEE-4C1B-9AA3-C66D908DDD14}"/>
          </ac:spMkLst>
        </pc:spChg>
        <pc:spChg chg="add del">
          <ac:chgData name="Magnus Aghe" userId="97117a1c425531c0" providerId="LiveId" clId="{D90CBD1B-6EB9-4359-8A13-A59B78FA3FA3}" dt="2023-08-07T05:46:51.573" v="30" actId="26606"/>
          <ac:spMkLst>
            <pc:docMk/>
            <pc:sldMk cId="2659593815" sldId="268"/>
            <ac:spMk id="76" creationId="{9C682A1A-5B2D-4111-BBD6-620165633E5B}"/>
          </ac:spMkLst>
        </pc:spChg>
        <pc:spChg chg="add del">
          <ac:chgData name="Magnus Aghe" userId="97117a1c425531c0" providerId="LiveId" clId="{D90CBD1B-6EB9-4359-8A13-A59B78FA3FA3}" dt="2023-08-07T05:46:51.573" v="30" actId="26606"/>
          <ac:spMkLst>
            <pc:docMk/>
            <pc:sldMk cId="2659593815" sldId="268"/>
            <ac:spMk id="77" creationId="{A04F1504-431A-4D86-9091-AE7E4B33376B}"/>
          </ac:spMkLst>
        </pc:spChg>
        <pc:spChg chg="add del">
          <ac:chgData name="Magnus Aghe" userId="97117a1c425531c0" providerId="LiveId" clId="{D90CBD1B-6EB9-4359-8A13-A59B78FA3FA3}" dt="2023-08-07T05:46:51.573" v="30" actId="26606"/>
          <ac:spMkLst>
            <pc:docMk/>
            <pc:sldMk cId="2659593815" sldId="268"/>
            <ac:spMk id="78" creationId="{AD3811F5-514E-49A4-B382-673ED228A4CC}"/>
          </ac:spMkLst>
        </pc:spChg>
        <pc:spChg chg="add">
          <ac:chgData name="Magnus Aghe" userId="97117a1c425531c0" providerId="LiveId" clId="{D90CBD1B-6EB9-4359-8A13-A59B78FA3FA3}" dt="2023-08-07T05:46:51.596" v="31" actId="26606"/>
          <ac:spMkLst>
            <pc:docMk/>
            <pc:sldMk cId="2659593815" sldId="268"/>
            <ac:spMk id="80" creationId="{9AFC454B-A080-4D23-B177-6D5356C6E6EF}"/>
          </ac:spMkLst>
        </pc:spChg>
        <pc:spChg chg="add">
          <ac:chgData name="Magnus Aghe" userId="97117a1c425531c0" providerId="LiveId" clId="{D90CBD1B-6EB9-4359-8A13-A59B78FA3FA3}" dt="2023-08-07T05:46:51.596" v="31" actId="26606"/>
          <ac:spMkLst>
            <pc:docMk/>
            <pc:sldMk cId="2659593815" sldId="268"/>
            <ac:spMk id="81" creationId="{D0522C2C-7B5C-48A7-A969-03941E5D2E76}"/>
          </ac:spMkLst>
        </pc:spChg>
        <pc:spChg chg="add">
          <ac:chgData name="Magnus Aghe" userId="97117a1c425531c0" providerId="LiveId" clId="{D90CBD1B-6EB9-4359-8A13-A59B78FA3FA3}" dt="2023-08-07T05:46:51.596" v="31" actId="26606"/>
          <ac:spMkLst>
            <pc:docMk/>
            <pc:sldMk cId="2659593815" sldId="268"/>
            <ac:spMk id="82" creationId="{9C682A1A-5B2D-4111-BBD6-620165633E5B}"/>
          </ac:spMkLst>
        </pc:spChg>
        <pc:spChg chg="add">
          <ac:chgData name="Magnus Aghe" userId="97117a1c425531c0" providerId="LiveId" clId="{D90CBD1B-6EB9-4359-8A13-A59B78FA3FA3}" dt="2023-08-07T05:46:51.596" v="31" actId="26606"/>
          <ac:spMkLst>
            <pc:docMk/>
            <pc:sldMk cId="2659593815" sldId="268"/>
            <ac:spMk id="83" creationId="{D6EE29F2-D77F-4BD0-A20B-334D316A1C9D}"/>
          </ac:spMkLst>
        </pc:spChg>
        <pc:spChg chg="add">
          <ac:chgData name="Magnus Aghe" userId="97117a1c425531c0" providerId="LiveId" clId="{D90CBD1B-6EB9-4359-8A13-A59B78FA3FA3}" dt="2023-08-07T05:46:51.596" v="31" actId="26606"/>
          <ac:spMkLst>
            <pc:docMk/>
            <pc:sldMk cId="2659593815" sldId="268"/>
            <ac:spMk id="84" creationId="{22D09ED2-868F-42C6-866E-F92E0CEF314F}"/>
          </ac:spMkLst>
        </pc:spChg>
        <pc:picChg chg="add del mod">
          <ac:chgData name="Magnus Aghe" userId="97117a1c425531c0" providerId="LiveId" clId="{D90CBD1B-6EB9-4359-8A13-A59B78FA3FA3}" dt="2023-08-07T05:46:24.514" v="21" actId="26606"/>
          <ac:picMkLst>
            <pc:docMk/>
            <pc:sldMk cId="2659593815" sldId="268"/>
            <ac:picMk id="28" creationId="{6896DC53-7D9A-E9DD-AA80-11C641E5FD5F}"/>
          </ac:picMkLst>
        </pc:picChg>
        <pc:cxnChg chg="add del">
          <ac:chgData name="Magnus Aghe" userId="97117a1c425531c0" providerId="LiveId" clId="{D90CBD1B-6EB9-4359-8A13-A59B78FA3FA3}" dt="2023-08-07T05:46:25.574" v="25" actId="26606"/>
          <ac:cxnSpMkLst>
            <pc:docMk/>
            <pc:sldMk cId="2659593815" sldId="268"/>
            <ac:cxnSpMk id="20" creationId="{7B2D303B-3DD0-4319-9EAD-361847FEC71D}"/>
          </ac:cxnSpMkLst>
        </pc:cxnChg>
        <pc:cxnChg chg="add del">
          <ac:chgData name="Magnus Aghe" userId="97117a1c425531c0" providerId="LiveId" clId="{D90CBD1B-6EB9-4359-8A13-A59B78FA3FA3}" dt="2023-08-07T05:46:25.544" v="24" actId="26606"/>
          <ac:cxnSpMkLst>
            <pc:docMk/>
            <pc:sldMk cId="2659593815" sldId="268"/>
            <ac:cxnSpMk id="41" creationId="{7B2D303B-3DD0-4319-9EAD-361847FEC71D}"/>
          </ac:cxnSpMkLst>
        </pc:cxnChg>
        <pc:cxnChg chg="add del">
          <ac:chgData name="Magnus Aghe" userId="97117a1c425531c0" providerId="LiveId" clId="{D90CBD1B-6EB9-4359-8A13-A59B78FA3FA3}" dt="2023-08-07T05:46:51.596" v="31" actId="26606"/>
          <ac:cxnSpMkLst>
            <pc:docMk/>
            <pc:sldMk cId="2659593815" sldId="268"/>
            <ac:cxnSpMk id="54" creationId="{266A0658-1CC4-4B0D-AAB7-A702286AFB03}"/>
          </ac:cxnSpMkLst>
        </pc:cxnChg>
        <pc:cxnChg chg="add del">
          <ac:chgData name="Magnus Aghe" userId="97117a1c425531c0" providerId="LiveId" clId="{D90CBD1B-6EB9-4359-8A13-A59B78FA3FA3}" dt="2023-08-07T05:46:51.573" v="30" actId="26606"/>
          <ac:cxnSpMkLst>
            <pc:docMk/>
            <pc:sldMk cId="2659593815" sldId="268"/>
            <ac:cxnSpMk id="71" creationId="{266A0658-1CC4-4B0D-AAB7-A702286AFB03}"/>
          </ac:cxnSpMkLst>
        </pc:cxnChg>
      </pc:sldChg>
      <pc:sldChg chg="addSp delSp modSp new mod">
        <pc:chgData name="Magnus Aghe" userId="97117a1c425531c0" providerId="LiveId" clId="{D90CBD1B-6EB9-4359-8A13-A59B78FA3FA3}" dt="2023-08-07T05:54:33.575" v="164" actId="1076"/>
        <pc:sldMkLst>
          <pc:docMk/>
          <pc:sldMk cId="115656013" sldId="269"/>
        </pc:sldMkLst>
        <pc:spChg chg="mod">
          <ac:chgData name="Magnus Aghe" userId="97117a1c425531c0" providerId="LiveId" clId="{D90CBD1B-6EB9-4359-8A13-A59B78FA3FA3}" dt="2023-08-07T05:49:20.786" v="47" actId="113"/>
          <ac:spMkLst>
            <pc:docMk/>
            <pc:sldMk cId="115656013" sldId="269"/>
            <ac:spMk id="2" creationId="{39D22839-B940-7734-AF4F-CE1AE1293340}"/>
          </ac:spMkLst>
        </pc:spChg>
        <pc:spChg chg="del mod">
          <ac:chgData name="Magnus Aghe" userId="97117a1c425531c0" providerId="LiveId" clId="{D90CBD1B-6EB9-4359-8A13-A59B78FA3FA3}" dt="2023-08-07T05:50:58.763" v="53" actId="22"/>
          <ac:spMkLst>
            <pc:docMk/>
            <pc:sldMk cId="115656013" sldId="269"/>
            <ac:spMk id="3" creationId="{92F5DEE3-7DDE-8C18-94EC-A07AF86CC876}"/>
          </ac:spMkLst>
        </pc:spChg>
        <pc:spChg chg="add mod">
          <ac:chgData name="Magnus Aghe" userId="97117a1c425531c0" providerId="LiveId" clId="{D90CBD1B-6EB9-4359-8A13-A59B78FA3FA3}" dt="2023-08-07T05:54:30.119" v="163" actId="1076"/>
          <ac:spMkLst>
            <pc:docMk/>
            <pc:sldMk cId="115656013" sldId="269"/>
            <ac:spMk id="7" creationId="{AE14F9E1-5F8D-792A-FEAA-6F21DD2301FC}"/>
          </ac:spMkLst>
        </pc:spChg>
        <pc:spChg chg="add mod">
          <ac:chgData name="Magnus Aghe" userId="97117a1c425531c0" providerId="LiveId" clId="{D90CBD1B-6EB9-4359-8A13-A59B78FA3FA3}" dt="2023-08-07T05:54:19.169" v="162" actId="20577"/>
          <ac:spMkLst>
            <pc:docMk/>
            <pc:sldMk cId="115656013" sldId="269"/>
            <ac:spMk id="8" creationId="{E9370B45-CCB6-DC6D-830A-F6D48AA26105}"/>
          </ac:spMkLst>
        </pc:spChg>
        <pc:picChg chg="add mod ord">
          <ac:chgData name="Magnus Aghe" userId="97117a1c425531c0" providerId="LiveId" clId="{D90CBD1B-6EB9-4359-8A13-A59B78FA3FA3}" dt="2023-08-07T05:54:33.575" v="164" actId="1076"/>
          <ac:picMkLst>
            <pc:docMk/>
            <pc:sldMk cId="115656013" sldId="269"/>
            <ac:picMk id="5" creationId="{B824657A-38CB-6E55-C6EB-F3A81F04F9D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CE65A-C704-4A43-82EB-B31745B923AC}" type="doc">
      <dgm:prSet loTypeId="urn:microsoft.com/office/officeart/2005/8/layout/hProcess9" loCatId="process" qsTypeId="urn:microsoft.com/office/officeart/2005/8/quickstyle/simple1" qsCatId="simple" csTypeId="urn:microsoft.com/office/officeart/2005/8/colors/accent0_3" csCatId="mainScheme" phldr="1"/>
      <dgm:spPr/>
    </dgm:pt>
    <dgm:pt modelId="{4B6B7902-520B-4056-9BED-1843D67A9D98}">
      <dgm:prSet phldrT="[Text]"/>
      <dgm:spPr/>
      <dgm:t>
        <a:bodyPr/>
        <a:lstStyle/>
        <a:p>
          <a:r>
            <a:rPr lang="en-US" dirty="0"/>
            <a:t>[closing_price] = Microsoft_Stock_dataset(Open, High, Low, Volume)</a:t>
          </a:r>
        </a:p>
      </dgm:t>
    </dgm:pt>
    <dgm:pt modelId="{CEDA4C2E-DE82-4245-8856-0F93AF07FF13}" type="parTrans" cxnId="{0957DB80-9961-46E0-8661-C941406F9BBD}">
      <dgm:prSet/>
      <dgm:spPr/>
      <dgm:t>
        <a:bodyPr/>
        <a:lstStyle/>
        <a:p>
          <a:endParaRPr lang="en-US"/>
        </a:p>
      </dgm:t>
    </dgm:pt>
    <dgm:pt modelId="{AFD65CE2-155B-4E6F-9C6C-58A7557C26F1}" type="sibTrans" cxnId="{0957DB80-9961-46E0-8661-C941406F9BBD}">
      <dgm:prSet/>
      <dgm:spPr/>
      <dgm:t>
        <a:bodyPr/>
        <a:lstStyle/>
        <a:p>
          <a:endParaRPr lang="en-US"/>
        </a:p>
      </dgm:t>
    </dgm:pt>
    <dgm:pt modelId="{81981D82-C264-4EB3-BB1D-94FE9937BCE1}">
      <dgm:prSet phldrT="[Text]"/>
      <dgm:spPr/>
      <dgm:t>
        <a:bodyPr/>
        <a:lstStyle/>
        <a:p>
          <a:r>
            <a:rPr lang="en-US" dirty="0"/>
            <a:t>Main Program:</a:t>
          </a:r>
        </a:p>
        <a:p>
          <a:r>
            <a:rPr lang="en-US" dirty="0"/>
            <a:t>Output: Close </a:t>
          </a:r>
        </a:p>
        <a:p>
          <a:r>
            <a:rPr lang="en-US" dirty="0"/>
            <a:t>Input: Microsoft_Stock Dataset </a:t>
          </a:r>
        </a:p>
      </dgm:t>
    </dgm:pt>
    <dgm:pt modelId="{A39EE9F5-938A-4B4D-AF43-E1079C919EF9}" type="parTrans" cxnId="{72C082FB-2C4C-4770-AA3F-8F378112C968}">
      <dgm:prSet/>
      <dgm:spPr/>
      <dgm:t>
        <a:bodyPr/>
        <a:lstStyle/>
        <a:p>
          <a:endParaRPr lang="en-US"/>
        </a:p>
      </dgm:t>
    </dgm:pt>
    <dgm:pt modelId="{61136FE2-909E-43E6-BE12-8A3A1B398858}" type="sibTrans" cxnId="{72C082FB-2C4C-4770-AA3F-8F378112C968}">
      <dgm:prSet/>
      <dgm:spPr/>
      <dgm:t>
        <a:bodyPr/>
        <a:lstStyle/>
        <a:p>
          <a:endParaRPr lang="en-US"/>
        </a:p>
      </dgm:t>
    </dgm:pt>
    <dgm:pt modelId="{764CF800-F058-4161-BFA0-995562755513}" type="pres">
      <dgm:prSet presAssocID="{756CE65A-C704-4A43-82EB-B31745B923AC}" presName="CompostProcess" presStyleCnt="0">
        <dgm:presLayoutVars>
          <dgm:dir/>
          <dgm:resizeHandles val="exact"/>
        </dgm:presLayoutVars>
      </dgm:prSet>
      <dgm:spPr/>
    </dgm:pt>
    <dgm:pt modelId="{EAE98947-69BE-471F-883B-EA4F890338D4}" type="pres">
      <dgm:prSet presAssocID="{756CE65A-C704-4A43-82EB-B31745B923AC}" presName="arrow" presStyleLbl="bgShp" presStyleIdx="0" presStyleCnt="1"/>
      <dgm:spPr/>
    </dgm:pt>
    <dgm:pt modelId="{0B74AD32-217E-4160-B628-4A38EB22DF44}" type="pres">
      <dgm:prSet presAssocID="{756CE65A-C704-4A43-82EB-B31745B923AC}" presName="linearProcess" presStyleCnt="0"/>
      <dgm:spPr/>
    </dgm:pt>
    <dgm:pt modelId="{65296D2E-A06D-475A-A9DA-635A01C8C6BC}" type="pres">
      <dgm:prSet presAssocID="{4B6B7902-520B-4056-9BED-1843D67A9D98}" presName="textNode" presStyleLbl="node1" presStyleIdx="0" presStyleCnt="2">
        <dgm:presLayoutVars>
          <dgm:bulletEnabled val="1"/>
        </dgm:presLayoutVars>
      </dgm:prSet>
      <dgm:spPr/>
    </dgm:pt>
    <dgm:pt modelId="{A0EC455C-3C13-4844-9001-9CE46694EF3F}" type="pres">
      <dgm:prSet presAssocID="{AFD65CE2-155B-4E6F-9C6C-58A7557C26F1}" presName="sibTrans" presStyleCnt="0"/>
      <dgm:spPr/>
    </dgm:pt>
    <dgm:pt modelId="{2C7F5E59-706D-428E-835F-84940AD81363}" type="pres">
      <dgm:prSet presAssocID="{81981D82-C264-4EB3-BB1D-94FE9937BCE1}" presName="textNode" presStyleLbl="node1" presStyleIdx="1" presStyleCnt="2">
        <dgm:presLayoutVars>
          <dgm:bulletEnabled val="1"/>
        </dgm:presLayoutVars>
      </dgm:prSet>
      <dgm:spPr/>
    </dgm:pt>
  </dgm:ptLst>
  <dgm:cxnLst>
    <dgm:cxn modelId="{FCF92636-13DC-4452-B48A-86520E18FE6A}" type="presOf" srcId="{81981D82-C264-4EB3-BB1D-94FE9937BCE1}" destId="{2C7F5E59-706D-428E-835F-84940AD81363}" srcOrd="0" destOrd="0" presId="urn:microsoft.com/office/officeart/2005/8/layout/hProcess9"/>
    <dgm:cxn modelId="{F4A0F77C-F6B1-4593-A262-7F4A3C6746F1}" type="presOf" srcId="{756CE65A-C704-4A43-82EB-B31745B923AC}" destId="{764CF800-F058-4161-BFA0-995562755513}" srcOrd="0" destOrd="0" presId="urn:microsoft.com/office/officeart/2005/8/layout/hProcess9"/>
    <dgm:cxn modelId="{0957DB80-9961-46E0-8661-C941406F9BBD}" srcId="{756CE65A-C704-4A43-82EB-B31745B923AC}" destId="{4B6B7902-520B-4056-9BED-1843D67A9D98}" srcOrd="0" destOrd="0" parTransId="{CEDA4C2E-DE82-4245-8856-0F93AF07FF13}" sibTransId="{AFD65CE2-155B-4E6F-9C6C-58A7557C26F1}"/>
    <dgm:cxn modelId="{8234CEE4-77F3-4E1D-813C-27CDEDFF8BB0}" type="presOf" srcId="{4B6B7902-520B-4056-9BED-1843D67A9D98}" destId="{65296D2E-A06D-475A-A9DA-635A01C8C6BC}" srcOrd="0" destOrd="0" presId="urn:microsoft.com/office/officeart/2005/8/layout/hProcess9"/>
    <dgm:cxn modelId="{72C082FB-2C4C-4770-AA3F-8F378112C968}" srcId="{756CE65A-C704-4A43-82EB-B31745B923AC}" destId="{81981D82-C264-4EB3-BB1D-94FE9937BCE1}" srcOrd="1" destOrd="0" parTransId="{A39EE9F5-938A-4B4D-AF43-E1079C919EF9}" sibTransId="{61136FE2-909E-43E6-BE12-8A3A1B398858}"/>
    <dgm:cxn modelId="{B3AE6F0C-17A8-401E-B99B-6B44238816DC}" type="presParOf" srcId="{764CF800-F058-4161-BFA0-995562755513}" destId="{EAE98947-69BE-471F-883B-EA4F890338D4}" srcOrd="0" destOrd="0" presId="urn:microsoft.com/office/officeart/2005/8/layout/hProcess9"/>
    <dgm:cxn modelId="{A31AE5B7-4817-4AB7-A5B5-8ED0A079BF32}" type="presParOf" srcId="{764CF800-F058-4161-BFA0-995562755513}" destId="{0B74AD32-217E-4160-B628-4A38EB22DF44}" srcOrd="1" destOrd="0" presId="urn:microsoft.com/office/officeart/2005/8/layout/hProcess9"/>
    <dgm:cxn modelId="{2E336469-4171-4286-91F0-EFF72768168E}" type="presParOf" srcId="{0B74AD32-217E-4160-B628-4A38EB22DF44}" destId="{65296D2E-A06D-475A-A9DA-635A01C8C6BC}" srcOrd="0" destOrd="0" presId="urn:microsoft.com/office/officeart/2005/8/layout/hProcess9"/>
    <dgm:cxn modelId="{2F99FEDA-0585-4FC4-B22E-3B6C7C0B18AE}" type="presParOf" srcId="{0B74AD32-217E-4160-B628-4A38EB22DF44}" destId="{A0EC455C-3C13-4844-9001-9CE46694EF3F}" srcOrd="1" destOrd="0" presId="urn:microsoft.com/office/officeart/2005/8/layout/hProcess9"/>
    <dgm:cxn modelId="{EF435EC7-ADCB-4B59-B2BC-CF43958D2B5E}" type="presParOf" srcId="{0B74AD32-217E-4160-B628-4A38EB22DF44}" destId="{2C7F5E59-706D-428E-835F-84940AD8136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E1C04-B4A8-477F-A06B-F9B5111F34C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252A7643-32DF-4F00-83DD-BCC44EC37656}">
      <dgm:prSet phldrT="[Text]"/>
      <dgm:spPr>
        <a:solidFill>
          <a:schemeClr val="accent1"/>
        </a:solidFill>
      </dgm:spPr>
      <dgm:t>
        <a:bodyPr/>
        <a:lstStyle/>
        <a:p>
          <a:r>
            <a:rPr lang="en-US" dirty="0"/>
            <a:t>Start</a:t>
          </a:r>
        </a:p>
      </dgm:t>
    </dgm:pt>
    <dgm:pt modelId="{7DE39D6D-E9A8-4ECA-8207-ECC5ACCC06EC}" type="parTrans" cxnId="{5CF84AE6-163B-4AFA-B36D-B46A4B43F5B0}">
      <dgm:prSet/>
      <dgm:spPr/>
      <dgm:t>
        <a:bodyPr/>
        <a:lstStyle/>
        <a:p>
          <a:endParaRPr lang="en-US"/>
        </a:p>
      </dgm:t>
    </dgm:pt>
    <dgm:pt modelId="{D9F40244-534A-46C0-8160-54C6C5F86F2A}" type="sibTrans" cxnId="{5CF84AE6-163B-4AFA-B36D-B46A4B43F5B0}">
      <dgm:prSet/>
      <dgm:spPr/>
      <dgm:t>
        <a:bodyPr/>
        <a:lstStyle/>
        <a:p>
          <a:endParaRPr lang="en-US"/>
        </a:p>
      </dgm:t>
    </dgm:pt>
    <dgm:pt modelId="{636E3D3B-36EE-458E-9591-3643AA791315}">
      <dgm:prSet phldrT="[Text]"/>
      <dgm:spPr>
        <a:solidFill>
          <a:schemeClr val="accent1"/>
        </a:solidFill>
      </dgm:spPr>
      <dgm:t>
        <a:bodyPr/>
        <a:lstStyle/>
        <a:p>
          <a:r>
            <a:rPr lang="en-US" dirty="0"/>
            <a:t>Load Data</a:t>
          </a:r>
        </a:p>
      </dgm:t>
    </dgm:pt>
    <dgm:pt modelId="{B847CA08-0DD8-42CD-97CD-EAF6DED6C683}" type="parTrans" cxnId="{64E2DEBF-AD63-401C-B22E-13B58A67E534}">
      <dgm:prSet/>
      <dgm:spPr/>
      <dgm:t>
        <a:bodyPr/>
        <a:lstStyle/>
        <a:p>
          <a:endParaRPr lang="en-US"/>
        </a:p>
      </dgm:t>
    </dgm:pt>
    <dgm:pt modelId="{FD86841B-480A-4E78-8D79-C7EB77927D57}" type="sibTrans" cxnId="{64E2DEBF-AD63-401C-B22E-13B58A67E534}">
      <dgm:prSet/>
      <dgm:spPr/>
      <dgm:t>
        <a:bodyPr/>
        <a:lstStyle/>
        <a:p>
          <a:endParaRPr lang="en-US"/>
        </a:p>
      </dgm:t>
    </dgm:pt>
    <dgm:pt modelId="{71384E5C-F706-4CC1-8252-91F5A0B02E4B}">
      <dgm:prSet phldrT="[Text]"/>
      <dgm:spPr>
        <a:solidFill>
          <a:schemeClr val="accent3"/>
        </a:solidFill>
      </dgm:spPr>
      <dgm:t>
        <a:bodyPr/>
        <a:lstStyle/>
        <a:p>
          <a:r>
            <a:rPr lang="en-US" u="sng">
              <a:solidFill>
                <a:schemeClr val="tx1"/>
              </a:solidFill>
            </a:rPr>
            <a:t>Preliminary Analysis</a:t>
          </a:r>
        </a:p>
        <a:p>
          <a:endParaRPr lang="en-US">
            <a:solidFill>
              <a:schemeClr val="tx1"/>
            </a:solidFill>
          </a:endParaRPr>
        </a:p>
        <a:p>
          <a:r>
            <a:rPr lang="en-US">
              <a:solidFill>
                <a:schemeClr val="tx1"/>
              </a:solidFill>
            </a:rPr>
            <a:t>Identify the dataset’s features, size, and descriptive  statistics</a:t>
          </a:r>
          <a:endParaRPr lang="en-US" dirty="0">
            <a:solidFill>
              <a:schemeClr val="tx1"/>
            </a:solidFill>
          </a:endParaRPr>
        </a:p>
      </dgm:t>
    </dgm:pt>
    <dgm:pt modelId="{472772B2-7BBA-44B4-8242-5C7506EA8126}" type="parTrans" cxnId="{284CA76C-C8EE-43AC-B391-A6D0D20986CB}">
      <dgm:prSet/>
      <dgm:spPr/>
      <dgm:t>
        <a:bodyPr/>
        <a:lstStyle/>
        <a:p>
          <a:endParaRPr lang="en-US"/>
        </a:p>
      </dgm:t>
    </dgm:pt>
    <dgm:pt modelId="{77C7A1A8-525F-4890-815E-5915BD2AA6BA}" type="sibTrans" cxnId="{284CA76C-C8EE-43AC-B391-A6D0D20986CB}">
      <dgm:prSet/>
      <dgm:spPr/>
      <dgm:t>
        <a:bodyPr/>
        <a:lstStyle/>
        <a:p>
          <a:endParaRPr lang="en-US"/>
        </a:p>
      </dgm:t>
    </dgm:pt>
    <dgm:pt modelId="{53ADC7A4-AE2F-4CCD-B6C6-0E0BBDA3EA2C}">
      <dgm:prSet phldrT="[Text]"/>
      <dgm:spPr>
        <a:solidFill>
          <a:schemeClr val="accent3"/>
        </a:solidFill>
      </dgm:spPr>
      <dgm:t>
        <a:bodyPr/>
        <a:lstStyle/>
        <a:p>
          <a:r>
            <a:rPr lang="en-US" u="sng">
              <a:solidFill>
                <a:schemeClr val="tx1"/>
              </a:solidFill>
            </a:rPr>
            <a:t>Visualize the Data</a:t>
          </a:r>
        </a:p>
        <a:p>
          <a:endParaRPr lang="en-US">
            <a:solidFill>
              <a:schemeClr val="tx1"/>
            </a:solidFill>
          </a:endParaRPr>
        </a:p>
        <a:p>
          <a:r>
            <a:rPr lang="en-US">
              <a:solidFill>
                <a:schemeClr val="tx1"/>
              </a:solidFill>
            </a:rPr>
            <a:t>Plot each feature against the desired output variable (Close) to understand the nature of the data</a:t>
          </a:r>
          <a:endParaRPr lang="en-US" dirty="0">
            <a:solidFill>
              <a:schemeClr val="tx1"/>
            </a:solidFill>
          </a:endParaRPr>
        </a:p>
      </dgm:t>
    </dgm:pt>
    <dgm:pt modelId="{F381C5F2-94B4-4BD7-97C7-C075EFB6D772}" type="parTrans" cxnId="{C84EB597-B760-4666-934F-B817E7545986}">
      <dgm:prSet/>
      <dgm:spPr/>
      <dgm:t>
        <a:bodyPr/>
        <a:lstStyle/>
        <a:p>
          <a:endParaRPr lang="en-US"/>
        </a:p>
      </dgm:t>
    </dgm:pt>
    <dgm:pt modelId="{4BD0C690-7033-4020-ACBA-2C045D7FF0B5}" type="sibTrans" cxnId="{C84EB597-B760-4666-934F-B817E7545986}">
      <dgm:prSet/>
      <dgm:spPr/>
      <dgm:t>
        <a:bodyPr/>
        <a:lstStyle/>
        <a:p>
          <a:endParaRPr lang="en-US"/>
        </a:p>
      </dgm:t>
    </dgm:pt>
    <dgm:pt modelId="{DE4D802F-D088-40D4-988C-EA8B8B6B0634}">
      <dgm:prSet phldrT="[Text]"/>
      <dgm:spPr>
        <a:solidFill>
          <a:schemeClr val="accent3"/>
        </a:solidFill>
      </dgm:spPr>
      <dgm:t>
        <a:bodyPr/>
        <a:lstStyle/>
        <a:p>
          <a:r>
            <a:rPr lang="en-US" u="sng">
              <a:solidFill>
                <a:schemeClr val="tx1"/>
              </a:solidFill>
            </a:rPr>
            <a:t>Clean the Data</a:t>
          </a:r>
        </a:p>
        <a:p>
          <a:endParaRPr lang="en-US">
            <a:solidFill>
              <a:schemeClr val="tx1"/>
            </a:solidFill>
          </a:endParaRPr>
        </a:p>
        <a:p>
          <a:r>
            <a:rPr lang="en-US">
              <a:solidFill>
                <a:schemeClr val="tx1"/>
              </a:solidFill>
            </a:rPr>
            <a:t>Handle any missing data</a:t>
          </a:r>
          <a:endParaRPr lang="en-US" dirty="0">
            <a:solidFill>
              <a:schemeClr val="tx1"/>
            </a:solidFill>
          </a:endParaRPr>
        </a:p>
      </dgm:t>
    </dgm:pt>
    <dgm:pt modelId="{771E84DC-35F5-4C04-A441-55DF2B4477C5}" type="parTrans" cxnId="{0CECAAB2-3658-49AA-B018-B7A567040D76}">
      <dgm:prSet/>
      <dgm:spPr/>
      <dgm:t>
        <a:bodyPr/>
        <a:lstStyle/>
        <a:p>
          <a:endParaRPr lang="en-US"/>
        </a:p>
      </dgm:t>
    </dgm:pt>
    <dgm:pt modelId="{D87E589A-BFC1-4073-9A00-B7BC8695079B}" type="sibTrans" cxnId="{0CECAAB2-3658-49AA-B018-B7A567040D76}">
      <dgm:prSet/>
      <dgm:spPr/>
      <dgm:t>
        <a:bodyPr/>
        <a:lstStyle/>
        <a:p>
          <a:endParaRPr lang="en-US"/>
        </a:p>
      </dgm:t>
    </dgm:pt>
    <dgm:pt modelId="{F0E4D66B-7D5E-43CF-BDAA-8F5BFB5B8447}">
      <dgm:prSet/>
      <dgm:spPr/>
      <dgm:t>
        <a:bodyPr/>
        <a:lstStyle/>
        <a:p>
          <a:r>
            <a:rPr lang="en-US" u="sng" dirty="0"/>
            <a:t>Select Analytical Technique</a:t>
          </a:r>
        </a:p>
        <a:p>
          <a:r>
            <a:rPr lang="en-US" u="none" dirty="0"/>
            <a:t>Multiple Linear Regression</a:t>
          </a:r>
        </a:p>
        <a:p>
          <a:r>
            <a:rPr lang="en-US" u="none" dirty="0"/>
            <a:t>Trend Analysis</a:t>
          </a:r>
        </a:p>
        <a:p>
          <a:r>
            <a:rPr lang="en-US" u="none" dirty="0"/>
            <a:t>RNN with LSTM</a:t>
          </a:r>
        </a:p>
        <a:p>
          <a:r>
            <a:rPr lang="en-US" u="none" dirty="0"/>
            <a:t>ARIMA Model</a:t>
          </a:r>
        </a:p>
      </dgm:t>
    </dgm:pt>
    <dgm:pt modelId="{2091D14D-4D1D-4F8D-B52C-CD74BDDE7A4A}" type="parTrans" cxnId="{C1ADF028-8D84-4B0F-A432-29183A88E381}">
      <dgm:prSet/>
      <dgm:spPr/>
      <dgm:t>
        <a:bodyPr/>
        <a:lstStyle/>
        <a:p>
          <a:endParaRPr lang="en-US"/>
        </a:p>
      </dgm:t>
    </dgm:pt>
    <dgm:pt modelId="{1E101D8E-9E2C-4F2D-9759-14BB14E5ADCB}" type="sibTrans" cxnId="{C1ADF028-8D84-4B0F-A432-29183A88E381}">
      <dgm:prSet/>
      <dgm:spPr/>
      <dgm:t>
        <a:bodyPr/>
        <a:lstStyle/>
        <a:p>
          <a:endParaRPr lang="en-US"/>
        </a:p>
      </dgm:t>
    </dgm:pt>
    <dgm:pt modelId="{3CE486D6-C3A7-466A-BD31-DB12992D9BC1}">
      <dgm:prSet/>
      <dgm:spPr/>
      <dgm:t>
        <a:bodyPr/>
        <a:lstStyle/>
        <a:p>
          <a:r>
            <a:rPr lang="en-US" u="sng" dirty="0"/>
            <a:t>Select Estimators</a:t>
          </a:r>
        </a:p>
        <a:p>
          <a:r>
            <a:rPr lang="en-US" u="none" dirty="0"/>
            <a:t>Import </a:t>
          </a:r>
          <a:r>
            <a:rPr lang="en-US" u="none" dirty="0" err="1"/>
            <a:t>LinearRegression</a:t>
          </a:r>
          <a:r>
            <a:rPr lang="en-US" u="none" dirty="0"/>
            <a:t> from Scikit-learn</a:t>
          </a:r>
        </a:p>
        <a:p>
          <a:r>
            <a:rPr lang="en-US" u="none" dirty="0"/>
            <a:t>Import ARIMA, </a:t>
          </a:r>
          <a:r>
            <a:rPr lang="en-US" u="none" dirty="0" err="1"/>
            <a:t>seasonal_decompose</a:t>
          </a:r>
          <a:r>
            <a:rPr lang="en-US" u="none" dirty="0"/>
            <a:t> from </a:t>
          </a:r>
          <a:r>
            <a:rPr lang="en-US" u="none" dirty="0" err="1"/>
            <a:t>statsmodels</a:t>
          </a:r>
          <a:r>
            <a:rPr lang="en-US" u="none" dirty="0"/>
            <a:t> </a:t>
          </a:r>
        </a:p>
        <a:p>
          <a:r>
            <a:rPr lang="en-US" u="none" dirty="0"/>
            <a:t>Import LSTM from </a:t>
          </a:r>
          <a:r>
            <a:rPr lang="en-US" u="none" dirty="0" err="1"/>
            <a:t>tensorflow</a:t>
          </a:r>
          <a:endParaRPr lang="en-US" u="none" dirty="0"/>
        </a:p>
        <a:p>
          <a:endParaRPr lang="en-US" u="none" dirty="0"/>
        </a:p>
      </dgm:t>
    </dgm:pt>
    <dgm:pt modelId="{E2C07B36-8BAD-4D7E-AF08-986BA38EEEBF}" type="parTrans" cxnId="{5257370F-04D9-429B-BDE6-1E3DFFE994D7}">
      <dgm:prSet/>
      <dgm:spPr/>
      <dgm:t>
        <a:bodyPr/>
        <a:lstStyle/>
        <a:p>
          <a:endParaRPr lang="en-US"/>
        </a:p>
      </dgm:t>
    </dgm:pt>
    <dgm:pt modelId="{DCA0A73F-A66E-4EC3-8203-48B6B73BE5E5}" type="sibTrans" cxnId="{5257370F-04D9-429B-BDE6-1E3DFFE994D7}">
      <dgm:prSet/>
      <dgm:spPr/>
      <dgm:t>
        <a:bodyPr/>
        <a:lstStyle/>
        <a:p>
          <a:endParaRPr lang="en-US"/>
        </a:p>
      </dgm:t>
    </dgm:pt>
    <dgm:pt modelId="{D4B40ABF-3555-4C0B-9113-5691C510F858}">
      <dgm:prSet/>
      <dgm:spPr/>
      <dgm:t>
        <a:bodyPr/>
        <a:lstStyle/>
        <a:p>
          <a:r>
            <a:rPr lang="en-US" u="sng" dirty="0"/>
            <a:t>Improve Model Performance</a:t>
          </a:r>
        </a:p>
        <a:p>
          <a:r>
            <a:rPr lang="en-US" u="none" dirty="0"/>
            <a:t>Standardize dataset</a:t>
          </a:r>
        </a:p>
      </dgm:t>
    </dgm:pt>
    <dgm:pt modelId="{EFCC18A2-5AEF-4941-9F3F-7DA67D5E153C}" type="parTrans" cxnId="{670A0270-D8A2-4A35-BFD3-79A2885E33E4}">
      <dgm:prSet/>
      <dgm:spPr/>
      <dgm:t>
        <a:bodyPr/>
        <a:lstStyle/>
        <a:p>
          <a:endParaRPr lang="en-US"/>
        </a:p>
      </dgm:t>
    </dgm:pt>
    <dgm:pt modelId="{7F66CD06-7069-4C5F-8B4F-A26A87C8D750}" type="sibTrans" cxnId="{670A0270-D8A2-4A35-BFD3-79A2885E33E4}">
      <dgm:prSet/>
      <dgm:spPr/>
      <dgm:t>
        <a:bodyPr/>
        <a:lstStyle/>
        <a:p>
          <a:endParaRPr lang="en-US"/>
        </a:p>
      </dgm:t>
    </dgm:pt>
    <dgm:pt modelId="{4280173D-9663-48F0-9799-E5D26C6DB6E4}">
      <dgm:prSet/>
      <dgm:spPr/>
      <dgm:t>
        <a:bodyPr/>
        <a:lstStyle/>
        <a:p>
          <a:r>
            <a:rPr lang="en-US" u="sng" dirty="0"/>
            <a:t>Split Data for Training &amp; Testing</a:t>
          </a:r>
        </a:p>
        <a:p>
          <a:r>
            <a:rPr lang="en-US" u="none" dirty="0"/>
            <a:t>Split dataset into two</a:t>
          </a:r>
        </a:p>
      </dgm:t>
    </dgm:pt>
    <dgm:pt modelId="{AE2A0D47-03B4-4343-A6DF-A6E75033981F}" type="parTrans" cxnId="{94B0DF61-4AC0-48CE-A311-DA0D1C814A89}">
      <dgm:prSet/>
      <dgm:spPr/>
      <dgm:t>
        <a:bodyPr/>
        <a:lstStyle/>
        <a:p>
          <a:endParaRPr lang="en-US"/>
        </a:p>
      </dgm:t>
    </dgm:pt>
    <dgm:pt modelId="{FE5495C0-A2A2-4581-93B0-732763DAF97A}" type="sibTrans" cxnId="{94B0DF61-4AC0-48CE-A311-DA0D1C814A89}">
      <dgm:prSet/>
      <dgm:spPr/>
      <dgm:t>
        <a:bodyPr/>
        <a:lstStyle/>
        <a:p>
          <a:endParaRPr lang="en-US"/>
        </a:p>
      </dgm:t>
    </dgm:pt>
    <dgm:pt modelId="{D762A7E1-F8C6-40E0-B99B-DC0FBC1D809B}">
      <dgm:prSet/>
      <dgm:spPr/>
      <dgm:t>
        <a:bodyPr/>
        <a:lstStyle/>
        <a:p>
          <a:r>
            <a:rPr lang="en-US" u="sng" dirty="0"/>
            <a:t>Train the Estimator</a:t>
          </a:r>
        </a:p>
        <a:p>
          <a:r>
            <a:rPr lang="en-US" u="none" dirty="0"/>
            <a:t>Train using training data</a:t>
          </a:r>
        </a:p>
      </dgm:t>
    </dgm:pt>
    <dgm:pt modelId="{5F84C516-4CDB-45E9-8F62-CE1F2A568EE8}" type="parTrans" cxnId="{538583AF-E390-452B-8208-181C011A9BBF}">
      <dgm:prSet/>
      <dgm:spPr/>
      <dgm:t>
        <a:bodyPr/>
        <a:lstStyle/>
        <a:p>
          <a:endParaRPr lang="en-US"/>
        </a:p>
      </dgm:t>
    </dgm:pt>
    <dgm:pt modelId="{8FBE7B89-1BCD-4F8C-9772-B147A73F0199}" type="sibTrans" cxnId="{538583AF-E390-452B-8208-181C011A9BBF}">
      <dgm:prSet/>
      <dgm:spPr/>
      <dgm:t>
        <a:bodyPr/>
        <a:lstStyle/>
        <a:p>
          <a:endParaRPr lang="en-US"/>
        </a:p>
      </dgm:t>
    </dgm:pt>
    <dgm:pt modelId="{9F5B907D-BF32-4D18-9277-A25BB0D4F3D3}">
      <dgm:prSet/>
      <dgm:spPr/>
      <dgm:t>
        <a:bodyPr/>
        <a:lstStyle/>
        <a:p>
          <a:r>
            <a:rPr lang="en-US" u="sng" dirty="0"/>
            <a:t>Test the Estimator</a:t>
          </a:r>
        </a:p>
        <a:p>
          <a:r>
            <a:rPr lang="en-US" u="none" dirty="0"/>
            <a:t>Predict using test data</a:t>
          </a:r>
        </a:p>
      </dgm:t>
    </dgm:pt>
    <dgm:pt modelId="{44CC3422-AEA3-42BD-8222-B67CC7444A21}" type="parTrans" cxnId="{A7CE6A4C-7A6A-42F3-8BAB-A200501737E6}">
      <dgm:prSet/>
      <dgm:spPr/>
      <dgm:t>
        <a:bodyPr/>
        <a:lstStyle/>
        <a:p>
          <a:endParaRPr lang="en-US"/>
        </a:p>
      </dgm:t>
    </dgm:pt>
    <dgm:pt modelId="{FA9DC297-0826-4935-B106-0134A88F5288}" type="sibTrans" cxnId="{A7CE6A4C-7A6A-42F3-8BAB-A200501737E6}">
      <dgm:prSet/>
      <dgm:spPr/>
      <dgm:t>
        <a:bodyPr/>
        <a:lstStyle/>
        <a:p>
          <a:endParaRPr lang="en-US"/>
        </a:p>
      </dgm:t>
    </dgm:pt>
    <dgm:pt modelId="{A6F3A1EE-7197-4C4F-9CE0-6DF801F3DE19}">
      <dgm:prSet/>
      <dgm:spPr>
        <a:solidFill>
          <a:schemeClr val="tx2"/>
        </a:solidFill>
      </dgm:spPr>
      <dgm:t>
        <a:bodyPr/>
        <a:lstStyle/>
        <a:p>
          <a:r>
            <a:rPr lang="en-US" u="sng" dirty="0"/>
            <a:t>Assess Model’s Performance</a:t>
          </a:r>
        </a:p>
        <a:p>
          <a:r>
            <a:rPr lang="en-US" u="none" dirty="0"/>
            <a:t>Visualize expected vs predicted closing price</a:t>
          </a:r>
        </a:p>
        <a:p>
          <a:r>
            <a:rPr lang="en-US" u="none" dirty="0"/>
            <a:t>Prediction accuracy metrics:r2, </a:t>
          </a:r>
          <a:r>
            <a:rPr lang="en-US" u="none" dirty="0" err="1"/>
            <a:t>mean_squared_error</a:t>
          </a:r>
          <a:endParaRPr lang="en-US" u="none" dirty="0"/>
        </a:p>
        <a:p>
          <a:r>
            <a:rPr lang="en-US" u="none" dirty="0"/>
            <a:t>OLS, Regression summary</a:t>
          </a:r>
        </a:p>
      </dgm:t>
    </dgm:pt>
    <dgm:pt modelId="{9E48A33F-01C4-4026-AEAF-67A6BC9B0A44}" type="parTrans" cxnId="{9ED029C6-8ADB-4516-B7A5-48FF5C8E5BB4}">
      <dgm:prSet/>
      <dgm:spPr/>
      <dgm:t>
        <a:bodyPr/>
        <a:lstStyle/>
        <a:p>
          <a:endParaRPr lang="en-US"/>
        </a:p>
      </dgm:t>
    </dgm:pt>
    <dgm:pt modelId="{4DAFDB27-3BED-4961-AC27-0B84F25C513A}" type="sibTrans" cxnId="{9ED029C6-8ADB-4516-B7A5-48FF5C8E5BB4}">
      <dgm:prSet/>
      <dgm:spPr/>
      <dgm:t>
        <a:bodyPr/>
        <a:lstStyle/>
        <a:p>
          <a:endParaRPr lang="en-US"/>
        </a:p>
      </dgm:t>
    </dgm:pt>
    <dgm:pt modelId="{7A39C336-4E13-4FB5-80BB-018BB3A57B7D}">
      <dgm:prSet/>
      <dgm:spPr>
        <a:solidFill>
          <a:schemeClr val="accent4"/>
        </a:solidFill>
      </dgm:spPr>
      <dgm:t>
        <a:bodyPr/>
        <a:lstStyle/>
        <a:p>
          <a:r>
            <a:rPr lang="en-US" dirty="0"/>
            <a:t>Communicate Results</a:t>
          </a:r>
        </a:p>
      </dgm:t>
    </dgm:pt>
    <dgm:pt modelId="{1290C074-CE17-493B-A2EF-95187EE0E53F}" type="parTrans" cxnId="{937BC87A-2ABC-4CB8-A99D-324C16451540}">
      <dgm:prSet/>
      <dgm:spPr/>
      <dgm:t>
        <a:bodyPr/>
        <a:lstStyle/>
        <a:p>
          <a:endParaRPr lang="en-US"/>
        </a:p>
      </dgm:t>
    </dgm:pt>
    <dgm:pt modelId="{65B81167-6102-4912-8F23-04D75AE6F10F}" type="sibTrans" cxnId="{937BC87A-2ABC-4CB8-A99D-324C16451540}">
      <dgm:prSet/>
      <dgm:spPr/>
      <dgm:t>
        <a:bodyPr/>
        <a:lstStyle/>
        <a:p>
          <a:endParaRPr lang="en-US"/>
        </a:p>
      </dgm:t>
    </dgm:pt>
    <dgm:pt modelId="{FF27D57E-E706-4E05-BD97-535111DFEA73}">
      <dgm:prSet/>
      <dgm:spPr>
        <a:solidFill>
          <a:schemeClr val="accent5"/>
        </a:solidFill>
      </dgm:spPr>
      <dgm:t>
        <a:bodyPr/>
        <a:lstStyle/>
        <a:p>
          <a:r>
            <a:rPr lang="en-US" dirty="0"/>
            <a:t>Apply Results</a:t>
          </a:r>
        </a:p>
      </dgm:t>
    </dgm:pt>
    <dgm:pt modelId="{FD6634AE-A9E7-4373-BC4B-D34AA2626E22}" type="parTrans" cxnId="{CFB32861-F31B-4D9F-B76F-D1ED8AF33371}">
      <dgm:prSet/>
      <dgm:spPr/>
      <dgm:t>
        <a:bodyPr/>
        <a:lstStyle/>
        <a:p>
          <a:endParaRPr lang="en-US"/>
        </a:p>
      </dgm:t>
    </dgm:pt>
    <dgm:pt modelId="{FB46E646-26AF-444E-9772-5C29FCA6CB8B}" type="sibTrans" cxnId="{CFB32861-F31B-4D9F-B76F-D1ED8AF33371}">
      <dgm:prSet/>
      <dgm:spPr/>
      <dgm:t>
        <a:bodyPr/>
        <a:lstStyle/>
        <a:p>
          <a:endParaRPr lang="en-US"/>
        </a:p>
      </dgm:t>
    </dgm:pt>
    <dgm:pt modelId="{32F25624-6893-499E-90E4-4BA04AAD1653}" type="pres">
      <dgm:prSet presAssocID="{9C6E1C04-B4A8-477F-A06B-F9B5111F34C1}" presName="Name0" presStyleCnt="0">
        <dgm:presLayoutVars>
          <dgm:dir/>
          <dgm:resizeHandles val="exact"/>
        </dgm:presLayoutVars>
      </dgm:prSet>
      <dgm:spPr/>
    </dgm:pt>
    <dgm:pt modelId="{4FF150C0-4D0B-44D3-B88E-13708D601A26}" type="pres">
      <dgm:prSet presAssocID="{252A7643-32DF-4F00-83DD-BCC44EC37656}" presName="node" presStyleLbl="node1" presStyleIdx="0" presStyleCnt="14">
        <dgm:presLayoutVars>
          <dgm:bulletEnabled val="1"/>
        </dgm:presLayoutVars>
      </dgm:prSet>
      <dgm:spPr/>
    </dgm:pt>
    <dgm:pt modelId="{F2E549C3-BD0D-46EC-BF30-1C73594025B5}" type="pres">
      <dgm:prSet presAssocID="{D9F40244-534A-46C0-8160-54C6C5F86F2A}" presName="sibTrans" presStyleLbl="sibTrans1D1" presStyleIdx="0" presStyleCnt="13"/>
      <dgm:spPr/>
    </dgm:pt>
    <dgm:pt modelId="{AFCA4703-1F22-4BB2-BFBC-D60A50A258E9}" type="pres">
      <dgm:prSet presAssocID="{D9F40244-534A-46C0-8160-54C6C5F86F2A}" presName="connectorText" presStyleLbl="sibTrans1D1" presStyleIdx="0" presStyleCnt="13"/>
      <dgm:spPr/>
    </dgm:pt>
    <dgm:pt modelId="{3C1F4DE2-F799-425C-A230-060584405A14}" type="pres">
      <dgm:prSet presAssocID="{636E3D3B-36EE-458E-9591-3643AA791315}" presName="node" presStyleLbl="node1" presStyleIdx="1" presStyleCnt="14">
        <dgm:presLayoutVars>
          <dgm:bulletEnabled val="1"/>
        </dgm:presLayoutVars>
      </dgm:prSet>
      <dgm:spPr/>
    </dgm:pt>
    <dgm:pt modelId="{DB80D020-992E-4E23-BE31-F44D87C1C633}" type="pres">
      <dgm:prSet presAssocID="{FD86841B-480A-4E78-8D79-C7EB77927D57}" presName="sibTrans" presStyleLbl="sibTrans1D1" presStyleIdx="1" presStyleCnt="13"/>
      <dgm:spPr/>
    </dgm:pt>
    <dgm:pt modelId="{F3CFD648-8D0C-4D08-B76C-D6EE726649F2}" type="pres">
      <dgm:prSet presAssocID="{FD86841B-480A-4E78-8D79-C7EB77927D57}" presName="connectorText" presStyleLbl="sibTrans1D1" presStyleIdx="1" presStyleCnt="13"/>
      <dgm:spPr/>
    </dgm:pt>
    <dgm:pt modelId="{1BCBE1CB-1661-4DC2-BFB0-FD073D412A76}" type="pres">
      <dgm:prSet presAssocID="{71384E5C-F706-4CC1-8252-91F5A0B02E4B}" presName="node" presStyleLbl="node1" presStyleIdx="2" presStyleCnt="14">
        <dgm:presLayoutVars>
          <dgm:bulletEnabled val="1"/>
        </dgm:presLayoutVars>
      </dgm:prSet>
      <dgm:spPr/>
    </dgm:pt>
    <dgm:pt modelId="{29122359-18FA-4BDF-AD3C-1AFFC36DE048}" type="pres">
      <dgm:prSet presAssocID="{77C7A1A8-525F-4890-815E-5915BD2AA6BA}" presName="sibTrans" presStyleLbl="sibTrans1D1" presStyleIdx="2" presStyleCnt="13"/>
      <dgm:spPr/>
    </dgm:pt>
    <dgm:pt modelId="{E9C463AB-9904-4277-ADC8-2206822CC880}" type="pres">
      <dgm:prSet presAssocID="{77C7A1A8-525F-4890-815E-5915BD2AA6BA}" presName="connectorText" presStyleLbl="sibTrans1D1" presStyleIdx="2" presStyleCnt="13"/>
      <dgm:spPr/>
    </dgm:pt>
    <dgm:pt modelId="{FD85736A-D1F2-413D-97DA-21994FFB0BAA}" type="pres">
      <dgm:prSet presAssocID="{53ADC7A4-AE2F-4CCD-B6C6-0E0BBDA3EA2C}" presName="node" presStyleLbl="node1" presStyleIdx="3" presStyleCnt="14">
        <dgm:presLayoutVars>
          <dgm:bulletEnabled val="1"/>
        </dgm:presLayoutVars>
      </dgm:prSet>
      <dgm:spPr/>
    </dgm:pt>
    <dgm:pt modelId="{B07B1B00-F30B-436D-865D-73692575443A}" type="pres">
      <dgm:prSet presAssocID="{4BD0C690-7033-4020-ACBA-2C045D7FF0B5}" presName="sibTrans" presStyleLbl="sibTrans1D1" presStyleIdx="3" presStyleCnt="13"/>
      <dgm:spPr/>
    </dgm:pt>
    <dgm:pt modelId="{AD5B27D9-0659-47B9-B257-2D3CC7B620B4}" type="pres">
      <dgm:prSet presAssocID="{4BD0C690-7033-4020-ACBA-2C045D7FF0B5}" presName="connectorText" presStyleLbl="sibTrans1D1" presStyleIdx="3" presStyleCnt="13"/>
      <dgm:spPr/>
    </dgm:pt>
    <dgm:pt modelId="{04F89F0A-4C1E-467F-B618-CFB575C1F8CC}" type="pres">
      <dgm:prSet presAssocID="{DE4D802F-D088-40D4-988C-EA8B8B6B0634}" presName="node" presStyleLbl="node1" presStyleIdx="4" presStyleCnt="14">
        <dgm:presLayoutVars>
          <dgm:bulletEnabled val="1"/>
        </dgm:presLayoutVars>
      </dgm:prSet>
      <dgm:spPr/>
    </dgm:pt>
    <dgm:pt modelId="{4185FD6E-E073-4F1C-BC08-59EB6CFBC62A}" type="pres">
      <dgm:prSet presAssocID="{D87E589A-BFC1-4073-9A00-B7BC8695079B}" presName="sibTrans" presStyleLbl="sibTrans1D1" presStyleIdx="4" presStyleCnt="13"/>
      <dgm:spPr/>
    </dgm:pt>
    <dgm:pt modelId="{210EABE9-3A1A-45E2-B2F5-15390E793B74}" type="pres">
      <dgm:prSet presAssocID="{D87E589A-BFC1-4073-9A00-B7BC8695079B}" presName="connectorText" presStyleLbl="sibTrans1D1" presStyleIdx="4" presStyleCnt="13"/>
      <dgm:spPr/>
    </dgm:pt>
    <dgm:pt modelId="{F4CCBFD9-9D99-49C6-95B2-D3B9E6B1FA01}" type="pres">
      <dgm:prSet presAssocID="{F0E4D66B-7D5E-43CF-BDAA-8F5BFB5B8447}" presName="node" presStyleLbl="node1" presStyleIdx="5" presStyleCnt="14">
        <dgm:presLayoutVars>
          <dgm:bulletEnabled val="1"/>
        </dgm:presLayoutVars>
      </dgm:prSet>
      <dgm:spPr/>
    </dgm:pt>
    <dgm:pt modelId="{E228B85C-CB25-4233-BF4A-887A3F702273}" type="pres">
      <dgm:prSet presAssocID="{1E101D8E-9E2C-4F2D-9759-14BB14E5ADCB}" presName="sibTrans" presStyleLbl="sibTrans1D1" presStyleIdx="5" presStyleCnt="13"/>
      <dgm:spPr/>
    </dgm:pt>
    <dgm:pt modelId="{AE88BBB6-A370-484D-A157-DE54DFF78D83}" type="pres">
      <dgm:prSet presAssocID="{1E101D8E-9E2C-4F2D-9759-14BB14E5ADCB}" presName="connectorText" presStyleLbl="sibTrans1D1" presStyleIdx="5" presStyleCnt="13"/>
      <dgm:spPr/>
    </dgm:pt>
    <dgm:pt modelId="{0A13318C-EE50-4118-B076-E9F1507CB178}" type="pres">
      <dgm:prSet presAssocID="{3CE486D6-C3A7-466A-BD31-DB12992D9BC1}" presName="node" presStyleLbl="node1" presStyleIdx="6" presStyleCnt="14">
        <dgm:presLayoutVars>
          <dgm:bulletEnabled val="1"/>
        </dgm:presLayoutVars>
      </dgm:prSet>
      <dgm:spPr/>
    </dgm:pt>
    <dgm:pt modelId="{0436B74C-2D9F-4F65-B53C-CEA09AFB3E90}" type="pres">
      <dgm:prSet presAssocID="{DCA0A73F-A66E-4EC3-8203-48B6B73BE5E5}" presName="sibTrans" presStyleLbl="sibTrans1D1" presStyleIdx="6" presStyleCnt="13"/>
      <dgm:spPr/>
    </dgm:pt>
    <dgm:pt modelId="{3F4A38E4-F65A-411E-B7B7-66E72EE34C70}" type="pres">
      <dgm:prSet presAssocID="{DCA0A73F-A66E-4EC3-8203-48B6B73BE5E5}" presName="connectorText" presStyleLbl="sibTrans1D1" presStyleIdx="6" presStyleCnt="13"/>
      <dgm:spPr/>
    </dgm:pt>
    <dgm:pt modelId="{463C3C5A-6645-4ABD-BFBE-9E8E36EC5BE4}" type="pres">
      <dgm:prSet presAssocID="{D4B40ABF-3555-4C0B-9113-5691C510F858}" presName="node" presStyleLbl="node1" presStyleIdx="7" presStyleCnt="14" custLinFactNeighborX="0">
        <dgm:presLayoutVars>
          <dgm:bulletEnabled val="1"/>
        </dgm:presLayoutVars>
      </dgm:prSet>
      <dgm:spPr/>
    </dgm:pt>
    <dgm:pt modelId="{2715C820-A6B9-43DC-B8FE-85EDD2D5EA1C}" type="pres">
      <dgm:prSet presAssocID="{7F66CD06-7069-4C5F-8B4F-A26A87C8D750}" presName="sibTrans" presStyleLbl="sibTrans1D1" presStyleIdx="7" presStyleCnt="13"/>
      <dgm:spPr/>
    </dgm:pt>
    <dgm:pt modelId="{A8632A04-F521-456D-BF71-84540F40649C}" type="pres">
      <dgm:prSet presAssocID="{7F66CD06-7069-4C5F-8B4F-A26A87C8D750}" presName="connectorText" presStyleLbl="sibTrans1D1" presStyleIdx="7" presStyleCnt="13"/>
      <dgm:spPr/>
    </dgm:pt>
    <dgm:pt modelId="{8C71912A-AC7B-4F13-A93A-6A5149ECF0EB}" type="pres">
      <dgm:prSet presAssocID="{4280173D-9663-48F0-9799-E5D26C6DB6E4}" presName="node" presStyleLbl="node1" presStyleIdx="8" presStyleCnt="14">
        <dgm:presLayoutVars>
          <dgm:bulletEnabled val="1"/>
        </dgm:presLayoutVars>
      </dgm:prSet>
      <dgm:spPr/>
    </dgm:pt>
    <dgm:pt modelId="{C04EFB6A-A584-40FF-8C08-1CC9EE30784A}" type="pres">
      <dgm:prSet presAssocID="{FE5495C0-A2A2-4581-93B0-732763DAF97A}" presName="sibTrans" presStyleLbl="sibTrans1D1" presStyleIdx="8" presStyleCnt="13"/>
      <dgm:spPr/>
    </dgm:pt>
    <dgm:pt modelId="{2DB8B044-49E1-4C18-8EEF-51423DD1E4F9}" type="pres">
      <dgm:prSet presAssocID="{FE5495C0-A2A2-4581-93B0-732763DAF97A}" presName="connectorText" presStyleLbl="sibTrans1D1" presStyleIdx="8" presStyleCnt="13"/>
      <dgm:spPr/>
    </dgm:pt>
    <dgm:pt modelId="{5DFBAC21-3787-40E0-A3C1-A7B725322096}" type="pres">
      <dgm:prSet presAssocID="{D762A7E1-F8C6-40E0-B99B-DC0FBC1D809B}" presName="node" presStyleLbl="node1" presStyleIdx="9" presStyleCnt="14">
        <dgm:presLayoutVars>
          <dgm:bulletEnabled val="1"/>
        </dgm:presLayoutVars>
      </dgm:prSet>
      <dgm:spPr/>
    </dgm:pt>
    <dgm:pt modelId="{DBEC93F7-4F49-4B17-8C78-DB3AB2A72ECA}" type="pres">
      <dgm:prSet presAssocID="{8FBE7B89-1BCD-4F8C-9772-B147A73F0199}" presName="sibTrans" presStyleLbl="sibTrans1D1" presStyleIdx="9" presStyleCnt="13"/>
      <dgm:spPr/>
    </dgm:pt>
    <dgm:pt modelId="{1E5D6EA6-5D4B-48DF-BE8D-D69A46E1B4D4}" type="pres">
      <dgm:prSet presAssocID="{8FBE7B89-1BCD-4F8C-9772-B147A73F0199}" presName="connectorText" presStyleLbl="sibTrans1D1" presStyleIdx="9" presStyleCnt="13"/>
      <dgm:spPr/>
    </dgm:pt>
    <dgm:pt modelId="{0DFF4170-F373-4C17-ACB9-4BF89AD34A74}" type="pres">
      <dgm:prSet presAssocID="{9F5B907D-BF32-4D18-9277-A25BB0D4F3D3}" presName="node" presStyleLbl="node1" presStyleIdx="10" presStyleCnt="14" custLinFactNeighborX="-2435">
        <dgm:presLayoutVars>
          <dgm:bulletEnabled val="1"/>
        </dgm:presLayoutVars>
      </dgm:prSet>
      <dgm:spPr/>
    </dgm:pt>
    <dgm:pt modelId="{E7C7DEA5-501A-4409-B8D3-37C80141968C}" type="pres">
      <dgm:prSet presAssocID="{FA9DC297-0826-4935-B106-0134A88F5288}" presName="sibTrans" presStyleLbl="sibTrans1D1" presStyleIdx="10" presStyleCnt="13"/>
      <dgm:spPr/>
    </dgm:pt>
    <dgm:pt modelId="{C852D610-D6D1-448F-8B2C-072AFFB206E7}" type="pres">
      <dgm:prSet presAssocID="{FA9DC297-0826-4935-B106-0134A88F5288}" presName="connectorText" presStyleLbl="sibTrans1D1" presStyleIdx="10" presStyleCnt="13"/>
      <dgm:spPr/>
    </dgm:pt>
    <dgm:pt modelId="{60DAB516-863C-44C5-987E-B53928AA4C87}" type="pres">
      <dgm:prSet presAssocID="{A6F3A1EE-7197-4C4F-9CE0-6DF801F3DE19}" presName="node" presStyleLbl="node1" presStyleIdx="11" presStyleCnt="14">
        <dgm:presLayoutVars>
          <dgm:bulletEnabled val="1"/>
        </dgm:presLayoutVars>
      </dgm:prSet>
      <dgm:spPr/>
    </dgm:pt>
    <dgm:pt modelId="{B91B037B-9088-4E55-801E-907E0AF93DA4}" type="pres">
      <dgm:prSet presAssocID="{4DAFDB27-3BED-4961-AC27-0B84F25C513A}" presName="sibTrans" presStyleLbl="sibTrans1D1" presStyleIdx="11" presStyleCnt="13"/>
      <dgm:spPr/>
    </dgm:pt>
    <dgm:pt modelId="{CB4AFB33-D2E2-4EA7-81C8-6129119C392B}" type="pres">
      <dgm:prSet presAssocID="{4DAFDB27-3BED-4961-AC27-0B84F25C513A}" presName="connectorText" presStyleLbl="sibTrans1D1" presStyleIdx="11" presStyleCnt="13"/>
      <dgm:spPr/>
    </dgm:pt>
    <dgm:pt modelId="{C98A4C7D-C4D7-4867-BB9C-4FBFB3241AFF}" type="pres">
      <dgm:prSet presAssocID="{7A39C336-4E13-4FB5-80BB-018BB3A57B7D}" presName="node" presStyleLbl="node1" presStyleIdx="12" presStyleCnt="14" custLinFactNeighborX="0">
        <dgm:presLayoutVars>
          <dgm:bulletEnabled val="1"/>
        </dgm:presLayoutVars>
      </dgm:prSet>
      <dgm:spPr/>
    </dgm:pt>
    <dgm:pt modelId="{0154CED3-8E8A-4290-850F-72226A5E3F4F}" type="pres">
      <dgm:prSet presAssocID="{65B81167-6102-4912-8F23-04D75AE6F10F}" presName="sibTrans" presStyleLbl="sibTrans1D1" presStyleIdx="12" presStyleCnt="13"/>
      <dgm:spPr/>
    </dgm:pt>
    <dgm:pt modelId="{6041F248-C693-4E6D-857F-DB4702C8B149}" type="pres">
      <dgm:prSet presAssocID="{65B81167-6102-4912-8F23-04D75AE6F10F}" presName="connectorText" presStyleLbl="sibTrans1D1" presStyleIdx="12" presStyleCnt="13"/>
      <dgm:spPr/>
    </dgm:pt>
    <dgm:pt modelId="{2E680DEE-0AA0-4888-AD2B-8EFB62A79205}" type="pres">
      <dgm:prSet presAssocID="{FF27D57E-E706-4E05-BD97-535111DFEA73}" presName="node" presStyleLbl="node1" presStyleIdx="13" presStyleCnt="14">
        <dgm:presLayoutVars>
          <dgm:bulletEnabled val="1"/>
        </dgm:presLayoutVars>
      </dgm:prSet>
      <dgm:spPr/>
    </dgm:pt>
  </dgm:ptLst>
  <dgm:cxnLst>
    <dgm:cxn modelId="{5257370F-04D9-429B-BDE6-1E3DFFE994D7}" srcId="{9C6E1C04-B4A8-477F-A06B-F9B5111F34C1}" destId="{3CE486D6-C3A7-466A-BD31-DB12992D9BC1}" srcOrd="6" destOrd="0" parTransId="{E2C07B36-8BAD-4D7E-AF08-986BA38EEEBF}" sibTransId="{DCA0A73F-A66E-4EC3-8203-48B6B73BE5E5}"/>
    <dgm:cxn modelId="{B9EC0F12-3B5D-4824-BFBD-B21408982BE2}" type="presOf" srcId="{FD86841B-480A-4E78-8D79-C7EB77927D57}" destId="{DB80D020-992E-4E23-BE31-F44D87C1C633}" srcOrd="0" destOrd="0" presId="urn:microsoft.com/office/officeart/2005/8/layout/bProcess3"/>
    <dgm:cxn modelId="{1611821B-9E8B-48A5-BA31-5C5B0E49849D}" type="presOf" srcId="{D87E589A-BFC1-4073-9A00-B7BC8695079B}" destId="{210EABE9-3A1A-45E2-B2F5-15390E793B74}" srcOrd="1" destOrd="0" presId="urn:microsoft.com/office/officeart/2005/8/layout/bProcess3"/>
    <dgm:cxn modelId="{C1ADF028-8D84-4B0F-A432-29183A88E381}" srcId="{9C6E1C04-B4A8-477F-A06B-F9B5111F34C1}" destId="{F0E4D66B-7D5E-43CF-BDAA-8F5BFB5B8447}" srcOrd="5" destOrd="0" parTransId="{2091D14D-4D1D-4F8D-B52C-CD74BDDE7A4A}" sibTransId="{1E101D8E-9E2C-4F2D-9759-14BB14E5ADCB}"/>
    <dgm:cxn modelId="{322F4B2A-264B-4A50-82F0-7EE65FE63A8A}" type="presOf" srcId="{FE5495C0-A2A2-4581-93B0-732763DAF97A}" destId="{C04EFB6A-A584-40FF-8C08-1CC9EE30784A}" srcOrd="0" destOrd="0" presId="urn:microsoft.com/office/officeart/2005/8/layout/bProcess3"/>
    <dgm:cxn modelId="{BA1EC12A-D956-4DED-AAD0-8D6E26C3D463}" type="presOf" srcId="{77C7A1A8-525F-4890-815E-5915BD2AA6BA}" destId="{29122359-18FA-4BDF-AD3C-1AFFC36DE048}" srcOrd="0" destOrd="0" presId="urn:microsoft.com/office/officeart/2005/8/layout/bProcess3"/>
    <dgm:cxn modelId="{2E1AC32B-DEA7-4220-B864-9F9AF280319E}" type="presOf" srcId="{1E101D8E-9E2C-4F2D-9759-14BB14E5ADCB}" destId="{AE88BBB6-A370-484D-A157-DE54DFF78D83}" srcOrd="1" destOrd="0" presId="urn:microsoft.com/office/officeart/2005/8/layout/bProcess3"/>
    <dgm:cxn modelId="{EFCE352E-C59F-4E8B-BD6F-3CDDFC46137A}" type="presOf" srcId="{65B81167-6102-4912-8F23-04D75AE6F10F}" destId="{6041F248-C693-4E6D-857F-DB4702C8B149}" srcOrd="1" destOrd="0" presId="urn:microsoft.com/office/officeart/2005/8/layout/bProcess3"/>
    <dgm:cxn modelId="{CBE43C2F-1B26-42FF-880E-82E6E1950BB9}" type="presOf" srcId="{D4B40ABF-3555-4C0B-9113-5691C510F858}" destId="{463C3C5A-6645-4ABD-BFBE-9E8E36EC5BE4}" srcOrd="0" destOrd="0" presId="urn:microsoft.com/office/officeart/2005/8/layout/bProcess3"/>
    <dgm:cxn modelId="{AC8E6740-3E25-4924-A035-926579CFAF3C}" type="presOf" srcId="{F0E4D66B-7D5E-43CF-BDAA-8F5BFB5B8447}" destId="{F4CCBFD9-9D99-49C6-95B2-D3B9E6B1FA01}" srcOrd="0" destOrd="0" presId="urn:microsoft.com/office/officeart/2005/8/layout/bProcess3"/>
    <dgm:cxn modelId="{CFB32861-F31B-4D9F-B76F-D1ED8AF33371}" srcId="{9C6E1C04-B4A8-477F-A06B-F9B5111F34C1}" destId="{FF27D57E-E706-4E05-BD97-535111DFEA73}" srcOrd="13" destOrd="0" parTransId="{FD6634AE-A9E7-4373-BC4B-D34AA2626E22}" sibTransId="{FB46E646-26AF-444E-9772-5C29FCA6CB8B}"/>
    <dgm:cxn modelId="{94B0DF61-4AC0-48CE-A311-DA0D1C814A89}" srcId="{9C6E1C04-B4A8-477F-A06B-F9B5111F34C1}" destId="{4280173D-9663-48F0-9799-E5D26C6DB6E4}" srcOrd="8" destOrd="0" parTransId="{AE2A0D47-03B4-4343-A6DF-A6E75033981F}" sibTransId="{FE5495C0-A2A2-4581-93B0-732763DAF97A}"/>
    <dgm:cxn modelId="{B0B8BD44-1A6D-42AF-8013-C98F8F9C3C7B}" type="presOf" srcId="{FF27D57E-E706-4E05-BD97-535111DFEA73}" destId="{2E680DEE-0AA0-4888-AD2B-8EFB62A79205}" srcOrd="0" destOrd="0" presId="urn:microsoft.com/office/officeart/2005/8/layout/bProcess3"/>
    <dgm:cxn modelId="{C2EF9867-F9A6-4825-998F-B37AC27C4F47}" type="presOf" srcId="{FE5495C0-A2A2-4581-93B0-732763DAF97A}" destId="{2DB8B044-49E1-4C18-8EEF-51423DD1E4F9}" srcOrd="1" destOrd="0" presId="urn:microsoft.com/office/officeart/2005/8/layout/bProcess3"/>
    <dgm:cxn modelId="{ECDDCF4A-60C4-4125-BFFB-3D36DE366700}" type="presOf" srcId="{4DAFDB27-3BED-4961-AC27-0B84F25C513A}" destId="{CB4AFB33-D2E2-4EA7-81C8-6129119C392B}" srcOrd="1" destOrd="0" presId="urn:microsoft.com/office/officeart/2005/8/layout/bProcess3"/>
    <dgm:cxn modelId="{4151924B-7363-444D-A326-7A3D5DB0FA3E}" type="presOf" srcId="{7F66CD06-7069-4C5F-8B4F-A26A87C8D750}" destId="{A8632A04-F521-456D-BF71-84540F40649C}" srcOrd="1" destOrd="0" presId="urn:microsoft.com/office/officeart/2005/8/layout/bProcess3"/>
    <dgm:cxn modelId="{A7CE6A4C-7A6A-42F3-8BAB-A200501737E6}" srcId="{9C6E1C04-B4A8-477F-A06B-F9B5111F34C1}" destId="{9F5B907D-BF32-4D18-9277-A25BB0D4F3D3}" srcOrd="10" destOrd="0" parTransId="{44CC3422-AEA3-42BD-8222-B67CC7444A21}" sibTransId="{FA9DC297-0826-4935-B106-0134A88F5288}"/>
    <dgm:cxn modelId="{284CA76C-C8EE-43AC-B391-A6D0D20986CB}" srcId="{9C6E1C04-B4A8-477F-A06B-F9B5111F34C1}" destId="{71384E5C-F706-4CC1-8252-91F5A0B02E4B}" srcOrd="2" destOrd="0" parTransId="{472772B2-7BBA-44B4-8242-5C7506EA8126}" sibTransId="{77C7A1A8-525F-4890-815E-5915BD2AA6BA}"/>
    <dgm:cxn modelId="{670A0270-D8A2-4A35-BFD3-79A2885E33E4}" srcId="{9C6E1C04-B4A8-477F-A06B-F9B5111F34C1}" destId="{D4B40ABF-3555-4C0B-9113-5691C510F858}" srcOrd="7" destOrd="0" parTransId="{EFCC18A2-5AEF-4941-9F3F-7DA67D5E153C}" sibTransId="{7F66CD06-7069-4C5F-8B4F-A26A87C8D750}"/>
    <dgm:cxn modelId="{85A3CC73-7B20-472D-B235-8F0403758CAD}" type="presOf" srcId="{8FBE7B89-1BCD-4F8C-9772-B147A73F0199}" destId="{1E5D6EA6-5D4B-48DF-BE8D-D69A46E1B4D4}" srcOrd="1" destOrd="0" presId="urn:microsoft.com/office/officeart/2005/8/layout/bProcess3"/>
    <dgm:cxn modelId="{2FCE0D74-D36D-4CD5-A8BD-12BC09861842}" type="presOf" srcId="{D9F40244-534A-46C0-8160-54C6C5F86F2A}" destId="{F2E549C3-BD0D-46EC-BF30-1C73594025B5}" srcOrd="0" destOrd="0" presId="urn:microsoft.com/office/officeart/2005/8/layout/bProcess3"/>
    <dgm:cxn modelId="{E3A30278-92A2-49FA-92E6-DCB2A4374E17}" type="presOf" srcId="{9C6E1C04-B4A8-477F-A06B-F9B5111F34C1}" destId="{32F25624-6893-499E-90E4-4BA04AAD1653}" srcOrd="0" destOrd="0" presId="urn:microsoft.com/office/officeart/2005/8/layout/bProcess3"/>
    <dgm:cxn modelId="{DE55B258-F531-498F-B0DE-CFFB7BFA425F}" type="presOf" srcId="{53ADC7A4-AE2F-4CCD-B6C6-0E0BBDA3EA2C}" destId="{FD85736A-D1F2-413D-97DA-21994FFB0BAA}" srcOrd="0" destOrd="0" presId="urn:microsoft.com/office/officeart/2005/8/layout/bProcess3"/>
    <dgm:cxn modelId="{937BC87A-2ABC-4CB8-A99D-324C16451540}" srcId="{9C6E1C04-B4A8-477F-A06B-F9B5111F34C1}" destId="{7A39C336-4E13-4FB5-80BB-018BB3A57B7D}" srcOrd="12" destOrd="0" parTransId="{1290C074-CE17-493B-A2EF-95187EE0E53F}" sibTransId="{65B81167-6102-4912-8F23-04D75AE6F10F}"/>
    <dgm:cxn modelId="{C24A687D-6643-42EB-9F62-1718647F9311}" type="presOf" srcId="{FA9DC297-0826-4935-B106-0134A88F5288}" destId="{E7C7DEA5-501A-4409-B8D3-37C80141968C}" srcOrd="0" destOrd="0" presId="urn:microsoft.com/office/officeart/2005/8/layout/bProcess3"/>
    <dgm:cxn modelId="{4181547D-29F4-4886-B80B-A0F17389F49C}" type="presOf" srcId="{252A7643-32DF-4F00-83DD-BCC44EC37656}" destId="{4FF150C0-4D0B-44D3-B88E-13708D601A26}" srcOrd="0" destOrd="0" presId="urn:microsoft.com/office/officeart/2005/8/layout/bProcess3"/>
    <dgm:cxn modelId="{C5DB9082-789A-445A-AF72-5CC4AC25E9D5}" type="presOf" srcId="{4DAFDB27-3BED-4961-AC27-0B84F25C513A}" destId="{B91B037B-9088-4E55-801E-907E0AF93DA4}" srcOrd="0" destOrd="0" presId="urn:microsoft.com/office/officeart/2005/8/layout/bProcess3"/>
    <dgm:cxn modelId="{D2448984-986B-4689-935D-4AFE70433510}" type="presOf" srcId="{DCA0A73F-A66E-4EC3-8203-48B6B73BE5E5}" destId="{0436B74C-2D9F-4F65-B53C-CEA09AFB3E90}" srcOrd="0" destOrd="0" presId="urn:microsoft.com/office/officeart/2005/8/layout/bProcess3"/>
    <dgm:cxn modelId="{62F94D86-D263-4131-BE77-9AFA40920F96}" type="presOf" srcId="{A6F3A1EE-7197-4C4F-9CE0-6DF801F3DE19}" destId="{60DAB516-863C-44C5-987E-B53928AA4C87}" srcOrd="0" destOrd="0" presId="urn:microsoft.com/office/officeart/2005/8/layout/bProcess3"/>
    <dgm:cxn modelId="{F4927F88-E7B9-419E-B3DA-77D500574B64}" type="presOf" srcId="{9F5B907D-BF32-4D18-9277-A25BB0D4F3D3}" destId="{0DFF4170-F373-4C17-ACB9-4BF89AD34A74}" srcOrd="0" destOrd="0" presId="urn:microsoft.com/office/officeart/2005/8/layout/bProcess3"/>
    <dgm:cxn modelId="{C84EB597-B760-4666-934F-B817E7545986}" srcId="{9C6E1C04-B4A8-477F-A06B-F9B5111F34C1}" destId="{53ADC7A4-AE2F-4CCD-B6C6-0E0BBDA3EA2C}" srcOrd="3" destOrd="0" parTransId="{F381C5F2-94B4-4BD7-97C7-C075EFB6D772}" sibTransId="{4BD0C690-7033-4020-ACBA-2C045D7FF0B5}"/>
    <dgm:cxn modelId="{6077959D-A80A-4F43-9DE3-CC2A0D4D7FE5}" type="presOf" srcId="{D762A7E1-F8C6-40E0-B99B-DC0FBC1D809B}" destId="{5DFBAC21-3787-40E0-A3C1-A7B725322096}" srcOrd="0" destOrd="0" presId="urn:microsoft.com/office/officeart/2005/8/layout/bProcess3"/>
    <dgm:cxn modelId="{0257F7A1-9A26-4B3B-A5E1-E511DB5E3193}" type="presOf" srcId="{4BD0C690-7033-4020-ACBA-2C045D7FF0B5}" destId="{B07B1B00-F30B-436D-865D-73692575443A}" srcOrd="0" destOrd="0" presId="urn:microsoft.com/office/officeart/2005/8/layout/bProcess3"/>
    <dgm:cxn modelId="{D485ECA2-5C7D-467E-9BAA-9915F12D8AC8}" type="presOf" srcId="{71384E5C-F706-4CC1-8252-91F5A0B02E4B}" destId="{1BCBE1CB-1661-4DC2-BFB0-FD073D412A76}" srcOrd="0" destOrd="0" presId="urn:microsoft.com/office/officeart/2005/8/layout/bProcess3"/>
    <dgm:cxn modelId="{538583AF-E390-452B-8208-181C011A9BBF}" srcId="{9C6E1C04-B4A8-477F-A06B-F9B5111F34C1}" destId="{D762A7E1-F8C6-40E0-B99B-DC0FBC1D809B}" srcOrd="9" destOrd="0" parTransId="{5F84C516-4CDB-45E9-8F62-CE1F2A568EE8}" sibTransId="{8FBE7B89-1BCD-4F8C-9772-B147A73F0199}"/>
    <dgm:cxn modelId="{0CECAAB2-3658-49AA-B018-B7A567040D76}" srcId="{9C6E1C04-B4A8-477F-A06B-F9B5111F34C1}" destId="{DE4D802F-D088-40D4-988C-EA8B8B6B0634}" srcOrd="4" destOrd="0" parTransId="{771E84DC-35F5-4C04-A441-55DF2B4477C5}" sibTransId="{D87E589A-BFC1-4073-9A00-B7BC8695079B}"/>
    <dgm:cxn modelId="{FC71FBB2-D03A-4B7E-8E0A-A9F8509E875D}" type="presOf" srcId="{636E3D3B-36EE-458E-9591-3643AA791315}" destId="{3C1F4DE2-F799-425C-A230-060584405A14}" srcOrd="0" destOrd="0" presId="urn:microsoft.com/office/officeart/2005/8/layout/bProcess3"/>
    <dgm:cxn modelId="{819429B3-4F70-445C-B103-3E36E5C6ABBF}" type="presOf" srcId="{FA9DC297-0826-4935-B106-0134A88F5288}" destId="{C852D610-D6D1-448F-8B2C-072AFFB206E7}" srcOrd="1" destOrd="0" presId="urn:microsoft.com/office/officeart/2005/8/layout/bProcess3"/>
    <dgm:cxn modelId="{0A1262BB-BAEA-48FD-A4E9-6817BA82F1CD}" type="presOf" srcId="{3CE486D6-C3A7-466A-BD31-DB12992D9BC1}" destId="{0A13318C-EE50-4118-B076-E9F1507CB178}" srcOrd="0" destOrd="0" presId="urn:microsoft.com/office/officeart/2005/8/layout/bProcess3"/>
    <dgm:cxn modelId="{64E2DEBF-AD63-401C-B22E-13B58A67E534}" srcId="{9C6E1C04-B4A8-477F-A06B-F9B5111F34C1}" destId="{636E3D3B-36EE-458E-9591-3643AA791315}" srcOrd="1" destOrd="0" parTransId="{B847CA08-0DD8-42CD-97CD-EAF6DED6C683}" sibTransId="{FD86841B-480A-4E78-8D79-C7EB77927D57}"/>
    <dgm:cxn modelId="{83C009C4-E2D2-4A55-A20D-625D65F7D108}" type="presOf" srcId="{65B81167-6102-4912-8F23-04D75AE6F10F}" destId="{0154CED3-8E8A-4290-850F-72226A5E3F4F}" srcOrd="0" destOrd="0" presId="urn:microsoft.com/office/officeart/2005/8/layout/bProcess3"/>
    <dgm:cxn modelId="{9ED029C6-8ADB-4516-B7A5-48FF5C8E5BB4}" srcId="{9C6E1C04-B4A8-477F-A06B-F9B5111F34C1}" destId="{A6F3A1EE-7197-4C4F-9CE0-6DF801F3DE19}" srcOrd="11" destOrd="0" parTransId="{9E48A33F-01C4-4026-AEAF-67A6BC9B0A44}" sibTransId="{4DAFDB27-3BED-4961-AC27-0B84F25C513A}"/>
    <dgm:cxn modelId="{96CB08CC-3CCA-422D-8719-51F140739137}" type="presOf" srcId="{4280173D-9663-48F0-9799-E5D26C6DB6E4}" destId="{8C71912A-AC7B-4F13-A93A-6A5149ECF0EB}" srcOrd="0" destOrd="0" presId="urn:microsoft.com/office/officeart/2005/8/layout/bProcess3"/>
    <dgm:cxn modelId="{269E66CE-97FB-43B4-9DB8-97C4DA4D2091}" type="presOf" srcId="{1E101D8E-9E2C-4F2D-9759-14BB14E5ADCB}" destId="{E228B85C-CB25-4233-BF4A-887A3F702273}" srcOrd="0" destOrd="0" presId="urn:microsoft.com/office/officeart/2005/8/layout/bProcess3"/>
    <dgm:cxn modelId="{984C22DC-E734-4381-ADB9-D2CD45EA5092}" type="presOf" srcId="{D87E589A-BFC1-4073-9A00-B7BC8695079B}" destId="{4185FD6E-E073-4F1C-BC08-59EB6CFBC62A}" srcOrd="0" destOrd="0" presId="urn:microsoft.com/office/officeart/2005/8/layout/bProcess3"/>
    <dgm:cxn modelId="{2447BEDC-4FAE-49A8-AFFC-D24B556E5C13}" type="presOf" srcId="{7A39C336-4E13-4FB5-80BB-018BB3A57B7D}" destId="{C98A4C7D-C4D7-4867-BB9C-4FBFB3241AFF}" srcOrd="0" destOrd="0" presId="urn:microsoft.com/office/officeart/2005/8/layout/bProcess3"/>
    <dgm:cxn modelId="{F5FF8ADE-E5FF-4A60-BBB8-F9AE0E8CEDED}" type="presOf" srcId="{FD86841B-480A-4E78-8D79-C7EB77927D57}" destId="{F3CFD648-8D0C-4D08-B76C-D6EE726649F2}" srcOrd="1" destOrd="0" presId="urn:microsoft.com/office/officeart/2005/8/layout/bProcess3"/>
    <dgm:cxn modelId="{1C72A4E1-8A52-40F8-AF1F-D923E6F09C84}" type="presOf" srcId="{8FBE7B89-1BCD-4F8C-9772-B147A73F0199}" destId="{DBEC93F7-4F49-4B17-8C78-DB3AB2A72ECA}" srcOrd="0" destOrd="0" presId="urn:microsoft.com/office/officeart/2005/8/layout/bProcess3"/>
    <dgm:cxn modelId="{5CF84AE6-163B-4AFA-B36D-B46A4B43F5B0}" srcId="{9C6E1C04-B4A8-477F-A06B-F9B5111F34C1}" destId="{252A7643-32DF-4F00-83DD-BCC44EC37656}" srcOrd="0" destOrd="0" parTransId="{7DE39D6D-E9A8-4ECA-8207-ECC5ACCC06EC}" sibTransId="{D9F40244-534A-46C0-8160-54C6C5F86F2A}"/>
    <dgm:cxn modelId="{44B31BE7-724A-41F0-BC3C-79A3A5E1734C}" type="presOf" srcId="{DCA0A73F-A66E-4EC3-8203-48B6B73BE5E5}" destId="{3F4A38E4-F65A-411E-B7B7-66E72EE34C70}" srcOrd="1" destOrd="0" presId="urn:microsoft.com/office/officeart/2005/8/layout/bProcess3"/>
    <dgm:cxn modelId="{A6E44AEE-7450-4EEE-83F2-18936EE67343}" type="presOf" srcId="{DE4D802F-D088-40D4-988C-EA8B8B6B0634}" destId="{04F89F0A-4C1E-467F-B618-CFB575C1F8CC}" srcOrd="0" destOrd="0" presId="urn:microsoft.com/office/officeart/2005/8/layout/bProcess3"/>
    <dgm:cxn modelId="{0C918DEF-6A45-4595-A5AD-44E4102904FD}" type="presOf" srcId="{D9F40244-534A-46C0-8160-54C6C5F86F2A}" destId="{AFCA4703-1F22-4BB2-BFBC-D60A50A258E9}" srcOrd="1" destOrd="0" presId="urn:microsoft.com/office/officeart/2005/8/layout/bProcess3"/>
    <dgm:cxn modelId="{58FF0FF0-0000-4B82-9246-487179FD541C}" type="presOf" srcId="{4BD0C690-7033-4020-ACBA-2C045D7FF0B5}" destId="{AD5B27D9-0659-47B9-B257-2D3CC7B620B4}" srcOrd="1" destOrd="0" presId="urn:microsoft.com/office/officeart/2005/8/layout/bProcess3"/>
    <dgm:cxn modelId="{FCAB74F4-6F32-45FC-B8AB-17F83CE46585}" type="presOf" srcId="{7F66CD06-7069-4C5F-8B4F-A26A87C8D750}" destId="{2715C820-A6B9-43DC-B8FE-85EDD2D5EA1C}" srcOrd="0" destOrd="0" presId="urn:microsoft.com/office/officeart/2005/8/layout/bProcess3"/>
    <dgm:cxn modelId="{94A951F9-85A7-4992-B982-F927A1547D47}" type="presOf" srcId="{77C7A1A8-525F-4890-815E-5915BD2AA6BA}" destId="{E9C463AB-9904-4277-ADC8-2206822CC880}" srcOrd="1" destOrd="0" presId="urn:microsoft.com/office/officeart/2005/8/layout/bProcess3"/>
    <dgm:cxn modelId="{6E7CCC74-7E19-4885-9A78-0B9F2083DC64}" type="presParOf" srcId="{32F25624-6893-499E-90E4-4BA04AAD1653}" destId="{4FF150C0-4D0B-44D3-B88E-13708D601A26}" srcOrd="0" destOrd="0" presId="urn:microsoft.com/office/officeart/2005/8/layout/bProcess3"/>
    <dgm:cxn modelId="{DABC2120-0C6A-4B10-A650-299EA9FE5E78}" type="presParOf" srcId="{32F25624-6893-499E-90E4-4BA04AAD1653}" destId="{F2E549C3-BD0D-46EC-BF30-1C73594025B5}" srcOrd="1" destOrd="0" presId="urn:microsoft.com/office/officeart/2005/8/layout/bProcess3"/>
    <dgm:cxn modelId="{00BF7463-FA84-4935-9BE5-960E907697DC}" type="presParOf" srcId="{F2E549C3-BD0D-46EC-BF30-1C73594025B5}" destId="{AFCA4703-1F22-4BB2-BFBC-D60A50A258E9}" srcOrd="0" destOrd="0" presId="urn:microsoft.com/office/officeart/2005/8/layout/bProcess3"/>
    <dgm:cxn modelId="{D413F88E-1F7B-4A5A-8769-A387C550196A}" type="presParOf" srcId="{32F25624-6893-499E-90E4-4BA04AAD1653}" destId="{3C1F4DE2-F799-425C-A230-060584405A14}" srcOrd="2" destOrd="0" presId="urn:microsoft.com/office/officeart/2005/8/layout/bProcess3"/>
    <dgm:cxn modelId="{9BB4FB58-BA05-4FDF-A1B3-E46E6AEFB178}" type="presParOf" srcId="{32F25624-6893-499E-90E4-4BA04AAD1653}" destId="{DB80D020-992E-4E23-BE31-F44D87C1C633}" srcOrd="3" destOrd="0" presId="urn:microsoft.com/office/officeart/2005/8/layout/bProcess3"/>
    <dgm:cxn modelId="{96A7F9B4-AB39-4BD7-9E67-DF5ABD41C486}" type="presParOf" srcId="{DB80D020-992E-4E23-BE31-F44D87C1C633}" destId="{F3CFD648-8D0C-4D08-B76C-D6EE726649F2}" srcOrd="0" destOrd="0" presId="urn:microsoft.com/office/officeart/2005/8/layout/bProcess3"/>
    <dgm:cxn modelId="{6C4D7045-17A7-44C5-B037-F6E0B902EBDF}" type="presParOf" srcId="{32F25624-6893-499E-90E4-4BA04AAD1653}" destId="{1BCBE1CB-1661-4DC2-BFB0-FD073D412A76}" srcOrd="4" destOrd="0" presId="urn:microsoft.com/office/officeart/2005/8/layout/bProcess3"/>
    <dgm:cxn modelId="{6792045A-BE40-43E9-A996-2BF770891C2A}" type="presParOf" srcId="{32F25624-6893-499E-90E4-4BA04AAD1653}" destId="{29122359-18FA-4BDF-AD3C-1AFFC36DE048}" srcOrd="5" destOrd="0" presId="urn:microsoft.com/office/officeart/2005/8/layout/bProcess3"/>
    <dgm:cxn modelId="{55056189-6ED9-413E-9E46-7AAC99B82EDB}" type="presParOf" srcId="{29122359-18FA-4BDF-AD3C-1AFFC36DE048}" destId="{E9C463AB-9904-4277-ADC8-2206822CC880}" srcOrd="0" destOrd="0" presId="urn:microsoft.com/office/officeart/2005/8/layout/bProcess3"/>
    <dgm:cxn modelId="{8AC94EE7-36CA-4E0D-B464-DE4A3E7CC7B7}" type="presParOf" srcId="{32F25624-6893-499E-90E4-4BA04AAD1653}" destId="{FD85736A-D1F2-413D-97DA-21994FFB0BAA}" srcOrd="6" destOrd="0" presId="urn:microsoft.com/office/officeart/2005/8/layout/bProcess3"/>
    <dgm:cxn modelId="{7CAC0B9D-9455-4911-9C6C-2939ED1E8E09}" type="presParOf" srcId="{32F25624-6893-499E-90E4-4BA04AAD1653}" destId="{B07B1B00-F30B-436D-865D-73692575443A}" srcOrd="7" destOrd="0" presId="urn:microsoft.com/office/officeart/2005/8/layout/bProcess3"/>
    <dgm:cxn modelId="{9BCA7E9B-115E-42FE-9E03-FE423E4138DC}" type="presParOf" srcId="{B07B1B00-F30B-436D-865D-73692575443A}" destId="{AD5B27D9-0659-47B9-B257-2D3CC7B620B4}" srcOrd="0" destOrd="0" presId="urn:microsoft.com/office/officeart/2005/8/layout/bProcess3"/>
    <dgm:cxn modelId="{7E41A8FF-AD1A-47FE-BC94-8F4C9D3197A0}" type="presParOf" srcId="{32F25624-6893-499E-90E4-4BA04AAD1653}" destId="{04F89F0A-4C1E-467F-B618-CFB575C1F8CC}" srcOrd="8" destOrd="0" presId="urn:microsoft.com/office/officeart/2005/8/layout/bProcess3"/>
    <dgm:cxn modelId="{4289DF9D-8604-4CD5-8FE8-0B612639E6DB}" type="presParOf" srcId="{32F25624-6893-499E-90E4-4BA04AAD1653}" destId="{4185FD6E-E073-4F1C-BC08-59EB6CFBC62A}" srcOrd="9" destOrd="0" presId="urn:microsoft.com/office/officeart/2005/8/layout/bProcess3"/>
    <dgm:cxn modelId="{119E53EC-5C49-4992-9FF7-15390891E58D}" type="presParOf" srcId="{4185FD6E-E073-4F1C-BC08-59EB6CFBC62A}" destId="{210EABE9-3A1A-45E2-B2F5-15390E793B74}" srcOrd="0" destOrd="0" presId="urn:microsoft.com/office/officeart/2005/8/layout/bProcess3"/>
    <dgm:cxn modelId="{891954B6-4DEB-43AE-A1F8-31336ECCBF71}" type="presParOf" srcId="{32F25624-6893-499E-90E4-4BA04AAD1653}" destId="{F4CCBFD9-9D99-49C6-95B2-D3B9E6B1FA01}" srcOrd="10" destOrd="0" presId="urn:microsoft.com/office/officeart/2005/8/layout/bProcess3"/>
    <dgm:cxn modelId="{D1A7EADB-0701-4893-BD7D-00097F940FE1}" type="presParOf" srcId="{32F25624-6893-499E-90E4-4BA04AAD1653}" destId="{E228B85C-CB25-4233-BF4A-887A3F702273}" srcOrd="11" destOrd="0" presId="urn:microsoft.com/office/officeart/2005/8/layout/bProcess3"/>
    <dgm:cxn modelId="{167A1164-1301-4F89-B084-00CEC3F432A3}" type="presParOf" srcId="{E228B85C-CB25-4233-BF4A-887A3F702273}" destId="{AE88BBB6-A370-484D-A157-DE54DFF78D83}" srcOrd="0" destOrd="0" presId="urn:microsoft.com/office/officeart/2005/8/layout/bProcess3"/>
    <dgm:cxn modelId="{BBCBB918-5AA8-431A-AE85-19B3F7AE9A8B}" type="presParOf" srcId="{32F25624-6893-499E-90E4-4BA04AAD1653}" destId="{0A13318C-EE50-4118-B076-E9F1507CB178}" srcOrd="12" destOrd="0" presId="urn:microsoft.com/office/officeart/2005/8/layout/bProcess3"/>
    <dgm:cxn modelId="{C866EE07-DE03-4044-B270-596212C1C53C}" type="presParOf" srcId="{32F25624-6893-499E-90E4-4BA04AAD1653}" destId="{0436B74C-2D9F-4F65-B53C-CEA09AFB3E90}" srcOrd="13" destOrd="0" presId="urn:microsoft.com/office/officeart/2005/8/layout/bProcess3"/>
    <dgm:cxn modelId="{34F1B707-9D5F-4EF4-B353-D3C3ECE57C29}" type="presParOf" srcId="{0436B74C-2D9F-4F65-B53C-CEA09AFB3E90}" destId="{3F4A38E4-F65A-411E-B7B7-66E72EE34C70}" srcOrd="0" destOrd="0" presId="urn:microsoft.com/office/officeart/2005/8/layout/bProcess3"/>
    <dgm:cxn modelId="{13580398-7B1A-4D01-89B1-24BD026C322F}" type="presParOf" srcId="{32F25624-6893-499E-90E4-4BA04AAD1653}" destId="{463C3C5A-6645-4ABD-BFBE-9E8E36EC5BE4}" srcOrd="14" destOrd="0" presId="urn:microsoft.com/office/officeart/2005/8/layout/bProcess3"/>
    <dgm:cxn modelId="{A56A93EE-653F-4C41-B3EC-91C615F0118C}" type="presParOf" srcId="{32F25624-6893-499E-90E4-4BA04AAD1653}" destId="{2715C820-A6B9-43DC-B8FE-85EDD2D5EA1C}" srcOrd="15" destOrd="0" presId="urn:microsoft.com/office/officeart/2005/8/layout/bProcess3"/>
    <dgm:cxn modelId="{46453BBB-E7D6-49AD-A7D1-ACAC4F1ECDEF}" type="presParOf" srcId="{2715C820-A6B9-43DC-B8FE-85EDD2D5EA1C}" destId="{A8632A04-F521-456D-BF71-84540F40649C}" srcOrd="0" destOrd="0" presId="urn:microsoft.com/office/officeart/2005/8/layout/bProcess3"/>
    <dgm:cxn modelId="{620F5689-09C6-42C4-999C-EDBA723662F6}" type="presParOf" srcId="{32F25624-6893-499E-90E4-4BA04AAD1653}" destId="{8C71912A-AC7B-4F13-A93A-6A5149ECF0EB}" srcOrd="16" destOrd="0" presId="urn:microsoft.com/office/officeart/2005/8/layout/bProcess3"/>
    <dgm:cxn modelId="{7A257383-9837-49D3-96D5-CE774DDC414F}" type="presParOf" srcId="{32F25624-6893-499E-90E4-4BA04AAD1653}" destId="{C04EFB6A-A584-40FF-8C08-1CC9EE30784A}" srcOrd="17" destOrd="0" presId="urn:microsoft.com/office/officeart/2005/8/layout/bProcess3"/>
    <dgm:cxn modelId="{DA6EBE21-421B-4233-91F3-EAA30E6E708E}" type="presParOf" srcId="{C04EFB6A-A584-40FF-8C08-1CC9EE30784A}" destId="{2DB8B044-49E1-4C18-8EEF-51423DD1E4F9}" srcOrd="0" destOrd="0" presId="urn:microsoft.com/office/officeart/2005/8/layout/bProcess3"/>
    <dgm:cxn modelId="{88C25131-4292-4502-9E1C-269DF519298D}" type="presParOf" srcId="{32F25624-6893-499E-90E4-4BA04AAD1653}" destId="{5DFBAC21-3787-40E0-A3C1-A7B725322096}" srcOrd="18" destOrd="0" presId="urn:microsoft.com/office/officeart/2005/8/layout/bProcess3"/>
    <dgm:cxn modelId="{D1C183BA-C174-4F02-B991-BEDFD6984CB9}" type="presParOf" srcId="{32F25624-6893-499E-90E4-4BA04AAD1653}" destId="{DBEC93F7-4F49-4B17-8C78-DB3AB2A72ECA}" srcOrd="19" destOrd="0" presId="urn:microsoft.com/office/officeart/2005/8/layout/bProcess3"/>
    <dgm:cxn modelId="{96B7B104-D3B5-46B3-B287-931D87C59F55}" type="presParOf" srcId="{DBEC93F7-4F49-4B17-8C78-DB3AB2A72ECA}" destId="{1E5D6EA6-5D4B-48DF-BE8D-D69A46E1B4D4}" srcOrd="0" destOrd="0" presId="urn:microsoft.com/office/officeart/2005/8/layout/bProcess3"/>
    <dgm:cxn modelId="{6AED2B6D-95C1-46B6-AAA8-85AC90A1E2D1}" type="presParOf" srcId="{32F25624-6893-499E-90E4-4BA04AAD1653}" destId="{0DFF4170-F373-4C17-ACB9-4BF89AD34A74}" srcOrd="20" destOrd="0" presId="urn:microsoft.com/office/officeart/2005/8/layout/bProcess3"/>
    <dgm:cxn modelId="{059FD2E1-F170-4C14-BBF8-12B24DB1DB66}" type="presParOf" srcId="{32F25624-6893-499E-90E4-4BA04AAD1653}" destId="{E7C7DEA5-501A-4409-B8D3-37C80141968C}" srcOrd="21" destOrd="0" presId="urn:microsoft.com/office/officeart/2005/8/layout/bProcess3"/>
    <dgm:cxn modelId="{B10B997D-66E3-484D-AFAE-3219327C7663}" type="presParOf" srcId="{E7C7DEA5-501A-4409-B8D3-37C80141968C}" destId="{C852D610-D6D1-448F-8B2C-072AFFB206E7}" srcOrd="0" destOrd="0" presId="urn:microsoft.com/office/officeart/2005/8/layout/bProcess3"/>
    <dgm:cxn modelId="{70AAE993-C193-46EA-A034-18BE43CF3D41}" type="presParOf" srcId="{32F25624-6893-499E-90E4-4BA04AAD1653}" destId="{60DAB516-863C-44C5-987E-B53928AA4C87}" srcOrd="22" destOrd="0" presId="urn:microsoft.com/office/officeart/2005/8/layout/bProcess3"/>
    <dgm:cxn modelId="{A9181DAA-CCCB-45C8-A14C-5BA81ED14EC7}" type="presParOf" srcId="{32F25624-6893-499E-90E4-4BA04AAD1653}" destId="{B91B037B-9088-4E55-801E-907E0AF93DA4}" srcOrd="23" destOrd="0" presId="urn:microsoft.com/office/officeart/2005/8/layout/bProcess3"/>
    <dgm:cxn modelId="{FE144915-76AF-4431-AB56-E6C89A07239F}" type="presParOf" srcId="{B91B037B-9088-4E55-801E-907E0AF93DA4}" destId="{CB4AFB33-D2E2-4EA7-81C8-6129119C392B}" srcOrd="0" destOrd="0" presId="urn:microsoft.com/office/officeart/2005/8/layout/bProcess3"/>
    <dgm:cxn modelId="{CE389893-FC2E-455E-A6B6-597370C32515}" type="presParOf" srcId="{32F25624-6893-499E-90E4-4BA04AAD1653}" destId="{C98A4C7D-C4D7-4867-BB9C-4FBFB3241AFF}" srcOrd="24" destOrd="0" presId="urn:microsoft.com/office/officeart/2005/8/layout/bProcess3"/>
    <dgm:cxn modelId="{432CA0F2-0E67-4F7C-9CF1-20D0CBC20DC8}" type="presParOf" srcId="{32F25624-6893-499E-90E4-4BA04AAD1653}" destId="{0154CED3-8E8A-4290-850F-72226A5E3F4F}" srcOrd="25" destOrd="0" presId="urn:microsoft.com/office/officeart/2005/8/layout/bProcess3"/>
    <dgm:cxn modelId="{BEED3480-33EF-4EF5-8C3D-32F115A027BB}" type="presParOf" srcId="{0154CED3-8E8A-4290-850F-72226A5E3F4F}" destId="{6041F248-C693-4E6D-857F-DB4702C8B149}" srcOrd="0" destOrd="0" presId="urn:microsoft.com/office/officeart/2005/8/layout/bProcess3"/>
    <dgm:cxn modelId="{2872D76A-C4E7-40AF-B8B6-A4D79AB834CC}" type="presParOf" srcId="{32F25624-6893-499E-90E4-4BA04AAD1653}" destId="{2E680DEE-0AA0-4888-AD2B-8EFB62A79205}"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8947-69BE-471F-883B-EA4F890338D4}">
      <dsp:nvSpPr>
        <dsp:cNvPr id="0" name=""/>
        <dsp:cNvSpPr/>
      </dsp:nvSpPr>
      <dsp:spPr>
        <a:xfrm>
          <a:off x="788669" y="0"/>
          <a:ext cx="8938260" cy="38592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6D2E-A06D-475A-A9DA-635A01C8C6BC}">
      <dsp:nvSpPr>
        <dsp:cNvPr id="0" name=""/>
        <dsp:cNvSpPr/>
      </dsp:nvSpPr>
      <dsp:spPr>
        <a:xfrm>
          <a:off x="594711"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[closing_price] = Microsoft_Stock_dataset(Open, High, Low, Volume)</a:t>
          </a:r>
        </a:p>
      </dsp:txBody>
      <dsp:txXfrm>
        <a:off x="670067" y="1233119"/>
        <a:ext cx="4384140" cy="1392973"/>
      </dsp:txXfrm>
    </dsp:sp>
    <dsp:sp modelId="{2C7F5E59-706D-428E-835F-84940AD81363}">
      <dsp:nvSpPr>
        <dsp:cNvPr id="0" name=""/>
        <dsp:cNvSpPr/>
      </dsp:nvSpPr>
      <dsp:spPr>
        <a:xfrm>
          <a:off x="5386035"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Program:</a:t>
          </a:r>
        </a:p>
        <a:p>
          <a:pPr marL="0" lvl="0" indent="0" algn="ctr" defTabSz="1022350">
            <a:lnSpc>
              <a:spcPct val="90000"/>
            </a:lnSpc>
            <a:spcBef>
              <a:spcPct val="0"/>
            </a:spcBef>
            <a:spcAft>
              <a:spcPct val="35000"/>
            </a:spcAft>
            <a:buNone/>
          </a:pPr>
          <a:r>
            <a:rPr lang="en-US" sz="2300" kern="1200" dirty="0"/>
            <a:t>Output: Close </a:t>
          </a:r>
        </a:p>
        <a:p>
          <a:pPr marL="0" lvl="0" indent="0" algn="ctr" defTabSz="1022350">
            <a:lnSpc>
              <a:spcPct val="90000"/>
            </a:lnSpc>
            <a:spcBef>
              <a:spcPct val="0"/>
            </a:spcBef>
            <a:spcAft>
              <a:spcPct val="35000"/>
            </a:spcAft>
            <a:buNone/>
          </a:pPr>
          <a:r>
            <a:rPr lang="en-US" sz="2300" kern="1200" dirty="0"/>
            <a:t>Input: Microsoft_Stock Dataset </a:t>
          </a:r>
        </a:p>
      </dsp:txBody>
      <dsp:txXfrm>
        <a:off x="5461391" y="1233119"/>
        <a:ext cx="4384140" cy="139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549C3-BD0D-46EC-BF30-1C73594025B5}">
      <dsp:nvSpPr>
        <dsp:cNvPr id="0" name=""/>
        <dsp:cNvSpPr/>
      </dsp:nvSpPr>
      <dsp:spPr>
        <a:xfrm>
          <a:off x="1909800"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510630"/>
        <a:ext cx="19633" cy="3926"/>
      </dsp:txXfrm>
    </dsp:sp>
    <dsp:sp modelId="{4FF150C0-4D0B-44D3-B88E-13708D601A26}">
      <dsp:nvSpPr>
        <dsp:cNvPr id="0" name=""/>
        <dsp:cNvSpPr/>
      </dsp:nvSpPr>
      <dsp:spPr>
        <a:xfrm>
          <a:off x="204355"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Start</a:t>
          </a:r>
        </a:p>
      </dsp:txBody>
      <dsp:txXfrm>
        <a:off x="204355" y="420"/>
        <a:ext cx="1707244" cy="1024346"/>
      </dsp:txXfrm>
    </dsp:sp>
    <dsp:sp modelId="{DB80D020-992E-4E23-BE31-F44D87C1C633}">
      <dsp:nvSpPr>
        <dsp:cNvPr id="0" name=""/>
        <dsp:cNvSpPr/>
      </dsp:nvSpPr>
      <dsp:spPr>
        <a:xfrm>
          <a:off x="4009711"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510630"/>
        <a:ext cx="19633" cy="3926"/>
      </dsp:txXfrm>
    </dsp:sp>
    <dsp:sp modelId="{3C1F4DE2-F799-425C-A230-060584405A14}">
      <dsp:nvSpPr>
        <dsp:cNvPr id="0" name=""/>
        <dsp:cNvSpPr/>
      </dsp:nvSpPr>
      <dsp:spPr>
        <a:xfrm>
          <a:off x="2304266"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Load Data</a:t>
          </a:r>
        </a:p>
      </dsp:txBody>
      <dsp:txXfrm>
        <a:off x="2304266" y="420"/>
        <a:ext cx="1707244" cy="1024346"/>
      </dsp:txXfrm>
    </dsp:sp>
    <dsp:sp modelId="{29122359-18FA-4BDF-AD3C-1AFFC36DE048}">
      <dsp:nvSpPr>
        <dsp:cNvPr id="0" name=""/>
        <dsp:cNvSpPr/>
      </dsp:nvSpPr>
      <dsp:spPr>
        <a:xfrm>
          <a:off x="6109622"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510630"/>
        <a:ext cx="19633" cy="3926"/>
      </dsp:txXfrm>
    </dsp:sp>
    <dsp:sp modelId="{1BCBE1CB-1661-4DC2-BFB0-FD073D412A76}">
      <dsp:nvSpPr>
        <dsp:cNvPr id="0" name=""/>
        <dsp:cNvSpPr/>
      </dsp:nvSpPr>
      <dsp:spPr>
        <a:xfrm>
          <a:off x="4404177"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Preliminary Analysis</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Identify the dataset’s features, size, and descriptive  statistics</a:t>
          </a:r>
          <a:endParaRPr lang="en-US" sz="700" kern="1200" dirty="0">
            <a:solidFill>
              <a:schemeClr val="tx1"/>
            </a:solidFill>
          </a:endParaRPr>
        </a:p>
      </dsp:txBody>
      <dsp:txXfrm>
        <a:off x="4404177" y="420"/>
        <a:ext cx="1707244" cy="1024346"/>
      </dsp:txXfrm>
    </dsp:sp>
    <dsp:sp modelId="{B07B1B00-F30B-436D-865D-73692575443A}">
      <dsp:nvSpPr>
        <dsp:cNvPr id="0" name=""/>
        <dsp:cNvSpPr/>
      </dsp:nvSpPr>
      <dsp:spPr>
        <a:xfrm>
          <a:off x="8209533"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510630"/>
        <a:ext cx="19633" cy="3926"/>
      </dsp:txXfrm>
    </dsp:sp>
    <dsp:sp modelId="{FD85736A-D1F2-413D-97DA-21994FFB0BAA}">
      <dsp:nvSpPr>
        <dsp:cNvPr id="0" name=""/>
        <dsp:cNvSpPr/>
      </dsp:nvSpPr>
      <dsp:spPr>
        <a:xfrm>
          <a:off x="6504088"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Visualize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Plot each feature against the desired output variable (Close) to understand the nature of the data</a:t>
          </a:r>
          <a:endParaRPr lang="en-US" sz="700" kern="1200" dirty="0">
            <a:solidFill>
              <a:schemeClr val="tx1"/>
            </a:solidFill>
          </a:endParaRPr>
        </a:p>
      </dsp:txBody>
      <dsp:txXfrm>
        <a:off x="6504088" y="420"/>
        <a:ext cx="1707244" cy="1024346"/>
      </dsp:txXfrm>
    </dsp:sp>
    <dsp:sp modelId="{4185FD6E-E073-4F1C-BC08-59EB6CFBC62A}">
      <dsp:nvSpPr>
        <dsp:cNvPr id="0" name=""/>
        <dsp:cNvSpPr/>
      </dsp:nvSpPr>
      <dsp:spPr>
        <a:xfrm>
          <a:off x="1057978" y="1022966"/>
          <a:ext cx="8399643" cy="362066"/>
        </a:xfrm>
        <a:custGeom>
          <a:avLst/>
          <a:gdLst/>
          <a:ahLst/>
          <a:cxnLst/>
          <a:rect l="0" t="0" r="0" b="0"/>
          <a:pathLst>
            <a:path>
              <a:moveTo>
                <a:pt x="8399643" y="0"/>
              </a:moveTo>
              <a:lnTo>
                <a:pt x="8399643"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7579" y="1202036"/>
        <a:ext cx="420440" cy="3926"/>
      </dsp:txXfrm>
    </dsp:sp>
    <dsp:sp modelId="{04F89F0A-4C1E-467F-B618-CFB575C1F8CC}">
      <dsp:nvSpPr>
        <dsp:cNvPr id="0" name=""/>
        <dsp:cNvSpPr/>
      </dsp:nvSpPr>
      <dsp:spPr>
        <a:xfrm>
          <a:off x="8603999"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Clean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Handle any missing data</a:t>
          </a:r>
          <a:endParaRPr lang="en-US" sz="700" kern="1200" dirty="0">
            <a:solidFill>
              <a:schemeClr val="tx1"/>
            </a:solidFill>
          </a:endParaRPr>
        </a:p>
      </dsp:txBody>
      <dsp:txXfrm>
        <a:off x="8603999" y="420"/>
        <a:ext cx="1707244" cy="1024346"/>
      </dsp:txXfrm>
    </dsp:sp>
    <dsp:sp modelId="{E228B85C-CB25-4233-BF4A-887A3F702273}">
      <dsp:nvSpPr>
        <dsp:cNvPr id="0" name=""/>
        <dsp:cNvSpPr/>
      </dsp:nvSpPr>
      <dsp:spPr>
        <a:xfrm>
          <a:off x="1909800"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1927643"/>
        <a:ext cx="19633" cy="3926"/>
      </dsp:txXfrm>
    </dsp:sp>
    <dsp:sp modelId="{F4CCBFD9-9D99-49C6-95B2-D3B9E6B1FA01}">
      <dsp:nvSpPr>
        <dsp:cNvPr id="0" name=""/>
        <dsp:cNvSpPr/>
      </dsp:nvSpPr>
      <dsp:spPr>
        <a:xfrm>
          <a:off x="204355"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Analytical Technique</a:t>
          </a:r>
        </a:p>
        <a:p>
          <a:pPr marL="0" lvl="0" indent="0" algn="ctr" defTabSz="311150">
            <a:lnSpc>
              <a:spcPct val="90000"/>
            </a:lnSpc>
            <a:spcBef>
              <a:spcPct val="0"/>
            </a:spcBef>
            <a:spcAft>
              <a:spcPct val="35000"/>
            </a:spcAft>
            <a:buNone/>
          </a:pPr>
          <a:r>
            <a:rPr lang="en-US" sz="700" u="none" kern="1200" dirty="0"/>
            <a:t>Multiple Linear Regression</a:t>
          </a:r>
        </a:p>
        <a:p>
          <a:pPr marL="0" lvl="0" indent="0" algn="ctr" defTabSz="311150">
            <a:lnSpc>
              <a:spcPct val="90000"/>
            </a:lnSpc>
            <a:spcBef>
              <a:spcPct val="0"/>
            </a:spcBef>
            <a:spcAft>
              <a:spcPct val="35000"/>
            </a:spcAft>
            <a:buNone/>
          </a:pPr>
          <a:r>
            <a:rPr lang="en-US" sz="700" u="none" kern="1200" dirty="0"/>
            <a:t>Trend Analysis</a:t>
          </a:r>
        </a:p>
        <a:p>
          <a:pPr marL="0" lvl="0" indent="0" algn="ctr" defTabSz="311150">
            <a:lnSpc>
              <a:spcPct val="90000"/>
            </a:lnSpc>
            <a:spcBef>
              <a:spcPct val="0"/>
            </a:spcBef>
            <a:spcAft>
              <a:spcPct val="35000"/>
            </a:spcAft>
            <a:buNone/>
          </a:pPr>
          <a:r>
            <a:rPr lang="en-US" sz="700" u="none" kern="1200" dirty="0"/>
            <a:t>RNN with LSTM</a:t>
          </a:r>
        </a:p>
        <a:p>
          <a:pPr marL="0" lvl="0" indent="0" algn="ctr" defTabSz="311150">
            <a:lnSpc>
              <a:spcPct val="90000"/>
            </a:lnSpc>
            <a:spcBef>
              <a:spcPct val="0"/>
            </a:spcBef>
            <a:spcAft>
              <a:spcPct val="35000"/>
            </a:spcAft>
            <a:buNone/>
          </a:pPr>
          <a:r>
            <a:rPr lang="en-US" sz="700" u="none" kern="1200" dirty="0"/>
            <a:t>ARIMA Model</a:t>
          </a:r>
        </a:p>
      </dsp:txBody>
      <dsp:txXfrm>
        <a:off x="204355" y="1417433"/>
        <a:ext cx="1707244" cy="1024346"/>
      </dsp:txXfrm>
    </dsp:sp>
    <dsp:sp modelId="{0436B74C-2D9F-4F65-B53C-CEA09AFB3E90}">
      <dsp:nvSpPr>
        <dsp:cNvPr id="0" name=""/>
        <dsp:cNvSpPr/>
      </dsp:nvSpPr>
      <dsp:spPr>
        <a:xfrm>
          <a:off x="4009711"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1927643"/>
        <a:ext cx="19633" cy="3926"/>
      </dsp:txXfrm>
    </dsp:sp>
    <dsp:sp modelId="{0A13318C-EE50-4118-B076-E9F1507CB178}">
      <dsp:nvSpPr>
        <dsp:cNvPr id="0" name=""/>
        <dsp:cNvSpPr/>
      </dsp:nvSpPr>
      <dsp:spPr>
        <a:xfrm>
          <a:off x="2304266"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Estimators</a:t>
          </a:r>
        </a:p>
        <a:p>
          <a:pPr marL="0" lvl="0" indent="0" algn="ctr" defTabSz="311150">
            <a:lnSpc>
              <a:spcPct val="90000"/>
            </a:lnSpc>
            <a:spcBef>
              <a:spcPct val="0"/>
            </a:spcBef>
            <a:spcAft>
              <a:spcPct val="35000"/>
            </a:spcAft>
            <a:buNone/>
          </a:pPr>
          <a:r>
            <a:rPr lang="en-US" sz="700" u="none" kern="1200" dirty="0"/>
            <a:t>Import </a:t>
          </a:r>
          <a:r>
            <a:rPr lang="en-US" sz="700" u="none" kern="1200" dirty="0" err="1"/>
            <a:t>LinearRegression</a:t>
          </a:r>
          <a:r>
            <a:rPr lang="en-US" sz="700" u="none" kern="1200" dirty="0"/>
            <a:t> from Scikit-learn</a:t>
          </a:r>
        </a:p>
        <a:p>
          <a:pPr marL="0" lvl="0" indent="0" algn="ctr" defTabSz="311150">
            <a:lnSpc>
              <a:spcPct val="90000"/>
            </a:lnSpc>
            <a:spcBef>
              <a:spcPct val="0"/>
            </a:spcBef>
            <a:spcAft>
              <a:spcPct val="35000"/>
            </a:spcAft>
            <a:buNone/>
          </a:pPr>
          <a:r>
            <a:rPr lang="en-US" sz="700" u="none" kern="1200" dirty="0"/>
            <a:t>Import ARIMA, </a:t>
          </a:r>
          <a:r>
            <a:rPr lang="en-US" sz="700" u="none" kern="1200" dirty="0" err="1"/>
            <a:t>seasonal_decompose</a:t>
          </a:r>
          <a:r>
            <a:rPr lang="en-US" sz="700" u="none" kern="1200" dirty="0"/>
            <a:t> from </a:t>
          </a:r>
          <a:r>
            <a:rPr lang="en-US" sz="700" u="none" kern="1200" dirty="0" err="1"/>
            <a:t>statsmodels</a:t>
          </a:r>
          <a:r>
            <a:rPr lang="en-US" sz="700" u="none" kern="1200" dirty="0"/>
            <a:t> </a:t>
          </a:r>
        </a:p>
        <a:p>
          <a:pPr marL="0" lvl="0" indent="0" algn="ctr" defTabSz="311150">
            <a:lnSpc>
              <a:spcPct val="90000"/>
            </a:lnSpc>
            <a:spcBef>
              <a:spcPct val="0"/>
            </a:spcBef>
            <a:spcAft>
              <a:spcPct val="35000"/>
            </a:spcAft>
            <a:buNone/>
          </a:pPr>
          <a:r>
            <a:rPr lang="en-US" sz="700" u="none" kern="1200" dirty="0"/>
            <a:t>Import LSTM from </a:t>
          </a:r>
          <a:r>
            <a:rPr lang="en-US" sz="700" u="none" kern="1200" dirty="0" err="1"/>
            <a:t>tensorflow</a:t>
          </a:r>
          <a:endParaRPr lang="en-US" sz="700" u="none" kern="1200" dirty="0"/>
        </a:p>
        <a:p>
          <a:pPr marL="0" lvl="0" indent="0" algn="ctr" defTabSz="311150">
            <a:lnSpc>
              <a:spcPct val="90000"/>
            </a:lnSpc>
            <a:spcBef>
              <a:spcPct val="0"/>
            </a:spcBef>
            <a:spcAft>
              <a:spcPct val="35000"/>
            </a:spcAft>
            <a:buNone/>
          </a:pPr>
          <a:endParaRPr lang="en-US" sz="700" u="none" kern="1200" dirty="0"/>
        </a:p>
      </dsp:txBody>
      <dsp:txXfrm>
        <a:off x="2304266" y="1417433"/>
        <a:ext cx="1707244" cy="1024346"/>
      </dsp:txXfrm>
    </dsp:sp>
    <dsp:sp modelId="{2715C820-A6B9-43DC-B8FE-85EDD2D5EA1C}">
      <dsp:nvSpPr>
        <dsp:cNvPr id="0" name=""/>
        <dsp:cNvSpPr/>
      </dsp:nvSpPr>
      <dsp:spPr>
        <a:xfrm>
          <a:off x="6109622"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1927643"/>
        <a:ext cx="19633" cy="3926"/>
      </dsp:txXfrm>
    </dsp:sp>
    <dsp:sp modelId="{463C3C5A-6645-4ABD-BFBE-9E8E36EC5BE4}">
      <dsp:nvSpPr>
        <dsp:cNvPr id="0" name=""/>
        <dsp:cNvSpPr/>
      </dsp:nvSpPr>
      <dsp:spPr>
        <a:xfrm>
          <a:off x="4404177"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Improve Model Performance</a:t>
          </a:r>
        </a:p>
        <a:p>
          <a:pPr marL="0" lvl="0" indent="0" algn="ctr" defTabSz="311150">
            <a:lnSpc>
              <a:spcPct val="90000"/>
            </a:lnSpc>
            <a:spcBef>
              <a:spcPct val="0"/>
            </a:spcBef>
            <a:spcAft>
              <a:spcPct val="35000"/>
            </a:spcAft>
            <a:buNone/>
          </a:pPr>
          <a:r>
            <a:rPr lang="en-US" sz="700" u="none" kern="1200" dirty="0"/>
            <a:t>Standardize dataset</a:t>
          </a:r>
        </a:p>
      </dsp:txBody>
      <dsp:txXfrm>
        <a:off x="4404177" y="1417433"/>
        <a:ext cx="1707244" cy="1024346"/>
      </dsp:txXfrm>
    </dsp:sp>
    <dsp:sp modelId="{C04EFB6A-A584-40FF-8C08-1CC9EE30784A}">
      <dsp:nvSpPr>
        <dsp:cNvPr id="0" name=""/>
        <dsp:cNvSpPr/>
      </dsp:nvSpPr>
      <dsp:spPr>
        <a:xfrm>
          <a:off x="8209533"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1927643"/>
        <a:ext cx="19633" cy="3926"/>
      </dsp:txXfrm>
    </dsp:sp>
    <dsp:sp modelId="{8C71912A-AC7B-4F13-A93A-6A5149ECF0EB}">
      <dsp:nvSpPr>
        <dsp:cNvPr id="0" name=""/>
        <dsp:cNvSpPr/>
      </dsp:nvSpPr>
      <dsp:spPr>
        <a:xfrm>
          <a:off x="6504088"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Split Data for Training &amp; Testing</a:t>
          </a:r>
        </a:p>
        <a:p>
          <a:pPr marL="0" lvl="0" indent="0" algn="ctr" defTabSz="311150">
            <a:lnSpc>
              <a:spcPct val="90000"/>
            </a:lnSpc>
            <a:spcBef>
              <a:spcPct val="0"/>
            </a:spcBef>
            <a:spcAft>
              <a:spcPct val="35000"/>
            </a:spcAft>
            <a:buNone/>
          </a:pPr>
          <a:r>
            <a:rPr lang="en-US" sz="700" u="none" kern="1200" dirty="0"/>
            <a:t>Split dataset into two</a:t>
          </a:r>
        </a:p>
      </dsp:txBody>
      <dsp:txXfrm>
        <a:off x="6504088" y="1417433"/>
        <a:ext cx="1707244" cy="1024346"/>
      </dsp:txXfrm>
    </dsp:sp>
    <dsp:sp modelId="{DBEC93F7-4F49-4B17-8C78-DB3AB2A72ECA}">
      <dsp:nvSpPr>
        <dsp:cNvPr id="0" name=""/>
        <dsp:cNvSpPr/>
      </dsp:nvSpPr>
      <dsp:spPr>
        <a:xfrm>
          <a:off x="1016406" y="2439979"/>
          <a:ext cx="8441214" cy="362066"/>
        </a:xfrm>
        <a:custGeom>
          <a:avLst/>
          <a:gdLst/>
          <a:ahLst/>
          <a:cxnLst/>
          <a:rect l="0" t="0" r="0" b="0"/>
          <a:pathLst>
            <a:path>
              <a:moveTo>
                <a:pt x="8441214" y="0"/>
              </a:moveTo>
              <a:lnTo>
                <a:pt x="8441214"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755" y="2619049"/>
        <a:ext cx="422517" cy="3926"/>
      </dsp:txXfrm>
    </dsp:sp>
    <dsp:sp modelId="{5DFBAC21-3787-40E0-A3C1-A7B725322096}">
      <dsp:nvSpPr>
        <dsp:cNvPr id="0" name=""/>
        <dsp:cNvSpPr/>
      </dsp:nvSpPr>
      <dsp:spPr>
        <a:xfrm>
          <a:off x="8603999"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Train the Estimator</a:t>
          </a:r>
        </a:p>
        <a:p>
          <a:pPr marL="0" lvl="0" indent="0" algn="ctr" defTabSz="311150">
            <a:lnSpc>
              <a:spcPct val="90000"/>
            </a:lnSpc>
            <a:spcBef>
              <a:spcPct val="0"/>
            </a:spcBef>
            <a:spcAft>
              <a:spcPct val="35000"/>
            </a:spcAft>
            <a:buNone/>
          </a:pPr>
          <a:r>
            <a:rPr lang="en-US" sz="700" u="none" kern="1200" dirty="0"/>
            <a:t>Train using training data</a:t>
          </a:r>
        </a:p>
      </dsp:txBody>
      <dsp:txXfrm>
        <a:off x="8603999" y="1417433"/>
        <a:ext cx="1707244" cy="1024346"/>
      </dsp:txXfrm>
    </dsp:sp>
    <dsp:sp modelId="{E7C7DEA5-501A-4409-B8D3-37C80141968C}">
      <dsp:nvSpPr>
        <dsp:cNvPr id="0" name=""/>
        <dsp:cNvSpPr/>
      </dsp:nvSpPr>
      <dsp:spPr>
        <a:xfrm>
          <a:off x="1868229" y="3300899"/>
          <a:ext cx="403637" cy="91440"/>
        </a:xfrm>
        <a:custGeom>
          <a:avLst/>
          <a:gdLst/>
          <a:ahLst/>
          <a:cxnLst/>
          <a:rect l="0" t="0" r="0" b="0"/>
          <a:pathLst>
            <a:path>
              <a:moveTo>
                <a:pt x="0" y="45720"/>
              </a:moveTo>
              <a:lnTo>
                <a:pt x="4036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9192" y="3344656"/>
        <a:ext cx="21711" cy="3926"/>
      </dsp:txXfrm>
    </dsp:sp>
    <dsp:sp modelId="{0DFF4170-F373-4C17-ACB9-4BF89AD34A74}">
      <dsp:nvSpPr>
        <dsp:cNvPr id="0" name=""/>
        <dsp:cNvSpPr/>
      </dsp:nvSpPr>
      <dsp:spPr>
        <a:xfrm>
          <a:off x="162784" y="2834446"/>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Test the Estimator</a:t>
          </a:r>
        </a:p>
        <a:p>
          <a:pPr marL="0" lvl="0" indent="0" algn="ctr" defTabSz="311150">
            <a:lnSpc>
              <a:spcPct val="90000"/>
            </a:lnSpc>
            <a:spcBef>
              <a:spcPct val="0"/>
            </a:spcBef>
            <a:spcAft>
              <a:spcPct val="35000"/>
            </a:spcAft>
            <a:buNone/>
          </a:pPr>
          <a:r>
            <a:rPr lang="en-US" sz="700" u="none" kern="1200" dirty="0"/>
            <a:t>Predict using test data</a:t>
          </a:r>
        </a:p>
      </dsp:txBody>
      <dsp:txXfrm>
        <a:off x="162784" y="2834446"/>
        <a:ext cx="1707244" cy="1024346"/>
      </dsp:txXfrm>
    </dsp:sp>
    <dsp:sp modelId="{B91B037B-9088-4E55-801E-907E0AF93DA4}">
      <dsp:nvSpPr>
        <dsp:cNvPr id="0" name=""/>
        <dsp:cNvSpPr/>
      </dsp:nvSpPr>
      <dsp:spPr>
        <a:xfrm>
          <a:off x="4009711"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3344656"/>
        <a:ext cx="19633" cy="3926"/>
      </dsp:txXfrm>
    </dsp:sp>
    <dsp:sp modelId="{60DAB516-863C-44C5-987E-B53928AA4C87}">
      <dsp:nvSpPr>
        <dsp:cNvPr id="0" name=""/>
        <dsp:cNvSpPr/>
      </dsp:nvSpPr>
      <dsp:spPr>
        <a:xfrm>
          <a:off x="2304266" y="2834446"/>
          <a:ext cx="1707244" cy="1024346"/>
        </a:xfrm>
        <a:prstGeom prst="rect">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Assess Model’s Performance</a:t>
          </a:r>
        </a:p>
        <a:p>
          <a:pPr marL="0" lvl="0" indent="0" algn="ctr" defTabSz="311150">
            <a:lnSpc>
              <a:spcPct val="90000"/>
            </a:lnSpc>
            <a:spcBef>
              <a:spcPct val="0"/>
            </a:spcBef>
            <a:spcAft>
              <a:spcPct val="35000"/>
            </a:spcAft>
            <a:buNone/>
          </a:pPr>
          <a:r>
            <a:rPr lang="en-US" sz="700" u="none" kern="1200" dirty="0"/>
            <a:t>Visualize expected vs predicted closing price</a:t>
          </a:r>
        </a:p>
        <a:p>
          <a:pPr marL="0" lvl="0" indent="0" algn="ctr" defTabSz="311150">
            <a:lnSpc>
              <a:spcPct val="90000"/>
            </a:lnSpc>
            <a:spcBef>
              <a:spcPct val="0"/>
            </a:spcBef>
            <a:spcAft>
              <a:spcPct val="35000"/>
            </a:spcAft>
            <a:buNone/>
          </a:pPr>
          <a:r>
            <a:rPr lang="en-US" sz="700" u="none" kern="1200" dirty="0"/>
            <a:t>Prediction accuracy metrics:r2, </a:t>
          </a:r>
          <a:r>
            <a:rPr lang="en-US" sz="700" u="none" kern="1200" dirty="0" err="1"/>
            <a:t>mean_squared_error</a:t>
          </a:r>
          <a:endParaRPr lang="en-US" sz="700" u="none" kern="1200" dirty="0"/>
        </a:p>
        <a:p>
          <a:pPr marL="0" lvl="0" indent="0" algn="ctr" defTabSz="311150">
            <a:lnSpc>
              <a:spcPct val="90000"/>
            </a:lnSpc>
            <a:spcBef>
              <a:spcPct val="0"/>
            </a:spcBef>
            <a:spcAft>
              <a:spcPct val="35000"/>
            </a:spcAft>
            <a:buNone/>
          </a:pPr>
          <a:r>
            <a:rPr lang="en-US" sz="700" u="none" kern="1200" dirty="0"/>
            <a:t>OLS, Regression summary</a:t>
          </a:r>
        </a:p>
      </dsp:txBody>
      <dsp:txXfrm>
        <a:off x="2304266" y="2834446"/>
        <a:ext cx="1707244" cy="1024346"/>
      </dsp:txXfrm>
    </dsp:sp>
    <dsp:sp modelId="{0154CED3-8E8A-4290-850F-72226A5E3F4F}">
      <dsp:nvSpPr>
        <dsp:cNvPr id="0" name=""/>
        <dsp:cNvSpPr/>
      </dsp:nvSpPr>
      <dsp:spPr>
        <a:xfrm>
          <a:off x="6109622"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3344656"/>
        <a:ext cx="19633" cy="3926"/>
      </dsp:txXfrm>
    </dsp:sp>
    <dsp:sp modelId="{C98A4C7D-C4D7-4867-BB9C-4FBFB3241AFF}">
      <dsp:nvSpPr>
        <dsp:cNvPr id="0" name=""/>
        <dsp:cNvSpPr/>
      </dsp:nvSpPr>
      <dsp:spPr>
        <a:xfrm>
          <a:off x="4404177" y="2834446"/>
          <a:ext cx="1707244" cy="1024346"/>
        </a:xfrm>
        <a:prstGeom prst="rect">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Communicate Results</a:t>
          </a:r>
        </a:p>
      </dsp:txBody>
      <dsp:txXfrm>
        <a:off x="4404177" y="2834446"/>
        <a:ext cx="1707244" cy="1024346"/>
      </dsp:txXfrm>
    </dsp:sp>
    <dsp:sp modelId="{2E680DEE-0AA0-4888-AD2B-8EFB62A79205}">
      <dsp:nvSpPr>
        <dsp:cNvPr id="0" name=""/>
        <dsp:cNvSpPr/>
      </dsp:nvSpPr>
      <dsp:spPr>
        <a:xfrm>
          <a:off x="6504088" y="2834446"/>
          <a:ext cx="1707244" cy="1024346"/>
        </a:xfrm>
        <a:prstGeom prst="rect">
          <a:avLst/>
        </a:prstGeom>
        <a:solidFill>
          <a:schemeClr val="accent5"/>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Apply Results</a:t>
          </a:r>
        </a:p>
      </dsp:txBody>
      <dsp:txXfrm>
        <a:off x="6504088" y="2834446"/>
        <a:ext cx="1707244" cy="1024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8/6/2023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21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04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8/6/2023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9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3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5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9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8/6/2023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8/6/2023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750433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gnusag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vijayvvenkitesh/microsoft-stock-time-series-analy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C1055-E68E-6A21-0456-A42E7BF75E28}"/>
              </a:ext>
            </a:extLst>
          </p:cNvPr>
          <p:cNvSpPr>
            <a:spLocks noGrp="1"/>
          </p:cNvSpPr>
          <p:nvPr>
            <p:ph type="ctrTitle"/>
          </p:nvPr>
        </p:nvSpPr>
        <p:spPr>
          <a:xfrm>
            <a:off x="290286" y="1208314"/>
            <a:ext cx="3879097" cy="2123396"/>
          </a:xfrm>
        </p:spPr>
        <p:txBody>
          <a:bodyPr>
            <a:normAutofit fontScale="90000"/>
          </a:bodyPr>
          <a:lstStyle/>
          <a:p>
            <a:pPr algn="l"/>
            <a:r>
              <a:rPr lang="en-US" sz="4800" b="1" dirty="0"/>
              <a:t>Microsoft Stock Price Prediction</a:t>
            </a:r>
            <a:br>
              <a:rPr lang="en-US" sz="4800" dirty="0"/>
            </a:br>
            <a:br>
              <a:rPr lang="en-US" sz="3300" dirty="0"/>
            </a:br>
            <a:r>
              <a:rPr lang="en-US" sz="1600" u="sng" dirty="0">
                <a:hlinkClick r:id="rId2"/>
              </a:rPr>
              <a:t>https://github.com/magnusaghe/ANA500</a:t>
            </a:r>
            <a:r>
              <a:rPr lang="en-US" sz="1600" u="sng" dirty="0"/>
              <a:t> </a:t>
            </a:r>
            <a:endParaRPr lang="en-US" sz="1600" dirty="0"/>
          </a:p>
        </p:txBody>
      </p:sp>
      <p:sp>
        <p:nvSpPr>
          <p:cNvPr id="3" name="Subtitle 2">
            <a:extLst>
              <a:ext uri="{FF2B5EF4-FFF2-40B4-BE49-F238E27FC236}">
                <a16:creationId xmlns:a16="http://schemas.microsoft.com/office/drawing/2014/main" id="{000A4998-0958-1B93-1DB6-DEDAD8B2AC77}"/>
              </a:ext>
            </a:extLst>
          </p:cNvPr>
          <p:cNvSpPr>
            <a:spLocks noGrp="1"/>
          </p:cNvSpPr>
          <p:nvPr>
            <p:ph type="subTitle" idx="1"/>
          </p:nvPr>
        </p:nvSpPr>
        <p:spPr>
          <a:xfrm>
            <a:off x="860742" y="3993924"/>
            <a:ext cx="4425962" cy="1655762"/>
          </a:xfrm>
        </p:spPr>
        <p:txBody>
          <a:bodyPr>
            <a:normAutofit/>
          </a:bodyPr>
          <a:lstStyle/>
          <a:p>
            <a:pPr algn="l"/>
            <a:r>
              <a:rPr lang="en-US" sz="2000" dirty="0"/>
              <a:t>Magnus Aghe</a:t>
            </a:r>
          </a:p>
          <a:p>
            <a:pPr algn="l"/>
            <a:r>
              <a:rPr lang="en-US" sz="2000" dirty="0"/>
              <a:t>6 August 2023</a:t>
            </a:r>
          </a:p>
          <a:p>
            <a:pPr algn="l"/>
            <a:endParaRPr lang="en-US" dirty="0"/>
          </a:p>
        </p:txBody>
      </p:sp>
      <p:pic>
        <p:nvPicPr>
          <p:cNvPr id="63" name="Picture 3" descr="An abstract financial digital analysis">
            <a:extLst>
              <a:ext uri="{FF2B5EF4-FFF2-40B4-BE49-F238E27FC236}">
                <a16:creationId xmlns:a16="http://schemas.microsoft.com/office/drawing/2014/main" id="{D49646D5-9E4E-E140-3402-F173B45BC4C1}"/>
              </a:ext>
            </a:extLst>
          </p:cNvPr>
          <p:cNvPicPr>
            <a:picLocks noChangeAspect="1"/>
          </p:cNvPicPr>
          <p:nvPr/>
        </p:nvPicPr>
        <p:blipFill rotWithShape="1">
          <a:blip r:embed="rId3"/>
          <a:srcRect l="35242" r="12493"/>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91"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6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3FE-A2CD-77E1-77EB-C990F5A8A4B6}"/>
              </a:ext>
            </a:extLst>
          </p:cNvPr>
          <p:cNvSpPr>
            <a:spLocks noGrp="1"/>
          </p:cNvSpPr>
          <p:nvPr>
            <p:ph type="title"/>
          </p:nvPr>
        </p:nvSpPr>
        <p:spPr/>
        <p:txBody>
          <a:bodyPr/>
          <a:lstStyle/>
          <a:p>
            <a:r>
              <a:rPr lang="en-US" b="1" dirty="0"/>
              <a:t>Prepare</a:t>
            </a:r>
          </a:p>
        </p:txBody>
      </p:sp>
      <p:sp>
        <p:nvSpPr>
          <p:cNvPr id="3" name="Content Placeholder 2">
            <a:extLst>
              <a:ext uri="{FF2B5EF4-FFF2-40B4-BE49-F238E27FC236}">
                <a16:creationId xmlns:a16="http://schemas.microsoft.com/office/drawing/2014/main" id="{5A0D3C1E-7654-298D-C16A-6D7D63F7A068}"/>
              </a:ext>
            </a:extLst>
          </p:cNvPr>
          <p:cNvSpPr>
            <a:spLocks noGrp="1"/>
          </p:cNvSpPr>
          <p:nvPr>
            <p:ph idx="1"/>
          </p:nvPr>
        </p:nvSpPr>
        <p:spPr>
          <a:xfrm>
            <a:off x="838200" y="1825624"/>
            <a:ext cx="10515600" cy="4829175"/>
          </a:xfrm>
        </p:spPr>
        <p:txBody>
          <a:bodyPr/>
          <a:lstStyle/>
          <a:p>
            <a:r>
              <a:rPr lang="en-US" sz="2800" dirty="0"/>
              <a:t>‘</a:t>
            </a:r>
            <a:r>
              <a:rPr lang="en-US" sz="2800" dirty="0" err="1"/>
              <a:t>df.head</a:t>
            </a:r>
            <a:r>
              <a:rPr lang="en-US" sz="2800" dirty="0"/>
              <a:t>()’ function outputs the column headers and the first five rows of the dataset.</a:t>
            </a:r>
          </a:p>
          <a:p>
            <a:pPr marL="0" indent="0">
              <a:buNone/>
            </a:pPr>
            <a:endParaRPr lang="en-US" sz="2800" dirty="0"/>
          </a:p>
          <a:p>
            <a:pPr marL="0" indent="0">
              <a:buNone/>
            </a:pPr>
            <a:endParaRPr lang="en-US" sz="2800" dirty="0"/>
          </a:p>
          <a:p>
            <a:endParaRPr lang="en-US" dirty="0"/>
          </a:p>
        </p:txBody>
      </p:sp>
      <p:pic>
        <p:nvPicPr>
          <p:cNvPr id="5" name="Picture 4">
            <a:extLst>
              <a:ext uri="{FF2B5EF4-FFF2-40B4-BE49-F238E27FC236}">
                <a16:creationId xmlns:a16="http://schemas.microsoft.com/office/drawing/2014/main" id="{B1401CB5-D4AC-ED5E-3360-3FB2FCEF95A1}"/>
              </a:ext>
            </a:extLst>
          </p:cNvPr>
          <p:cNvPicPr>
            <a:picLocks noChangeAspect="1"/>
          </p:cNvPicPr>
          <p:nvPr/>
        </p:nvPicPr>
        <p:blipFill>
          <a:blip r:embed="rId2"/>
          <a:stretch>
            <a:fillRect/>
          </a:stretch>
        </p:blipFill>
        <p:spPr>
          <a:xfrm>
            <a:off x="2374543" y="2981702"/>
            <a:ext cx="6413857" cy="2740248"/>
          </a:xfrm>
          <a:prstGeom prst="rect">
            <a:avLst/>
          </a:prstGeom>
        </p:spPr>
      </p:pic>
    </p:spTree>
    <p:extLst>
      <p:ext uri="{BB962C8B-B14F-4D97-AF65-F5344CB8AC3E}">
        <p14:creationId xmlns:p14="http://schemas.microsoft.com/office/powerpoint/2010/main" val="77992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D62-9377-2830-1A63-1085F17C560F}"/>
              </a:ext>
            </a:extLst>
          </p:cNvPr>
          <p:cNvSpPr>
            <a:spLocks noGrp="1"/>
          </p:cNvSpPr>
          <p:nvPr>
            <p:ph type="title"/>
          </p:nvPr>
        </p:nvSpPr>
        <p:spPr/>
        <p:txBody>
          <a:bodyPr/>
          <a:lstStyle/>
          <a:p>
            <a:r>
              <a:rPr lang="en-US" b="1" dirty="0"/>
              <a:t>Prepare, cont.</a:t>
            </a:r>
          </a:p>
        </p:txBody>
      </p:sp>
      <p:sp>
        <p:nvSpPr>
          <p:cNvPr id="3" name="Content Placeholder 2">
            <a:extLst>
              <a:ext uri="{FF2B5EF4-FFF2-40B4-BE49-F238E27FC236}">
                <a16:creationId xmlns:a16="http://schemas.microsoft.com/office/drawing/2014/main" id="{000C6996-D8B0-C57F-EF5A-E2244F03D922}"/>
              </a:ext>
            </a:extLst>
          </p:cNvPr>
          <p:cNvSpPr>
            <a:spLocks noGrp="1"/>
          </p:cNvSpPr>
          <p:nvPr>
            <p:ph idx="1"/>
          </p:nvPr>
        </p:nvSpPr>
        <p:spPr/>
        <p:txBody>
          <a:bodyPr/>
          <a:lstStyle/>
          <a:p>
            <a:r>
              <a:rPr lang="en-US" dirty="0"/>
              <a:t>Shape &amp; Features:  The dataset has 1511 rows and 6 						features/attributes.</a:t>
            </a:r>
          </a:p>
          <a:p>
            <a:endParaRPr lang="en-US" dirty="0"/>
          </a:p>
          <a:p>
            <a:endParaRPr lang="en-US" dirty="0"/>
          </a:p>
          <a:p>
            <a:endParaRPr lang="en-US" dirty="0"/>
          </a:p>
          <a:p>
            <a:r>
              <a:rPr lang="en-US" dirty="0"/>
              <a:t>Datatype: </a:t>
            </a:r>
          </a:p>
        </p:txBody>
      </p:sp>
      <p:pic>
        <p:nvPicPr>
          <p:cNvPr id="7" name="Picture 6">
            <a:extLst>
              <a:ext uri="{FF2B5EF4-FFF2-40B4-BE49-F238E27FC236}">
                <a16:creationId xmlns:a16="http://schemas.microsoft.com/office/drawing/2014/main" id="{1EAD8662-2E4F-FE16-92FD-36A894A82D97}"/>
              </a:ext>
            </a:extLst>
          </p:cNvPr>
          <p:cNvPicPr>
            <a:picLocks noChangeAspect="1"/>
          </p:cNvPicPr>
          <p:nvPr/>
        </p:nvPicPr>
        <p:blipFill>
          <a:blip r:embed="rId2"/>
          <a:stretch>
            <a:fillRect/>
          </a:stretch>
        </p:blipFill>
        <p:spPr>
          <a:xfrm>
            <a:off x="989887" y="2743104"/>
            <a:ext cx="10212225" cy="1371791"/>
          </a:xfrm>
          <a:prstGeom prst="rect">
            <a:avLst/>
          </a:prstGeom>
        </p:spPr>
      </p:pic>
      <p:pic>
        <p:nvPicPr>
          <p:cNvPr id="9" name="Picture 8">
            <a:extLst>
              <a:ext uri="{FF2B5EF4-FFF2-40B4-BE49-F238E27FC236}">
                <a16:creationId xmlns:a16="http://schemas.microsoft.com/office/drawing/2014/main" id="{5E3A6A7C-2769-90B8-CCAA-5DF8299DAD16}"/>
              </a:ext>
            </a:extLst>
          </p:cNvPr>
          <p:cNvPicPr>
            <a:picLocks noChangeAspect="1"/>
          </p:cNvPicPr>
          <p:nvPr/>
        </p:nvPicPr>
        <p:blipFill>
          <a:blip r:embed="rId3"/>
          <a:stretch>
            <a:fillRect/>
          </a:stretch>
        </p:blipFill>
        <p:spPr>
          <a:xfrm>
            <a:off x="3681074" y="4304049"/>
            <a:ext cx="4074393" cy="2330521"/>
          </a:xfrm>
          <a:prstGeom prst="rect">
            <a:avLst/>
          </a:prstGeom>
        </p:spPr>
      </p:pic>
    </p:spTree>
    <p:extLst>
      <p:ext uri="{BB962C8B-B14F-4D97-AF65-F5344CB8AC3E}">
        <p14:creationId xmlns:p14="http://schemas.microsoft.com/office/powerpoint/2010/main" val="29753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04B-9A27-847B-8E67-CE7F70A988B3}"/>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0AD2C8E-49E7-29AD-2BD1-A4E24A34F0BA}"/>
              </a:ext>
            </a:extLst>
          </p:cNvPr>
          <p:cNvSpPr>
            <a:spLocks noGrp="1"/>
          </p:cNvSpPr>
          <p:nvPr>
            <p:ph idx="1"/>
          </p:nvPr>
        </p:nvSpPr>
        <p:spPr/>
        <p:txBody>
          <a:bodyPr/>
          <a:lstStyle/>
          <a:p>
            <a:r>
              <a:rPr lang="en-US" dirty="0"/>
              <a:t>Summary Statistics:</a:t>
            </a:r>
          </a:p>
        </p:txBody>
      </p:sp>
      <p:pic>
        <p:nvPicPr>
          <p:cNvPr id="5" name="Picture 4">
            <a:extLst>
              <a:ext uri="{FF2B5EF4-FFF2-40B4-BE49-F238E27FC236}">
                <a16:creationId xmlns:a16="http://schemas.microsoft.com/office/drawing/2014/main" id="{8017829D-CD10-3B1B-DA3E-D7CE587B5F31}"/>
              </a:ext>
            </a:extLst>
          </p:cNvPr>
          <p:cNvPicPr>
            <a:picLocks noChangeAspect="1"/>
          </p:cNvPicPr>
          <p:nvPr/>
        </p:nvPicPr>
        <p:blipFill>
          <a:blip r:embed="rId2"/>
          <a:stretch>
            <a:fillRect/>
          </a:stretch>
        </p:blipFill>
        <p:spPr>
          <a:xfrm>
            <a:off x="4538136" y="1590410"/>
            <a:ext cx="6815664" cy="3677179"/>
          </a:xfrm>
          <a:prstGeom prst="rect">
            <a:avLst/>
          </a:prstGeom>
        </p:spPr>
      </p:pic>
    </p:spTree>
    <p:extLst>
      <p:ext uri="{BB962C8B-B14F-4D97-AF65-F5344CB8AC3E}">
        <p14:creationId xmlns:p14="http://schemas.microsoft.com/office/powerpoint/2010/main" val="17521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End of Micro-Project 1</a:t>
            </a:r>
          </a:p>
        </p:txBody>
      </p:sp>
      <p:sp>
        <p:nvSpPr>
          <p:cNvPr id="83"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range and blue numbers and graphs">
            <a:extLst>
              <a:ext uri="{FF2B5EF4-FFF2-40B4-BE49-F238E27FC236}">
                <a16:creationId xmlns:a16="http://schemas.microsoft.com/office/drawing/2014/main" id="{FC741B94-15FB-7CBF-AF5D-4B152632AA8E}"/>
              </a:ext>
            </a:extLst>
          </p:cNvPr>
          <p:cNvPicPr>
            <a:picLocks noChangeAspect="1"/>
          </p:cNvPicPr>
          <p:nvPr/>
        </p:nvPicPr>
        <p:blipFill rotWithShape="1">
          <a:blip r:embed="rId2"/>
          <a:srcRect l="23590" r="33044" b="1"/>
          <a:stretch/>
        </p:blipFill>
        <p:spPr>
          <a:xfrm>
            <a:off x="-7366" y="10"/>
            <a:ext cx="4212123"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5D817-4FC2-D0DD-C8A4-7E7B55E9D345}"/>
              </a:ext>
            </a:extLst>
          </p:cNvPr>
          <p:cNvSpPr>
            <a:spLocks noGrp="1"/>
          </p:cNvSpPr>
          <p:nvPr>
            <p:ph type="title"/>
          </p:nvPr>
        </p:nvSpPr>
        <p:spPr>
          <a:xfrm>
            <a:off x="5827048" y="407987"/>
            <a:ext cx="5721484" cy="1325563"/>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FADED38-DCAE-5B88-30D0-292856D599DB}"/>
              </a:ext>
            </a:extLst>
          </p:cNvPr>
          <p:cNvSpPr>
            <a:spLocks noGrp="1"/>
          </p:cNvSpPr>
          <p:nvPr>
            <p:ph idx="1"/>
          </p:nvPr>
        </p:nvSpPr>
        <p:spPr>
          <a:xfrm>
            <a:off x="4403189" y="1868487"/>
            <a:ext cx="7145344" cy="4351338"/>
          </a:xfrm>
        </p:spPr>
        <p:txBody>
          <a:bodyPr>
            <a:normAutofit/>
          </a:bodyPr>
          <a:lstStyle/>
          <a:p>
            <a:r>
              <a:rPr lang="en-US" sz="2000" dirty="0"/>
              <a:t>A common feature of the stock market is its volatility and dynamism. For an individual stock, volatility represents the measure of the frequency and magnitude of movements in its price. These fluctuations are often used by investors to gauge risk and to help in the prediction of future price movements.</a:t>
            </a:r>
          </a:p>
          <a:p>
            <a:pPr marL="0" indent="0">
              <a:buNone/>
            </a:pPr>
            <a:endParaRPr lang="en-US" sz="2000" dirty="0"/>
          </a:p>
          <a:p>
            <a:r>
              <a:rPr lang="en-US" sz="2000" dirty="0"/>
              <a:t>In this project, I use a Microsoft stock price dataset (from April 1, 2015, to March 31, 2021) to analyze which features have the largest effect on its price. Additionally, machine learning models will be used to predict Microsoft stock price movement. </a:t>
            </a:r>
          </a:p>
        </p:txBody>
      </p:sp>
    </p:spTree>
    <p:extLst>
      <p:ext uri="{BB962C8B-B14F-4D97-AF65-F5344CB8AC3E}">
        <p14:creationId xmlns:p14="http://schemas.microsoft.com/office/powerpoint/2010/main" val="87941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1ACF-07DE-5E4E-E84C-9C66CA4F8893}"/>
              </a:ext>
            </a:extLst>
          </p:cNvPr>
          <p:cNvSpPr>
            <a:spLocks noGrp="1"/>
          </p:cNvSpPr>
          <p:nvPr>
            <p:ph type="title"/>
          </p:nvPr>
        </p:nvSpPr>
        <p:spPr>
          <a:xfrm>
            <a:off x="838200" y="365125"/>
            <a:ext cx="5393361" cy="1325563"/>
          </a:xfrm>
        </p:spPr>
        <p:txBody>
          <a:bodyPr>
            <a:normAutofit/>
          </a:bodyPr>
          <a:lstStyle/>
          <a:p>
            <a:r>
              <a:rPr lang="en-US" b="1" dirty="0"/>
              <a:t>Objectives</a:t>
            </a:r>
          </a:p>
        </p:txBody>
      </p:sp>
      <p:sp>
        <p:nvSpPr>
          <p:cNvPr id="3" name="Content Placeholder 2">
            <a:extLst>
              <a:ext uri="{FF2B5EF4-FFF2-40B4-BE49-F238E27FC236}">
                <a16:creationId xmlns:a16="http://schemas.microsoft.com/office/drawing/2014/main" id="{76138746-1F73-A237-90AD-7AE96DAF4BA1}"/>
              </a:ext>
            </a:extLst>
          </p:cNvPr>
          <p:cNvSpPr>
            <a:spLocks noGrp="1"/>
          </p:cNvSpPr>
          <p:nvPr>
            <p:ph idx="1"/>
          </p:nvPr>
        </p:nvSpPr>
        <p:spPr>
          <a:xfrm>
            <a:off x="838200" y="1825625"/>
            <a:ext cx="5393361" cy="4351338"/>
          </a:xfrm>
        </p:spPr>
        <p:txBody>
          <a:bodyPr>
            <a:normAutofit/>
          </a:bodyPr>
          <a:lstStyle/>
          <a:p>
            <a:r>
              <a:rPr lang="en-US" sz="1800"/>
              <a:t>To know the features that have the greatest effect on the Microsoft stock price.</a:t>
            </a:r>
          </a:p>
          <a:p>
            <a:r>
              <a:rPr lang="en-US" sz="1800"/>
              <a:t>To decompose the stock price as a time series data in terms of trend, seasonality, and residuals.</a:t>
            </a:r>
          </a:p>
          <a:p>
            <a:r>
              <a:rPr lang="en-US" sz="1800"/>
              <a:t>To measure the volatility in terms of percentage change of daily returns in the price.</a:t>
            </a:r>
          </a:p>
          <a:p>
            <a:r>
              <a:rPr lang="en-US" sz="1800"/>
              <a:t>To use deep learning regression methods like recurrent neural networks (RNN) implemented with Long Short Term Memory (LSTM) building blocks for forecasting the stock price.</a:t>
            </a:r>
          </a:p>
          <a:p>
            <a:r>
              <a:rPr lang="en-US" sz="1800"/>
              <a:t>To use autocorrelation and ARIMA models.</a:t>
            </a:r>
          </a:p>
        </p:txBody>
      </p:sp>
      <p:pic>
        <p:nvPicPr>
          <p:cNvPr id="5" name="Picture 4" descr="Colourful charts and graphs">
            <a:extLst>
              <a:ext uri="{FF2B5EF4-FFF2-40B4-BE49-F238E27FC236}">
                <a16:creationId xmlns:a16="http://schemas.microsoft.com/office/drawing/2014/main" id="{A024F911-E261-98E0-B38A-E255463B7800}"/>
              </a:ext>
            </a:extLst>
          </p:cNvPr>
          <p:cNvPicPr>
            <a:picLocks noChangeAspect="1"/>
          </p:cNvPicPr>
          <p:nvPr/>
        </p:nvPicPr>
        <p:blipFill rotWithShape="1">
          <a:blip r:embed="rId2"/>
          <a:srcRect l="18729" r="1452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455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B7C-6F69-4977-F065-F60835210EDB}"/>
              </a:ext>
            </a:extLst>
          </p:cNvPr>
          <p:cNvSpPr>
            <a:spLocks noGrp="1"/>
          </p:cNvSpPr>
          <p:nvPr>
            <p:ph type="title"/>
          </p:nvPr>
        </p:nvSpPr>
        <p:spPr/>
        <p:txBody>
          <a:bodyPr/>
          <a:lstStyle/>
          <a:p>
            <a:r>
              <a:rPr lang="en-US" b="1" dirty="0"/>
              <a:t>Hypothesis Formulation</a:t>
            </a:r>
          </a:p>
        </p:txBody>
      </p:sp>
      <p:sp>
        <p:nvSpPr>
          <p:cNvPr id="4" name="Text Placeholder 3">
            <a:extLst>
              <a:ext uri="{FF2B5EF4-FFF2-40B4-BE49-F238E27FC236}">
                <a16:creationId xmlns:a16="http://schemas.microsoft.com/office/drawing/2014/main" id="{3F19C88C-0972-B4C2-4F87-3A40BCA46A8D}"/>
              </a:ext>
            </a:extLst>
          </p:cNvPr>
          <p:cNvSpPr>
            <a:spLocks noGrp="1"/>
          </p:cNvSpPr>
          <p:nvPr>
            <p:ph type="body" idx="1"/>
          </p:nvPr>
        </p:nvSpPr>
        <p:spPr/>
        <p:txBody>
          <a:bodyPr/>
          <a:lstStyle/>
          <a:p>
            <a:r>
              <a:rPr lang="en-US" dirty="0"/>
              <a:t>Null Hypothesis (H</a:t>
            </a:r>
            <a:r>
              <a:rPr lang="en-US" baseline="-25000" dirty="0"/>
              <a:t>0</a:t>
            </a:r>
            <a:r>
              <a:rPr lang="en-US" dirty="0"/>
              <a:t>):</a:t>
            </a:r>
          </a:p>
        </p:txBody>
      </p:sp>
      <p:sp>
        <p:nvSpPr>
          <p:cNvPr id="5" name="Content Placeholder 4">
            <a:extLst>
              <a:ext uri="{FF2B5EF4-FFF2-40B4-BE49-F238E27FC236}">
                <a16:creationId xmlns:a16="http://schemas.microsoft.com/office/drawing/2014/main" id="{9C301DFF-7322-7102-500A-FBE85C5AEC3A}"/>
              </a:ext>
            </a:extLst>
          </p:cNvPr>
          <p:cNvSpPr>
            <a:spLocks noGrp="1"/>
          </p:cNvSpPr>
          <p:nvPr>
            <p:ph sz="half" idx="2"/>
          </p:nvPr>
        </p:nvSpPr>
        <p:spPr/>
        <p:txBody>
          <a:bodyPr/>
          <a:lstStyle/>
          <a:p>
            <a:r>
              <a:rPr lang="en-US" dirty="0"/>
              <a:t>There is no significant association between the closing price of the stock (close) and the attributes:- opening price (open), highest daily price (high), lowest daily price (low), and number of daily traded shares (volume).</a:t>
            </a:r>
          </a:p>
        </p:txBody>
      </p:sp>
      <p:sp>
        <p:nvSpPr>
          <p:cNvPr id="6" name="Text Placeholder 5">
            <a:extLst>
              <a:ext uri="{FF2B5EF4-FFF2-40B4-BE49-F238E27FC236}">
                <a16:creationId xmlns:a16="http://schemas.microsoft.com/office/drawing/2014/main" id="{C47033D6-B4DF-34EA-1014-8BFE48C2B9FE}"/>
              </a:ext>
            </a:extLst>
          </p:cNvPr>
          <p:cNvSpPr>
            <a:spLocks noGrp="1"/>
          </p:cNvSpPr>
          <p:nvPr>
            <p:ph type="body" sz="quarter" idx="3"/>
          </p:nvPr>
        </p:nvSpPr>
        <p:spPr/>
        <p:txBody>
          <a:bodyPr/>
          <a:lstStyle/>
          <a:p>
            <a:r>
              <a:rPr lang="en-US" dirty="0"/>
              <a:t>Alternative Hypothesis (H</a:t>
            </a:r>
            <a:r>
              <a:rPr lang="en-US" baseline="-25000" dirty="0"/>
              <a:t>1</a:t>
            </a:r>
            <a:r>
              <a:rPr lang="en-US" dirty="0"/>
              <a:t>):</a:t>
            </a:r>
          </a:p>
        </p:txBody>
      </p:sp>
      <p:sp>
        <p:nvSpPr>
          <p:cNvPr id="7" name="Content Placeholder 6">
            <a:extLst>
              <a:ext uri="{FF2B5EF4-FFF2-40B4-BE49-F238E27FC236}">
                <a16:creationId xmlns:a16="http://schemas.microsoft.com/office/drawing/2014/main" id="{A27A7B2C-F376-3FA0-8050-9BD3FE1709C7}"/>
              </a:ext>
            </a:extLst>
          </p:cNvPr>
          <p:cNvSpPr>
            <a:spLocks noGrp="1"/>
          </p:cNvSpPr>
          <p:nvPr>
            <p:ph sz="quarter" idx="4"/>
          </p:nvPr>
        </p:nvSpPr>
        <p:spPr/>
        <p:txBody>
          <a:bodyPr/>
          <a:lstStyle/>
          <a:p>
            <a:r>
              <a:rPr lang="en-US" dirty="0"/>
              <a:t>There is significant association between the closing price of the stock (close) and the attributes:- opening price (open), highest daily price (high), lowest daily price (low), and number of daily traded shares (volume).</a:t>
            </a:r>
          </a:p>
        </p:txBody>
      </p:sp>
    </p:spTree>
    <p:extLst>
      <p:ext uri="{BB962C8B-B14F-4D97-AF65-F5344CB8AC3E}">
        <p14:creationId xmlns:p14="http://schemas.microsoft.com/office/powerpoint/2010/main" val="383176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4" descr="Magnifying glass showing decling performance">
            <a:extLst>
              <a:ext uri="{FF2B5EF4-FFF2-40B4-BE49-F238E27FC236}">
                <a16:creationId xmlns:a16="http://schemas.microsoft.com/office/drawing/2014/main" id="{7596EB80-611B-2BB5-A2A4-AC52ABD27268}"/>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40"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5B68-FB1F-578A-EE5B-0ACAA3FAC34A}"/>
              </a:ext>
            </a:extLst>
          </p:cNvPr>
          <p:cNvSpPr>
            <a:spLocks noGrp="1"/>
          </p:cNvSpPr>
          <p:nvPr>
            <p:ph type="title"/>
          </p:nvPr>
        </p:nvSpPr>
        <p:spPr>
          <a:xfrm>
            <a:off x="838200" y="365125"/>
            <a:ext cx="10515600" cy="1325563"/>
          </a:xfrm>
        </p:spPr>
        <p:txBody>
          <a:bodyPr>
            <a:normAutofit/>
          </a:bodyPr>
          <a:lstStyle/>
          <a:p>
            <a:r>
              <a:rPr lang="en-US" b="1" dirty="0"/>
              <a:t>Top-Down Program Design</a:t>
            </a:r>
          </a:p>
        </p:txBody>
      </p:sp>
      <p:sp>
        <p:nvSpPr>
          <p:cNvPr id="42" name="Content Placeholder 2">
            <a:extLst>
              <a:ext uri="{FF2B5EF4-FFF2-40B4-BE49-F238E27FC236}">
                <a16:creationId xmlns:a16="http://schemas.microsoft.com/office/drawing/2014/main" id="{515D0041-4491-70BF-D71B-33AF81A0B576}"/>
              </a:ext>
            </a:extLst>
          </p:cNvPr>
          <p:cNvSpPr>
            <a:spLocks noGrp="1"/>
          </p:cNvSpPr>
          <p:nvPr>
            <p:ph idx="1"/>
          </p:nvPr>
        </p:nvSpPr>
        <p:spPr>
          <a:xfrm>
            <a:off x="838200" y="1825625"/>
            <a:ext cx="5393361" cy="4351338"/>
          </a:xfrm>
        </p:spPr>
        <p:txBody>
          <a:bodyPr>
            <a:normAutofit/>
          </a:bodyPr>
          <a:lstStyle/>
          <a:p>
            <a:r>
              <a:rPr lang="en-US" sz="1500"/>
              <a:t>The overall task is to develop a Python program that takes a Microsoft stock price dataset and outputs a predicted closing price.</a:t>
            </a:r>
          </a:p>
          <a:p>
            <a:r>
              <a:rPr lang="en-US" sz="1500"/>
              <a:t>The program will be implemented using Jupyter notebook and will use libraries such as NumPy, Pandas, matplotlib, seaborn, scikit-learn, and other packages.</a:t>
            </a:r>
          </a:p>
          <a:p>
            <a:r>
              <a:rPr lang="en-US" sz="1500"/>
              <a:t>The steps that will be taken to perform the task (Data Science Process) are:</a:t>
            </a:r>
          </a:p>
          <a:p>
            <a:pPr marL="514350" indent="-514350">
              <a:buFont typeface="+mj-lt"/>
              <a:buAutoNum type="arabicPeriod"/>
            </a:pPr>
            <a:r>
              <a:rPr lang="en-US" sz="1500"/>
              <a:t>Acquire – Identify and load the dataset</a:t>
            </a:r>
          </a:p>
          <a:p>
            <a:pPr marL="514350" indent="-514350">
              <a:buFont typeface="+mj-lt"/>
              <a:buAutoNum type="arabicPeriod"/>
            </a:pPr>
            <a:r>
              <a:rPr lang="en-US" sz="1500"/>
              <a:t>Prepare – Explore and pre-process the data</a:t>
            </a:r>
          </a:p>
          <a:p>
            <a:pPr marL="514350" indent="-514350">
              <a:buFont typeface="+mj-lt"/>
              <a:buAutoNum type="arabicPeriod"/>
            </a:pPr>
            <a:r>
              <a:rPr lang="en-US" sz="1500"/>
              <a:t>Analyze – Select analytical techniques, and build models</a:t>
            </a:r>
          </a:p>
          <a:p>
            <a:pPr marL="514350" indent="-514350">
              <a:buFont typeface="+mj-lt"/>
              <a:buAutoNum type="arabicPeriod"/>
            </a:pPr>
            <a:r>
              <a:rPr lang="en-US" sz="1500"/>
              <a:t>Report – Communicate results</a:t>
            </a:r>
          </a:p>
          <a:p>
            <a:pPr marL="514350" indent="-514350">
              <a:buFont typeface="+mj-lt"/>
              <a:buAutoNum type="arabicPeriod"/>
            </a:pPr>
            <a:r>
              <a:rPr lang="en-US" sz="1500"/>
              <a:t>Act – Apply results, connect results with the chosen business question and objective(s). </a:t>
            </a:r>
          </a:p>
        </p:txBody>
      </p:sp>
    </p:spTree>
    <p:extLst>
      <p:ext uri="{BB962C8B-B14F-4D97-AF65-F5344CB8AC3E}">
        <p14:creationId xmlns:p14="http://schemas.microsoft.com/office/powerpoint/2010/main" val="24899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F84-8F72-B91F-392F-AA82235B11E3}"/>
              </a:ext>
            </a:extLst>
          </p:cNvPr>
          <p:cNvSpPr>
            <a:spLocks noGrp="1"/>
          </p:cNvSpPr>
          <p:nvPr>
            <p:ph type="title"/>
          </p:nvPr>
        </p:nvSpPr>
        <p:spPr/>
        <p:txBody>
          <a:bodyPr/>
          <a:lstStyle/>
          <a:p>
            <a:r>
              <a:rPr lang="en-US" b="1" dirty="0"/>
              <a:t>Hierarchy Chart</a:t>
            </a:r>
          </a:p>
        </p:txBody>
      </p:sp>
      <p:graphicFrame>
        <p:nvGraphicFramePr>
          <p:cNvPr id="4" name="Content Placeholder 3">
            <a:extLst>
              <a:ext uri="{FF2B5EF4-FFF2-40B4-BE49-F238E27FC236}">
                <a16:creationId xmlns:a16="http://schemas.microsoft.com/office/drawing/2014/main" id="{B96DB114-129C-32A9-5EFD-774641215FA3}"/>
              </a:ext>
            </a:extLst>
          </p:cNvPr>
          <p:cNvGraphicFramePr>
            <a:graphicFrameLocks noGrp="1"/>
          </p:cNvGraphicFramePr>
          <p:nvPr>
            <p:ph idx="1"/>
            <p:extLst>
              <p:ext uri="{D42A27DB-BD31-4B8C-83A1-F6EECF244321}">
                <p14:modId xmlns:p14="http://schemas.microsoft.com/office/powerpoint/2010/main" val="172660711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3EA-DCDD-882A-DC57-89AFA1B3087F}"/>
              </a:ext>
            </a:extLst>
          </p:cNvPr>
          <p:cNvSpPr>
            <a:spLocks noGrp="1"/>
          </p:cNvSpPr>
          <p:nvPr>
            <p:ph type="title"/>
          </p:nvPr>
        </p:nvSpPr>
        <p:spPr>
          <a:xfrm>
            <a:off x="0" y="-152401"/>
            <a:ext cx="10515600" cy="1325563"/>
          </a:xfrm>
        </p:spPr>
        <p:txBody>
          <a:bodyPr/>
          <a:lstStyle/>
          <a:p>
            <a:r>
              <a:rPr lang="en-US" b="1"/>
              <a:t>Flow Chart</a:t>
            </a:r>
            <a:endParaRPr lang="en-US" b="1" dirty="0"/>
          </a:p>
        </p:txBody>
      </p:sp>
      <p:graphicFrame>
        <p:nvGraphicFramePr>
          <p:cNvPr id="31" name="Content Placeholder 30">
            <a:extLst>
              <a:ext uri="{FF2B5EF4-FFF2-40B4-BE49-F238E27FC236}">
                <a16:creationId xmlns:a16="http://schemas.microsoft.com/office/drawing/2014/main" id="{45B0552B-D288-0FE9-3395-D93381EC6724}"/>
              </a:ext>
            </a:extLst>
          </p:cNvPr>
          <p:cNvGraphicFramePr>
            <a:graphicFrameLocks noGrp="1"/>
          </p:cNvGraphicFramePr>
          <p:nvPr>
            <p:ph idx="1"/>
            <p:extLst>
              <p:ext uri="{D42A27DB-BD31-4B8C-83A1-F6EECF244321}">
                <p14:modId xmlns:p14="http://schemas.microsoft.com/office/powerpoint/2010/main" val="357337143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68780EEB-38A1-3B97-898D-07E92DA36A19}"/>
              </a:ext>
            </a:extLst>
          </p:cNvPr>
          <p:cNvSpPr txBox="1"/>
          <p:nvPr/>
        </p:nvSpPr>
        <p:spPr>
          <a:xfrm>
            <a:off x="9310255" y="4767641"/>
            <a:ext cx="2673927" cy="1569660"/>
          </a:xfrm>
          <a:prstGeom prst="rect">
            <a:avLst/>
          </a:prstGeom>
          <a:noFill/>
        </p:spPr>
        <p:txBody>
          <a:bodyPr wrap="square">
            <a:spAutoFit/>
          </a:bodyPr>
          <a:lstStyle/>
          <a:p>
            <a:r>
              <a:rPr lang="en-US" sz="1200"/>
              <a:t>Color code changes progressively from Step 1 to Step 5.</a:t>
            </a:r>
          </a:p>
          <a:p>
            <a:endParaRPr lang="en-US" sz="1200"/>
          </a:p>
          <a:p>
            <a:r>
              <a:rPr lang="en-US" sz="1200"/>
              <a:t>Step 1 – Acquire</a:t>
            </a:r>
          </a:p>
          <a:p>
            <a:r>
              <a:rPr lang="en-US" sz="1200"/>
              <a:t>Step 2 – Prepare</a:t>
            </a:r>
          </a:p>
          <a:p>
            <a:r>
              <a:rPr lang="en-US" sz="1200"/>
              <a:t>Step 3 – Analyze</a:t>
            </a:r>
          </a:p>
          <a:p>
            <a:r>
              <a:rPr lang="en-US" sz="1200"/>
              <a:t>Step 4 – Report</a:t>
            </a:r>
          </a:p>
          <a:p>
            <a:r>
              <a:rPr lang="en-US" sz="1200"/>
              <a:t>Step 5 - Act</a:t>
            </a:r>
            <a:endParaRPr lang="en-US" sz="1200" dirty="0"/>
          </a:p>
        </p:txBody>
      </p:sp>
    </p:spTree>
    <p:extLst>
      <p:ext uri="{BB962C8B-B14F-4D97-AF65-F5344CB8AC3E}">
        <p14:creationId xmlns:p14="http://schemas.microsoft.com/office/powerpoint/2010/main" val="3168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D036-8AFF-E159-6896-3B577F70F2AD}"/>
              </a:ext>
            </a:extLst>
          </p:cNvPr>
          <p:cNvSpPr>
            <a:spLocks noGrp="1"/>
          </p:cNvSpPr>
          <p:nvPr>
            <p:ph type="title"/>
          </p:nvPr>
        </p:nvSpPr>
        <p:spPr/>
        <p:txBody>
          <a:bodyPr/>
          <a:lstStyle/>
          <a:p>
            <a:r>
              <a:rPr lang="en-US" b="1" dirty="0"/>
              <a:t>Acquire</a:t>
            </a:r>
          </a:p>
        </p:txBody>
      </p:sp>
      <p:sp>
        <p:nvSpPr>
          <p:cNvPr id="8" name="Content Placeholder 7">
            <a:extLst>
              <a:ext uri="{FF2B5EF4-FFF2-40B4-BE49-F238E27FC236}">
                <a16:creationId xmlns:a16="http://schemas.microsoft.com/office/drawing/2014/main" id="{B438EB98-EC4E-E958-3C1D-F6CCCA867DBA}"/>
              </a:ext>
            </a:extLst>
          </p:cNvPr>
          <p:cNvSpPr>
            <a:spLocks noGrp="1"/>
          </p:cNvSpPr>
          <p:nvPr>
            <p:ph idx="1"/>
          </p:nvPr>
        </p:nvSpPr>
        <p:spPr/>
        <p:txBody>
          <a:bodyPr>
            <a:normAutofit lnSpcReduction="10000"/>
          </a:bodyPr>
          <a:lstStyle/>
          <a:p>
            <a:r>
              <a:rPr lang="en-US" dirty="0"/>
              <a:t>The dataset used in this study was acquired through Kaggle.com, the world’s largest online community of data scientists and machine learning practitioners, owned by Google. Here, people can participate in data science competitions, post projects, and acquire open-source datasets. The dataset contains Microsoft stock price over a six-year period from April 1, 2015, to March 31, 2021.</a:t>
            </a:r>
          </a:p>
          <a:p>
            <a:r>
              <a:rPr lang="en-US" dirty="0"/>
              <a:t>Data source: </a:t>
            </a:r>
            <a:r>
              <a:rPr lang="en-US" dirty="0">
                <a:hlinkClick r:id="rId2"/>
              </a:rPr>
              <a:t>https://www.kaggle.com/datasets/vijayvvenkitesh/microsoft-stock-time-series-analysis</a:t>
            </a:r>
            <a:r>
              <a:rPr lang="en-US" dirty="0"/>
              <a:t> </a:t>
            </a:r>
          </a:p>
          <a:p>
            <a:endParaRPr lang="en-US" dirty="0"/>
          </a:p>
        </p:txBody>
      </p:sp>
    </p:spTree>
    <p:extLst>
      <p:ext uri="{BB962C8B-B14F-4D97-AF65-F5344CB8AC3E}">
        <p14:creationId xmlns:p14="http://schemas.microsoft.com/office/powerpoint/2010/main" val="35435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839-B940-7734-AF4F-CE1AE1293340}"/>
              </a:ext>
            </a:extLst>
          </p:cNvPr>
          <p:cNvSpPr>
            <a:spLocks noGrp="1"/>
          </p:cNvSpPr>
          <p:nvPr>
            <p:ph type="title"/>
          </p:nvPr>
        </p:nvSpPr>
        <p:spPr/>
        <p:txBody>
          <a:bodyPr/>
          <a:lstStyle/>
          <a:p>
            <a:r>
              <a:rPr lang="en-US" b="1" dirty="0"/>
              <a:t>Acquire, cont.</a:t>
            </a:r>
          </a:p>
        </p:txBody>
      </p:sp>
      <p:pic>
        <p:nvPicPr>
          <p:cNvPr id="5" name="Content Placeholder 4">
            <a:extLst>
              <a:ext uri="{FF2B5EF4-FFF2-40B4-BE49-F238E27FC236}">
                <a16:creationId xmlns:a16="http://schemas.microsoft.com/office/drawing/2014/main" id="{B824657A-38CB-6E55-C6EB-F3A81F04F9D1}"/>
              </a:ext>
            </a:extLst>
          </p:cNvPr>
          <p:cNvPicPr>
            <a:picLocks noGrp="1" noChangeAspect="1"/>
          </p:cNvPicPr>
          <p:nvPr>
            <p:ph idx="1"/>
          </p:nvPr>
        </p:nvPicPr>
        <p:blipFill>
          <a:blip r:embed="rId2"/>
          <a:stretch>
            <a:fillRect/>
          </a:stretch>
        </p:blipFill>
        <p:spPr>
          <a:xfrm>
            <a:off x="838200" y="2247416"/>
            <a:ext cx="10269383" cy="2057687"/>
          </a:xfrm>
        </p:spPr>
      </p:pic>
      <p:sp>
        <p:nvSpPr>
          <p:cNvPr id="7" name="TextBox 6">
            <a:extLst>
              <a:ext uri="{FF2B5EF4-FFF2-40B4-BE49-F238E27FC236}">
                <a16:creationId xmlns:a16="http://schemas.microsoft.com/office/drawing/2014/main" id="{AE14F9E1-5F8D-792A-FEAA-6F21DD2301FC}"/>
              </a:ext>
            </a:extLst>
          </p:cNvPr>
          <p:cNvSpPr txBox="1"/>
          <p:nvPr/>
        </p:nvSpPr>
        <p:spPr>
          <a:xfrm>
            <a:off x="1215309" y="4861831"/>
            <a:ext cx="8957734" cy="646331"/>
          </a:xfrm>
          <a:prstGeom prst="rect">
            <a:avLst/>
          </a:prstGeom>
          <a:noFill/>
        </p:spPr>
        <p:txBody>
          <a:bodyPr wrap="square">
            <a:spAutoFit/>
          </a:bodyPr>
          <a:lstStyle/>
          <a:p>
            <a:pPr marL="0" indent="0">
              <a:buNone/>
            </a:pPr>
            <a:r>
              <a:rPr lang="en-US" dirty="0"/>
              <a:t># Load the data</a:t>
            </a:r>
          </a:p>
          <a:p>
            <a:pPr marL="0" indent="0">
              <a:buNone/>
            </a:pPr>
            <a:r>
              <a:rPr lang="en-US" dirty="0"/>
              <a:t>Microsoft_Stock_dataset = </a:t>
            </a:r>
            <a:r>
              <a:rPr lang="en-US" dirty="0" err="1"/>
              <a:t>pd.read_csv</a:t>
            </a:r>
            <a:r>
              <a:rPr lang="en-US" dirty="0"/>
              <a:t>("Microsoft_Stock.csv", </a:t>
            </a:r>
            <a:r>
              <a:rPr lang="en-US" dirty="0" err="1"/>
              <a:t>parse_dates</a:t>
            </a:r>
            <a:r>
              <a:rPr lang="en-US" dirty="0"/>
              <a:t>=[0])</a:t>
            </a:r>
          </a:p>
        </p:txBody>
      </p:sp>
      <p:sp>
        <p:nvSpPr>
          <p:cNvPr id="8" name="TextBox 7">
            <a:extLst>
              <a:ext uri="{FF2B5EF4-FFF2-40B4-BE49-F238E27FC236}">
                <a16:creationId xmlns:a16="http://schemas.microsoft.com/office/drawing/2014/main" id="{E9370B45-CCB6-DC6D-830A-F6D48AA26105}"/>
              </a:ext>
            </a:extLst>
          </p:cNvPr>
          <p:cNvSpPr txBox="1"/>
          <p:nvPr/>
        </p:nvSpPr>
        <p:spPr>
          <a:xfrm>
            <a:off x="1215309" y="1522579"/>
            <a:ext cx="9215624" cy="369332"/>
          </a:xfrm>
          <a:prstGeom prst="rect">
            <a:avLst/>
          </a:prstGeom>
          <a:noFill/>
        </p:spPr>
        <p:txBody>
          <a:bodyPr wrap="square">
            <a:spAutoFit/>
          </a:bodyPr>
          <a:lstStyle/>
          <a:p>
            <a:pPr marL="0" indent="0">
              <a:buNone/>
            </a:pPr>
            <a:r>
              <a:rPr lang="en-US" dirty="0"/>
              <a:t>Import NumPy, pandas.</a:t>
            </a:r>
          </a:p>
        </p:txBody>
      </p:sp>
    </p:spTree>
    <p:extLst>
      <p:ext uri="{BB962C8B-B14F-4D97-AF65-F5344CB8AC3E}">
        <p14:creationId xmlns:p14="http://schemas.microsoft.com/office/powerpoint/2010/main" val="115656013"/>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473</TotalTime>
  <Words>812</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Tw Cen MT</vt:lpstr>
      <vt:lpstr>ShapesVTI</vt:lpstr>
      <vt:lpstr>Microsoft Stock Price Prediction  https://github.com/magnusaghe/ANA500 </vt:lpstr>
      <vt:lpstr>Problem Statement</vt:lpstr>
      <vt:lpstr>Objectives</vt:lpstr>
      <vt:lpstr>Hypothesis Formulation</vt:lpstr>
      <vt:lpstr>Top-Down Program Design</vt:lpstr>
      <vt:lpstr>Hierarchy Chart</vt:lpstr>
      <vt:lpstr>Flow Chart</vt:lpstr>
      <vt:lpstr>Acquire</vt:lpstr>
      <vt:lpstr>Acquire, cont.</vt:lpstr>
      <vt:lpstr>Prepare</vt:lpstr>
      <vt:lpstr>Prepare, cont.</vt:lpstr>
      <vt:lpstr>Prepare, cont.</vt:lpstr>
      <vt:lpstr>End of Micro-Project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  https://github.com/magnusaghe/ANA500 </dc:title>
  <dc:creator>Magnus Aghe</dc:creator>
  <cp:lastModifiedBy>Magnus Aghe</cp:lastModifiedBy>
  <cp:revision>2</cp:revision>
  <dcterms:created xsi:type="dcterms:W3CDTF">2023-08-06T22:00:44Z</dcterms:created>
  <dcterms:modified xsi:type="dcterms:W3CDTF">2023-08-07T05:54:38Z</dcterms:modified>
</cp:coreProperties>
</file>