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94FCCD-AA24-4CAB-9681-FBB79811559E}" v="25" dt="2023-11-21T05:23:55.068"/>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p:cViewPr varScale="1">
        <p:scale>
          <a:sx n="104" d="100"/>
          <a:sy n="104" d="100"/>
        </p:scale>
        <p:origin x="138" y="25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nus Aghe" userId="97117a1c425531c0" providerId="LiveId" clId="{FC94FCCD-AA24-4CAB-9681-FBB79811559E}"/>
    <pc:docChg chg="undo custSel addSld delSld modSld">
      <pc:chgData name="Magnus Aghe" userId="97117a1c425531c0" providerId="LiveId" clId="{FC94FCCD-AA24-4CAB-9681-FBB79811559E}" dt="2023-11-21T05:25:23.807" v="5887" actId="20577"/>
      <pc:docMkLst>
        <pc:docMk/>
      </pc:docMkLst>
      <pc:sldChg chg="addSp modSp mod modClrScheme chgLayout">
        <pc:chgData name="Magnus Aghe" userId="97117a1c425531c0" providerId="LiveId" clId="{FC94FCCD-AA24-4CAB-9681-FBB79811559E}" dt="2023-11-20T23:45:21.053" v="993" actId="26606"/>
        <pc:sldMkLst>
          <pc:docMk/>
          <pc:sldMk cId="435141664" sldId="256"/>
        </pc:sldMkLst>
        <pc:spChg chg="mod">
          <ac:chgData name="Magnus Aghe" userId="97117a1c425531c0" providerId="LiveId" clId="{FC94FCCD-AA24-4CAB-9681-FBB79811559E}" dt="2023-11-20T23:45:21.053" v="993" actId="26606"/>
          <ac:spMkLst>
            <pc:docMk/>
            <pc:sldMk cId="435141664" sldId="256"/>
            <ac:spMk id="2" creationId="{00000000-0000-0000-0000-000000000000}"/>
          </ac:spMkLst>
        </pc:spChg>
        <pc:spChg chg="mod">
          <ac:chgData name="Magnus Aghe" userId="97117a1c425531c0" providerId="LiveId" clId="{FC94FCCD-AA24-4CAB-9681-FBB79811559E}" dt="2023-11-20T23:45:21.053" v="993" actId="26606"/>
          <ac:spMkLst>
            <pc:docMk/>
            <pc:sldMk cId="435141664" sldId="256"/>
            <ac:spMk id="3" creationId="{00000000-0000-0000-0000-000000000000}"/>
          </ac:spMkLst>
        </pc:spChg>
        <pc:picChg chg="add mod ord">
          <ac:chgData name="Magnus Aghe" userId="97117a1c425531c0" providerId="LiveId" clId="{FC94FCCD-AA24-4CAB-9681-FBB79811559E}" dt="2023-11-20T23:45:21.053" v="993" actId="26606"/>
          <ac:picMkLst>
            <pc:docMk/>
            <pc:sldMk cId="435141664" sldId="256"/>
            <ac:picMk id="5" creationId="{5A97299A-AA0B-AC72-8C95-3A4D8CCF32D3}"/>
          </ac:picMkLst>
        </pc:picChg>
      </pc:sldChg>
      <pc:sldChg chg="addSp delSp modSp mod modClrScheme chgLayout">
        <pc:chgData name="Magnus Aghe" userId="97117a1c425531c0" providerId="LiveId" clId="{FC94FCCD-AA24-4CAB-9681-FBB79811559E}" dt="2023-11-21T04:01:05.554" v="2788" actId="20577"/>
        <pc:sldMkLst>
          <pc:docMk/>
          <pc:sldMk cId="1772969468" sldId="257"/>
        </pc:sldMkLst>
        <pc:spChg chg="mod ord">
          <ac:chgData name="Magnus Aghe" userId="97117a1c425531c0" providerId="LiveId" clId="{FC94FCCD-AA24-4CAB-9681-FBB79811559E}" dt="2023-11-21T03:58:53.698" v="2777" actId="700"/>
          <ac:spMkLst>
            <pc:docMk/>
            <pc:sldMk cId="1772969468" sldId="257"/>
            <ac:spMk id="2" creationId="{00000000-0000-0000-0000-000000000000}"/>
          </ac:spMkLst>
        </pc:spChg>
        <pc:spChg chg="mod ord">
          <ac:chgData name="Magnus Aghe" userId="97117a1c425531c0" providerId="LiveId" clId="{FC94FCCD-AA24-4CAB-9681-FBB79811559E}" dt="2023-11-21T04:01:05.554" v="2788" actId="20577"/>
          <ac:spMkLst>
            <pc:docMk/>
            <pc:sldMk cId="1772969468" sldId="257"/>
            <ac:spMk id="3" creationId="{00000000-0000-0000-0000-000000000000}"/>
          </ac:spMkLst>
        </pc:spChg>
        <pc:spChg chg="add del mod">
          <ac:chgData name="Magnus Aghe" userId="97117a1c425531c0" providerId="LiveId" clId="{FC94FCCD-AA24-4CAB-9681-FBB79811559E}" dt="2023-11-21T03:36:33.744" v="1726" actId="478"/>
          <ac:spMkLst>
            <pc:docMk/>
            <pc:sldMk cId="1772969468" sldId="257"/>
            <ac:spMk id="8" creationId="{C416EECA-7FA9-1302-4B55-0B1A09315F89}"/>
          </ac:spMkLst>
        </pc:spChg>
        <pc:spChg chg="add del mod">
          <ac:chgData name="Magnus Aghe" userId="97117a1c425531c0" providerId="LiveId" clId="{FC94FCCD-AA24-4CAB-9681-FBB79811559E}" dt="2023-11-21T03:36:37.314" v="1727" actId="478"/>
          <ac:spMkLst>
            <pc:docMk/>
            <pc:sldMk cId="1772969468" sldId="257"/>
            <ac:spMk id="10" creationId="{680B7AB0-ABC2-A774-5354-F0DEDCA7C368}"/>
          </ac:spMkLst>
        </pc:spChg>
        <pc:spChg chg="add del mod ord">
          <ac:chgData name="Magnus Aghe" userId="97117a1c425531c0" providerId="LiveId" clId="{FC94FCCD-AA24-4CAB-9681-FBB79811559E}" dt="2023-11-21T03:59:04.356" v="2780" actId="478"/>
          <ac:spMkLst>
            <pc:docMk/>
            <pc:sldMk cId="1772969468" sldId="257"/>
            <ac:spMk id="12" creationId="{B6B13135-930E-9F9A-2BCF-F5852334D35B}"/>
          </ac:spMkLst>
        </pc:spChg>
      </pc:sldChg>
      <pc:sldChg chg="del">
        <pc:chgData name="Magnus Aghe" userId="97117a1c425531c0" providerId="LiveId" clId="{FC94FCCD-AA24-4CAB-9681-FBB79811559E}" dt="2023-11-20T23:36:24.041" v="611" actId="2696"/>
        <pc:sldMkLst>
          <pc:docMk/>
          <pc:sldMk cId="1928620899" sldId="258"/>
        </pc:sldMkLst>
      </pc:sldChg>
      <pc:sldChg chg="addSp delSp modSp new mod modClrScheme chgLayout">
        <pc:chgData name="Magnus Aghe" userId="97117a1c425531c0" providerId="LiveId" clId="{FC94FCCD-AA24-4CAB-9681-FBB79811559E}" dt="2023-11-21T05:24:10.518" v="5876" actId="26606"/>
        <pc:sldMkLst>
          <pc:docMk/>
          <pc:sldMk cId="3037832972" sldId="258"/>
        </pc:sldMkLst>
        <pc:spChg chg="mod">
          <ac:chgData name="Magnus Aghe" userId="97117a1c425531c0" providerId="LiveId" clId="{FC94FCCD-AA24-4CAB-9681-FBB79811559E}" dt="2023-11-21T05:24:10.518" v="5876" actId="26606"/>
          <ac:spMkLst>
            <pc:docMk/>
            <pc:sldMk cId="3037832972" sldId="258"/>
            <ac:spMk id="2" creationId="{C6CE7277-44B9-4638-CCFE-CBF022FB9BF4}"/>
          </ac:spMkLst>
        </pc:spChg>
        <pc:spChg chg="mod">
          <ac:chgData name="Magnus Aghe" userId="97117a1c425531c0" providerId="LiveId" clId="{FC94FCCD-AA24-4CAB-9681-FBB79811559E}" dt="2023-11-21T05:24:10.518" v="5876" actId="26606"/>
          <ac:spMkLst>
            <pc:docMk/>
            <pc:sldMk cId="3037832972" sldId="258"/>
            <ac:spMk id="3" creationId="{7F69F615-E1C6-6477-F68C-AB266F65FE7A}"/>
          </ac:spMkLst>
        </pc:spChg>
        <pc:spChg chg="add del mod">
          <ac:chgData name="Magnus Aghe" userId="97117a1c425531c0" providerId="LiveId" clId="{FC94FCCD-AA24-4CAB-9681-FBB79811559E}" dt="2023-11-21T04:45:56.277" v="4952" actId="26606"/>
          <ac:spMkLst>
            <pc:docMk/>
            <pc:sldMk cId="3037832972" sldId="258"/>
            <ac:spMk id="8" creationId="{A3A95CB1-A0AF-4C08-0BA5-A65A0AB7C98D}"/>
          </ac:spMkLst>
        </pc:spChg>
        <pc:picChg chg="add mod">
          <ac:chgData name="Magnus Aghe" userId="97117a1c425531c0" providerId="LiveId" clId="{FC94FCCD-AA24-4CAB-9681-FBB79811559E}" dt="2023-11-21T05:24:10.518" v="5876" actId="26606"/>
          <ac:picMkLst>
            <pc:docMk/>
            <pc:sldMk cId="3037832972" sldId="258"/>
            <ac:picMk id="5" creationId="{A61933CD-FC37-F10E-7714-885A4CFDDB22}"/>
          </ac:picMkLst>
        </pc:picChg>
      </pc:sldChg>
      <pc:sldChg chg="modSp new mod">
        <pc:chgData name="Magnus Aghe" userId="97117a1c425531c0" providerId="LiveId" clId="{FC94FCCD-AA24-4CAB-9681-FBB79811559E}" dt="2023-11-21T04:15:32.277" v="3670" actId="20577"/>
        <pc:sldMkLst>
          <pc:docMk/>
          <pc:sldMk cId="2349584911" sldId="259"/>
        </pc:sldMkLst>
        <pc:spChg chg="mod">
          <ac:chgData name="Magnus Aghe" userId="97117a1c425531c0" providerId="LiveId" clId="{FC94FCCD-AA24-4CAB-9681-FBB79811559E}" dt="2023-11-21T04:05:58.265" v="2967" actId="20577"/>
          <ac:spMkLst>
            <pc:docMk/>
            <pc:sldMk cId="2349584911" sldId="259"/>
            <ac:spMk id="2" creationId="{F488B2C7-C7AD-72D2-0648-B2478F147D0F}"/>
          </ac:spMkLst>
        </pc:spChg>
        <pc:spChg chg="mod">
          <ac:chgData name="Magnus Aghe" userId="97117a1c425531c0" providerId="LiveId" clId="{FC94FCCD-AA24-4CAB-9681-FBB79811559E}" dt="2023-11-21T04:15:32.277" v="3670" actId="20577"/>
          <ac:spMkLst>
            <pc:docMk/>
            <pc:sldMk cId="2349584911" sldId="259"/>
            <ac:spMk id="3" creationId="{B8E82A55-9D08-8110-10CD-694C1DF66897}"/>
          </ac:spMkLst>
        </pc:spChg>
      </pc:sldChg>
      <pc:sldChg chg="del">
        <pc:chgData name="Magnus Aghe" userId="97117a1c425531c0" providerId="LiveId" clId="{FC94FCCD-AA24-4CAB-9681-FBB79811559E}" dt="2023-11-20T23:36:31.148" v="613" actId="2696"/>
        <pc:sldMkLst>
          <pc:docMk/>
          <pc:sldMk cId="3948826341" sldId="259"/>
        </pc:sldMkLst>
      </pc:sldChg>
      <pc:sldChg chg="del">
        <pc:chgData name="Magnus Aghe" userId="97117a1c425531c0" providerId="LiveId" clId="{FC94FCCD-AA24-4CAB-9681-FBB79811559E}" dt="2023-11-20T23:36:27.449" v="612" actId="2696"/>
        <pc:sldMkLst>
          <pc:docMk/>
          <pc:sldMk cId="2738627701" sldId="260"/>
        </pc:sldMkLst>
      </pc:sldChg>
      <pc:sldChg chg="modSp new mod">
        <pc:chgData name="Magnus Aghe" userId="97117a1c425531c0" providerId="LiveId" clId="{FC94FCCD-AA24-4CAB-9681-FBB79811559E}" dt="2023-11-21T04:28:07.697" v="4294" actId="5793"/>
        <pc:sldMkLst>
          <pc:docMk/>
          <pc:sldMk cId="4145224496" sldId="260"/>
        </pc:sldMkLst>
        <pc:spChg chg="mod">
          <ac:chgData name="Magnus Aghe" userId="97117a1c425531c0" providerId="LiveId" clId="{FC94FCCD-AA24-4CAB-9681-FBB79811559E}" dt="2023-11-21T04:16:38.921" v="3688" actId="20577"/>
          <ac:spMkLst>
            <pc:docMk/>
            <pc:sldMk cId="4145224496" sldId="260"/>
            <ac:spMk id="2" creationId="{EFDA3EBC-14E4-0EA7-AA64-64A673FC3EA0}"/>
          </ac:spMkLst>
        </pc:spChg>
        <pc:spChg chg="mod">
          <ac:chgData name="Magnus Aghe" userId="97117a1c425531c0" providerId="LiveId" clId="{FC94FCCD-AA24-4CAB-9681-FBB79811559E}" dt="2023-11-21T04:28:07.697" v="4294" actId="5793"/>
          <ac:spMkLst>
            <pc:docMk/>
            <pc:sldMk cId="4145224496" sldId="260"/>
            <ac:spMk id="3" creationId="{C8E803BE-8A78-B77E-2C3A-ACA821FC3F69}"/>
          </ac:spMkLst>
        </pc:spChg>
      </pc:sldChg>
      <pc:sldChg chg="addSp modSp new mod">
        <pc:chgData name="Magnus Aghe" userId="97117a1c425531c0" providerId="LiveId" clId="{FC94FCCD-AA24-4CAB-9681-FBB79811559E}" dt="2023-11-21T04:42:10.596" v="4924" actId="14100"/>
        <pc:sldMkLst>
          <pc:docMk/>
          <pc:sldMk cId="3201999231" sldId="261"/>
        </pc:sldMkLst>
        <pc:spChg chg="mod">
          <ac:chgData name="Magnus Aghe" userId="97117a1c425531c0" providerId="LiveId" clId="{FC94FCCD-AA24-4CAB-9681-FBB79811559E}" dt="2023-11-21T04:28:50.962" v="4329" actId="20577"/>
          <ac:spMkLst>
            <pc:docMk/>
            <pc:sldMk cId="3201999231" sldId="261"/>
            <ac:spMk id="2" creationId="{781EED0A-16EC-3DD7-C6B0-1579841F6925}"/>
          </ac:spMkLst>
        </pc:spChg>
        <pc:spChg chg="mod">
          <ac:chgData name="Magnus Aghe" userId="97117a1c425531c0" providerId="LiveId" clId="{FC94FCCD-AA24-4CAB-9681-FBB79811559E}" dt="2023-11-21T04:42:10.596" v="4924" actId="14100"/>
          <ac:spMkLst>
            <pc:docMk/>
            <pc:sldMk cId="3201999231" sldId="261"/>
            <ac:spMk id="3" creationId="{D16EE03A-1D77-B82B-8600-78B84EBED36C}"/>
          </ac:spMkLst>
        </pc:spChg>
        <pc:graphicFrameChg chg="add mod modGraphic">
          <ac:chgData name="Magnus Aghe" userId="97117a1c425531c0" providerId="LiveId" clId="{FC94FCCD-AA24-4CAB-9681-FBB79811559E}" dt="2023-11-21T04:40:50.325" v="4873" actId="1076"/>
          <ac:graphicFrameMkLst>
            <pc:docMk/>
            <pc:sldMk cId="3201999231" sldId="261"/>
            <ac:graphicFrameMk id="4" creationId="{54966C86-E31D-59D2-EB4C-988A29CBD9ED}"/>
          </ac:graphicFrameMkLst>
        </pc:graphicFrameChg>
      </pc:sldChg>
      <pc:sldChg chg="del">
        <pc:chgData name="Magnus Aghe" userId="97117a1c425531c0" providerId="LiveId" clId="{FC94FCCD-AA24-4CAB-9681-FBB79811559E}" dt="2023-11-20T23:36:49.051" v="615" actId="2696"/>
        <pc:sldMkLst>
          <pc:docMk/>
          <pc:sldMk cId="3537718460" sldId="261"/>
        </pc:sldMkLst>
      </pc:sldChg>
      <pc:sldChg chg="del">
        <pc:chgData name="Magnus Aghe" userId="97117a1c425531c0" providerId="LiveId" clId="{FC94FCCD-AA24-4CAB-9681-FBB79811559E}" dt="2023-11-20T23:36:36.579" v="614" actId="2696"/>
        <pc:sldMkLst>
          <pc:docMk/>
          <pc:sldMk cId="2637673684" sldId="262"/>
        </pc:sldMkLst>
      </pc:sldChg>
      <pc:sldChg chg="addSp delSp modSp new mod modClrScheme chgLayout">
        <pc:chgData name="Magnus Aghe" userId="97117a1c425531c0" providerId="LiveId" clId="{FC94FCCD-AA24-4CAB-9681-FBB79811559E}" dt="2023-11-21T04:55:38.499" v="5294" actId="20577"/>
        <pc:sldMkLst>
          <pc:docMk/>
          <pc:sldMk cId="3794623181" sldId="262"/>
        </pc:sldMkLst>
        <pc:spChg chg="mod">
          <ac:chgData name="Magnus Aghe" userId="97117a1c425531c0" providerId="LiveId" clId="{FC94FCCD-AA24-4CAB-9681-FBB79811559E}" dt="2023-11-21T04:55:38.499" v="5294" actId="20577"/>
          <ac:spMkLst>
            <pc:docMk/>
            <pc:sldMk cId="3794623181" sldId="262"/>
            <ac:spMk id="2" creationId="{2FB5E5E1-CE32-576A-A8D7-B37FD4A6B428}"/>
          </ac:spMkLst>
        </pc:spChg>
        <pc:spChg chg="del">
          <ac:chgData name="Magnus Aghe" userId="97117a1c425531c0" providerId="LiveId" clId="{FC94FCCD-AA24-4CAB-9681-FBB79811559E}" dt="2023-11-21T04:46:25.661" v="4953" actId="26606"/>
          <ac:spMkLst>
            <pc:docMk/>
            <pc:sldMk cId="3794623181" sldId="262"/>
            <ac:spMk id="3" creationId="{10B4E373-4521-11A3-DE20-CD0A50D65920}"/>
          </ac:spMkLst>
        </pc:spChg>
        <pc:spChg chg="add del mod">
          <ac:chgData name="Magnus Aghe" userId="97117a1c425531c0" providerId="LiveId" clId="{FC94FCCD-AA24-4CAB-9681-FBB79811559E}" dt="2023-11-21T04:54:44.280" v="5261" actId="478"/>
          <ac:spMkLst>
            <pc:docMk/>
            <pc:sldMk cId="3794623181" sldId="262"/>
            <ac:spMk id="9" creationId="{265A03B9-0C3D-F746-5E0E-771E18CD9375}"/>
          </ac:spMkLst>
        </pc:spChg>
        <pc:picChg chg="add">
          <ac:chgData name="Magnus Aghe" userId="97117a1c425531c0" providerId="LiveId" clId="{FC94FCCD-AA24-4CAB-9681-FBB79811559E}" dt="2023-11-21T04:46:25.661" v="4953" actId="26606"/>
          <ac:picMkLst>
            <pc:docMk/>
            <pc:sldMk cId="3794623181" sldId="262"/>
            <ac:picMk id="5" creationId="{03E9B230-A806-0F8E-EC2A-DB9B522C0E68}"/>
          </ac:picMkLst>
        </pc:picChg>
      </pc:sldChg>
      <pc:sldChg chg="del">
        <pc:chgData name="Magnus Aghe" userId="97117a1c425531c0" providerId="LiveId" clId="{FC94FCCD-AA24-4CAB-9681-FBB79811559E}" dt="2023-11-20T23:36:51.781" v="616" actId="2696"/>
        <pc:sldMkLst>
          <pc:docMk/>
          <pc:sldMk cId="547100618" sldId="263"/>
        </pc:sldMkLst>
      </pc:sldChg>
      <pc:sldChg chg="addSp delSp modSp new mod modClrScheme chgLayout">
        <pc:chgData name="Magnus Aghe" userId="97117a1c425531c0" providerId="LiveId" clId="{FC94FCCD-AA24-4CAB-9681-FBB79811559E}" dt="2023-11-21T04:53:07.714" v="5216" actId="5793"/>
        <pc:sldMkLst>
          <pc:docMk/>
          <pc:sldMk cId="2207063853" sldId="263"/>
        </pc:sldMkLst>
        <pc:spChg chg="del">
          <ac:chgData name="Magnus Aghe" userId="97117a1c425531c0" providerId="LiveId" clId="{FC94FCCD-AA24-4CAB-9681-FBB79811559E}" dt="2023-11-21T04:46:49.172" v="4955" actId="26606"/>
          <ac:spMkLst>
            <pc:docMk/>
            <pc:sldMk cId="2207063853" sldId="263"/>
            <ac:spMk id="2" creationId="{1AE300A5-1614-B851-32C2-C66F7C37E467}"/>
          </ac:spMkLst>
        </pc:spChg>
        <pc:spChg chg="del">
          <ac:chgData name="Magnus Aghe" userId="97117a1c425531c0" providerId="LiveId" clId="{FC94FCCD-AA24-4CAB-9681-FBB79811559E}" dt="2023-11-21T04:46:49.172" v="4955" actId="26606"/>
          <ac:spMkLst>
            <pc:docMk/>
            <pc:sldMk cId="2207063853" sldId="263"/>
            <ac:spMk id="3" creationId="{D9C5E4EF-50D3-C40A-A6A9-59301F2D6E11}"/>
          </ac:spMkLst>
        </pc:spChg>
        <pc:spChg chg="del">
          <ac:chgData name="Magnus Aghe" userId="97117a1c425531c0" providerId="LiveId" clId="{FC94FCCD-AA24-4CAB-9681-FBB79811559E}" dt="2023-11-21T04:46:49.172" v="4955" actId="26606"/>
          <ac:spMkLst>
            <pc:docMk/>
            <pc:sldMk cId="2207063853" sldId="263"/>
            <ac:spMk id="4" creationId="{8C19EB1B-8572-AB7F-16D6-70A9E9179D27}"/>
          </ac:spMkLst>
        </pc:spChg>
        <pc:spChg chg="add mod ord">
          <ac:chgData name="Magnus Aghe" userId="97117a1c425531c0" providerId="LiveId" clId="{FC94FCCD-AA24-4CAB-9681-FBB79811559E}" dt="2023-11-21T04:53:07.714" v="5216" actId="5793"/>
          <ac:spMkLst>
            <pc:docMk/>
            <pc:sldMk cId="2207063853" sldId="263"/>
            <ac:spMk id="5" creationId="{D544A433-6EAE-5CCD-CD09-A6346F975A86}"/>
          </ac:spMkLst>
        </pc:spChg>
        <pc:spChg chg="add mod ord">
          <ac:chgData name="Magnus Aghe" userId="97117a1c425531c0" providerId="LiveId" clId="{FC94FCCD-AA24-4CAB-9681-FBB79811559E}" dt="2023-11-21T04:50:56.753" v="5043" actId="20577"/>
          <ac:spMkLst>
            <pc:docMk/>
            <pc:sldMk cId="2207063853" sldId="263"/>
            <ac:spMk id="9" creationId="{E58A14CD-8551-A2DA-2400-477687CB2248}"/>
          </ac:spMkLst>
        </pc:spChg>
        <pc:spChg chg="add del mod ord">
          <ac:chgData name="Magnus Aghe" userId="97117a1c425531c0" providerId="LiveId" clId="{FC94FCCD-AA24-4CAB-9681-FBB79811559E}" dt="2023-11-21T04:47:25.970" v="4981" actId="700"/>
          <ac:spMkLst>
            <pc:docMk/>
            <pc:sldMk cId="2207063853" sldId="263"/>
            <ac:spMk id="11" creationId="{6C7B2F50-C939-D352-8655-ECFF3D4FAA1E}"/>
          </ac:spMkLst>
        </pc:spChg>
        <pc:spChg chg="add del mod">
          <ac:chgData name="Magnus Aghe" userId="97117a1c425531c0" providerId="LiveId" clId="{FC94FCCD-AA24-4CAB-9681-FBB79811559E}" dt="2023-11-21T04:47:25.970" v="4981" actId="700"/>
          <ac:spMkLst>
            <pc:docMk/>
            <pc:sldMk cId="2207063853" sldId="263"/>
            <ac:spMk id="13" creationId="{1CA2368C-C236-1FFA-C5AE-ED7EDE429A7C}"/>
          </ac:spMkLst>
        </pc:spChg>
      </pc:sldChg>
      <pc:sldChg chg="modSp new mod">
        <pc:chgData name="Magnus Aghe" userId="97117a1c425531c0" providerId="LiveId" clId="{FC94FCCD-AA24-4CAB-9681-FBB79811559E}" dt="2023-11-21T05:17:49.797" v="5700" actId="20577"/>
        <pc:sldMkLst>
          <pc:docMk/>
          <pc:sldMk cId="274219353" sldId="264"/>
        </pc:sldMkLst>
        <pc:spChg chg="mod">
          <ac:chgData name="Magnus Aghe" userId="97117a1c425531c0" providerId="LiveId" clId="{FC94FCCD-AA24-4CAB-9681-FBB79811559E}" dt="2023-11-21T04:55:12.420" v="5279" actId="20577"/>
          <ac:spMkLst>
            <pc:docMk/>
            <pc:sldMk cId="274219353" sldId="264"/>
            <ac:spMk id="2" creationId="{FF1437FB-6076-E08D-F38D-451C9ED26C1A}"/>
          </ac:spMkLst>
        </pc:spChg>
        <pc:spChg chg="mod">
          <ac:chgData name="Magnus Aghe" userId="97117a1c425531c0" providerId="LiveId" clId="{FC94FCCD-AA24-4CAB-9681-FBB79811559E}" dt="2023-11-21T05:17:49.797" v="5700" actId="20577"/>
          <ac:spMkLst>
            <pc:docMk/>
            <pc:sldMk cId="274219353" sldId="264"/>
            <ac:spMk id="3" creationId="{19B0A728-40B6-30D0-685C-A29CA2F8B7DD}"/>
          </ac:spMkLst>
        </pc:spChg>
      </pc:sldChg>
      <pc:sldChg chg="del">
        <pc:chgData name="Magnus Aghe" userId="97117a1c425531c0" providerId="LiveId" clId="{FC94FCCD-AA24-4CAB-9681-FBB79811559E}" dt="2023-11-20T23:36:54.472" v="617" actId="2696"/>
        <pc:sldMkLst>
          <pc:docMk/>
          <pc:sldMk cId="1001865620" sldId="264"/>
        </pc:sldMkLst>
      </pc:sldChg>
      <pc:sldChg chg="addSp modSp new mod">
        <pc:chgData name="Magnus Aghe" userId="97117a1c425531c0" providerId="LiveId" clId="{FC94FCCD-AA24-4CAB-9681-FBB79811559E}" dt="2023-11-21T05:21:44.780" v="5872" actId="14100"/>
        <pc:sldMkLst>
          <pc:docMk/>
          <pc:sldMk cId="1623854195" sldId="265"/>
        </pc:sldMkLst>
        <pc:spChg chg="mod">
          <ac:chgData name="Magnus Aghe" userId="97117a1c425531c0" providerId="LiveId" clId="{FC94FCCD-AA24-4CAB-9681-FBB79811559E}" dt="2023-11-21T05:11:40.725" v="5690" actId="20577"/>
          <ac:spMkLst>
            <pc:docMk/>
            <pc:sldMk cId="1623854195" sldId="265"/>
            <ac:spMk id="2" creationId="{103B293A-B9A5-CBC5-8BE0-7814D7A82BD2}"/>
          </ac:spMkLst>
        </pc:spChg>
        <pc:spChg chg="mod">
          <ac:chgData name="Magnus Aghe" userId="97117a1c425531c0" providerId="LiveId" clId="{FC94FCCD-AA24-4CAB-9681-FBB79811559E}" dt="2023-11-21T05:21:18.677" v="5869" actId="14100"/>
          <ac:spMkLst>
            <pc:docMk/>
            <pc:sldMk cId="1623854195" sldId="265"/>
            <ac:spMk id="3" creationId="{82A55763-08E0-E46A-B85E-266DF2A0C84A}"/>
          </ac:spMkLst>
        </pc:spChg>
        <pc:picChg chg="add mod">
          <ac:chgData name="Magnus Aghe" userId="97117a1c425531c0" providerId="LiveId" clId="{FC94FCCD-AA24-4CAB-9681-FBB79811559E}" dt="2023-11-21T05:21:44.780" v="5872" actId="14100"/>
          <ac:picMkLst>
            <pc:docMk/>
            <pc:sldMk cId="1623854195" sldId="265"/>
            <ac:picMk id="5" creationId="{07AC4B7E-548F-3F84-DB7F-37FEBFB4BEC6}"/>
          </ac:picMkLst>
        </pc:picChg>
      </pc:sldChg>
      <pc:sldChg chg="del">
        <pc:chgData name="Magnus Aghe" userId="97117a1c425531c0" providerId="LiveId" clId="{FC94FCCD-AA24-4CAB-9681-FBB79811559E}" dt="2023-11-20T23:36:58.982" v="618" actId="2696"/>
        <pc:sldMkLst>
          <pc:docMk/>
          <pc:sldMk cId="2914748422" sldId="265"/>
        </pc:sldMkLst>
      </pc:sldChg>
      <pc:sldChg chg="addSp delSp modSp new mod modClrScheme chgLayout">
        <pc:chgData name="Magnus Aghe" userId="97117a1c425531c0" providerId="LiveId" clId="{FC94FCCD-AA24-4CAB-9681-FBB79811559E}" dt="2023-11-21T05:25:23.807" v="5887" actId="20577"/>
        <pc:sldMkLst>
          <pc:docMk/>
          <pc:sldMk cId="2591915373" sldId="266"/>
        </pc:sldMkLst>
        <pc:spChg chg="del">
          <ac:chgData name="Magnus Aghe" userId="97117a1c425531c0" providerId="LiveId" clId="{FC94FCCD-AA24-4CAB-9681-FBB79811559E}" dt="2023-11-21T05:25:16.597" v="5878" actId="26606"/>
          <ac:spMkLst>
            <pc:docMk/>
            <pc:sldMk cId="2591915373" sldId="266"/>
            <ac:spMk id="2" creationId="{9C4DF694-E22B-3A66-64D2-E2391DF446D0}"/>
          </ac:spMkLst>
        </pc:spChg>
        <pc:spChg chg="del">
          <ac:chgData name="Magnus Aghe" userId="97117a1c425531c0" providerId="LiveId" clId="{FC94FCCD-AA24-4CAB-9681-FBB79811559E}" dt="2023-11-21T05:25:16.597" v="5878" actId="26606"/>
          <ac:spMkLst>
            <pc:docMk/>
            <pc:sldMk cId="2591915373" sldId="266"/>
            <ac:spMk id="3" creationId="{90F1ABC9-4536-0434-B42D-921130010A91}"/>
          </ac:spMkLst>
        </pc:spChg>
        <pc:spChg chg="add mod">
          <ac:chgData name="Magnus Aghe" userId="97117a1c425531c0" providerId="LiveId" clId="{FC94FCCD-AA24-4CAB-9681-FBB79811559E}" dt="2023-11-21T05:25:23.807" v="5887" actId="20577"/>
          <ac:spMkLst>
            <pc:docMk/>
            <pc:sldMk cId="2591915373" sldId="266"/>
            <ac:spMk id="8" creationId="{460FF7DC-9244-69CB-20D0-394E60C9E718}"/>
          </ac:spMkLst>
        </pc:spChg>
        <pc:spChg chg="add mod">
          <ac:chgData name="Magnus Aghe" userId="97117a1c425531c0" providerId="LiveId" clId="{FC94FCCD-AA24-4CAB-9681-FBB79811559E}" dt="2023-11-21T05:25:16.597" v="5878" actId="26606"/>
          <ac:spMkLst>
            <pc:docMk/>
            <pc:sldMk cId="2591915373" sldId="266"/>
            <ac:spMk id="10" creationId="{1027CC55-3345-1D98-958E-DECE2B4A4B4C}"/>
          </ac:spMkLst>
        </pc:spChg>
      </pc:sldChg>
      <pc:sldChg chg="del">
        <pc:chgData name="Magnus Aghe" userId="97117a1c425531c0" providerId="LiveId" clId="{FC94FCCD-AA24-4CAB-9681-FBB79811559E}" dt="2023-11-20T23:37:01.858" v="619" actId="2696"/>
        <pc:sldMkLst>
          <pc:docMk/>
          <pc:sldMk cId="3049232890" sldId="2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11/20/2023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11/20/2023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11/20/2023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11/20/2023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11/20/2023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11/20/2023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11/20/2023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kaggle.com/datasets/andrewmvd/fetal-health-classification/data"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mag-fetalhealth-d60b9f71f8d4.herokuapp.com/" TargetMode="External"/><Relationship Id="rId2" Type="http://schemas.openxmlformats.org/officeDocument/2006/relationships/hyperlink" Target="https://github.com/magnusaghe/Fetal-Health-Classific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etalhealth2-4a46f0fc9dcb.herokuapp.com/" TargetMode="External"/><Relationship Id="rId2" Type="http://schemas.openxmlformats.org/officeDocument/2006/relationships/hyperlink" Target="https://hub.docker.com/repository/docker/magnusaghe/fetalhealth2/gener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752600"/>
          </a:xfrm>
        </p:spPr>
        <p:txBody>
          <a:bodyPr anchor="b">
            <a:normAutofit/>
          </a:bodyPr>
          <a:lstStyle/>
          <a:p>
            <a:r>
              <a:rPr lang="en-US"/>
              <a:t>Fetal Health Classification</a:t>
            </a:r>
          </a:p>
        </p:txBody>
      </p:sp>
      <p:pic>
        <p:nvPicPr>
          <p:cNvPr id="5" name="Picture 4" descr="A baby in a womb&#10;&#10;Description automatically generated">
            <a:extLst>
              <a:ext uri="{FF2B5EF4-FFF2-40B4-BE49-F238E27FC236}">
                <a16:creationId xmlns:a16="http://schemas.microsoft.com/office/drawing/2014/main" id="{5A97299A-AA0B-AC72-8C95-3A4D8CCF32D3}"/>
              </a:ext>
            </a:extLst>
          </p:cNvPr>
          <p:cNvPicPr>
            <a:picLocks noChangeAspect="1"/>
          </p:cNvPicPr>
          <p:nvPr/>
        </p:nvPicPr>
        <p:blipFill rotWithShape="1">
          <a:blip r:embed="rId2">
            <a:extLst>
              <a:ext uri="{28A0092B-C50C-407E-A947-70E740481C1C}">
                <a14:useLocalDpi xmlns:a14="http://schemas.microsoft.com/office/drawing/2010/main" val="0"/>
              </a:ext>
            </a:extLst>
          </a:blip>
          <a:srcRect l="9812" r="14305" b="1"/>
          <a:stretch/>
        </p:blipFill>
        <p:spPr>
          <a:xfrm>
            <a:off x="1" y="10"/>
            <a:ext cx="7008810" cy="6857989"/>
          </a:xfrm>
          <a:prstGeom prst="rect">
            <a:avLst/>
          </a:prstGeom>
          <a:noFill/>
        </p:spPr>
      </p:pic>
      <p:sp>
        <p:nvSpPr>
          <p:cNvPr id="3" name="Subtitle 2"/>
          <p:cNvSpPr>
            <a:spLocks noGrp="1"/>
          </p:cNvSpPr>
          <p:nvPr>
            <p:ph type="body" sz="half" idx="2"/>
          </p:nvPr>
        </p:nvSpPr>
        <p:spPr>
          <a:xfrm>
            <a:off x="7635240" y="5029200"/>
            <a:ext cx="3932237" cy="1374648"/>
          </a:xfrm>
        </p:spPr>
        <p:txBody>
          <a:bodyPr>
            <a:normAutofit/>
          </a:bodyPr>
          <a:lstStyle/>
          <a:p>
            <a:r>
              <a:rPr lang="en-US" dirty="0"/>
              <a:t>BY Magnus Aghe</a:t>
            </a:r>
          </a:p>
          <a:p>
            <a:r>
              <a:rPr lang="en-US" dirty="0"/>
              <a:t>ANA680 FINAL PROJECT</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293A-B9A5-CBC5-8BE0-7814D7A82BD2}"/>
              </a:ext>
            </a:extLst>
          </p:cNvPr>
          <p:cNvSpPr>
            <a:spLocks noGrp="1"/>
          </p:cNvSpPr>
          <p:nvPr>
            <p:ph type="title"/>
          </p:nvPr>
        </p:nvSpPr>
        <p:spPr/>
        <p:txBody>
          <a:bodyPr/>
          <a:lstStyle/>
          <a:p>
            <a:r>
              <a:rPr lang="en-US" dirty="0"/>
              <a:t>Model Deployment – AWS EC2</a:t>
            </a:r>
          </a:p>
        </p:txBody>
      </p:sp>
      <p:sp>
        <p:nvSpPr>
          <p:cNvPr id="3" name="Content Placeholder 2">
            <a:extLst>
              <a:ext uri="{FF2B5EF4-FFF2-40B4-BE49-F238E27FC236}">
                <a16:creationId xmlns:a16="http://schemas.microsoft.com/office/drawing/2014/main" id="{82A55763-08E0-E46A-B85E-266DF2A0C84A}"/>
              </a:ext>
            </a:extLst>
          </p:cNvPr>
          <p:cNvSpPr>
            <a:spLocks noGrp="1"/>
          </p:cNvSpPr>
          <p:nvPr>
            <p:ph idx="1"/>
          </p:nvPr>
        </p:nvSpPr>
        <p:spPr>
          <a:xfrm>
            <a:off x="0" y="1600200"/>
            <a:ext cx="2133600" cy="4572001"/>
          </a:xfrm>
        </p:spPr>
        <p:txBody>
          <a:bodyPr/>
          <a:lstStyle/>
          <a:p>
            <a:r>
              <a:rPr lang="en-US" dirty="0"/>
              <a:t>The model was also deployed on AWS EC2. The screenshot of the Fetal Health Classification deployed model is found here:-</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07AC4B7E-548F-3F84-DB7F-37FEBFB4B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22776"/>
            <a:ext cx="9982200" cy="5335224"/>
          </a:xfrm>
          <a:prstGeom prst="rect">
            <a:avLst/>
          </a:prstGeom>
        </p:spPr>
      </p:pic>
    </p:spTree>
    <p:extLst>
      <p:ext uri="{BB962C8B-B14F-4D97-AF65-F5344CB8AC3E}">
        <p14:creationId xmlns:p14="http://schemas.microsoft.com/office/powerpoint/2010/main" val="162385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60FF7DC-9244-69CB-20D0-394E60C9E718}"/>
              </a:ext>
            </a:extLst>
          </p:cNvPr>
          <p:cNvSpPr>
            <a:spLocks noGrp="1"/>
          </p:cNvSpPr>
          <p:nvPr>
            <p:ph type="ctrTitle"/>
          </p:nvPr>
        </p:nvSpPr>
        <p:spPr>
          <a:xfrm>
            <a:off x="626225" y="1828800"/>
            <a:ext cx="4098175" cy="3177380"/>
          </a:xfrm>
        </p:spPr>
        <p:txBody>
          <a:bodyPr/>
          <a:lstStyle/>
          <a:p>
            <a:r>
              <a:rPr lang="en-US"/>
              <a:t>Thank you</a:t>
            </a:r>
          </a:p>
        </p:txBody>
      </p:sp>
      <p:sp>
        <p:nvSpPr>
          <p:cNvPr id="10" name="Subtitle 2">
            <a:extLst>
              <a:ext uri="{FF2B5EF4-FFF2-40B4-BE49-F238E27FC236}">
                <a16:creationId xmlns:a16="http://schemas.microsoft.com/office/drawing/2014/main" id="{1027CC55-3345-1D98-958E-DECE2B4A4B4C}"/>
              </a:ext>
            </a:extLst>
          </p:cNvPr>
          <p:cNvSpPr>
            <a:spLocks noGrp="1"/>
          </p:cNvSpPr>
          <p:nvPr>
            <p:ph type="subTitle" idx="1"/>
          </p:nvPr>
        </p:nvSpPr>
        <p:spPr>
          <a:xfrm>
            <a:off x="626225" y="5181600"/>
            <a:ext cx="4098175" cy="685800"/>
          </a:xfrm>
        </p:spPr>
        <p:txBody>
          <a:bodyPr/>
          <a:lstStyle/>
          <a:p>
            <a:endParaRPr lang="en-US"/>
          </a:p>
        </p:txBody>
      </p:sp>
    </p:spTree>
    <p:extLst>
      <p:ext uri="{BB962C8B-B14F-4D97-AF65-F5344CB8AC3E}">
        <p14:creationId xmlns:p14="http://schemas.microsoft.com/office/powerpoint/2010/main" val="259191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Problem Statement</a:t>
            </a:r>
          </a:p>
        </p:txBody>
      </p:sp>
      <p:sp>
        <p:nvSpPr>
          <p:cNvPr id="3" name="Content Placeholder 2"/>
          <p:cNvSpPr>
            <a:spLocks noGrp="1"/>
          </p:cNvSpPr>
          <p:nvPr>
            <p:ph idx="1"/>
          </p:nvPr>
        </p:nvSpPr>
        <p:spPr/>
        <p:txBody>
          <a:bodyPr>
            <a:noAutofit/>
          </a:bodyPr>
          <a:lstStyle/>
          <a:p>
            <a:r>
              <a:rPr lang="en-US" sz="1600" dirty="0"/>
              <a:t>The well-being and development of an unborn child during pregnancy remains very important, as it plays a significant role in determining the child’s future and overall health outcomes. </a:t>
            </a:r>
          </a:p>
          <a:p>
            <a:r>
              <a:rPr lang="en-US" sz="1600" dirty="0"/>
              <a:t>More than just fetal mortality which refers to the intrauterine death of a fetus that is not an induced termination of pregnancy, the overall health of a fetus needs to have the right development foundation in order to lead to successful birth and long-term health outcomes. </a:t>
            </a:r>
          </a:p>
          <a:p>
            <a:r>
              <a:rPr lang="en-US" sz="1600" dirty="0"/>
              <a:t>In 2022, the United States recorded 20,091 fetal deaths, representing a fetal mortality rate of 5.45 per 1,000 live births at 20 weeks of gestation or more (National Center for Health Statistics, 2022). This was a 5% improvement over 2021 figures (5.73 deaths per 1,000 live births). </a:t>
            </a:r>
          </a:p>
          <a:p>
            <a:r>
              <a:rPr lang="en-US" sz="1600" dirty="0"/>
              <a:t>However, amongst the 38 high-income countries – members of the Organization for Economic Cooperation Development (OECD), the US had the highest rate of infant and maternal deaths (5.4 deaths per 1,000 live births versus the OECD average of 4.1). In contrast, there were 1.6 deaths per 1,000 live births in Norway (OECD Health Statistics, 2022).</a:t>
            </a:r>
          </a:p>
          <a:p>
            <a:r>
              <a:rPr lang="en-US" sz="1600" dirty="0"/>
              <a:t>This implies a lot can still be done to improve fetal health and infant well being in the United States, and globally (especially in developing countries).</a:t>
            </a:r>
          </a:p>
          <a:p>
            <a:endParaRPr lang="en-US" sz="1500"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7277-44B9-4638-CCFE-CBF022FB9BF4}"/>
              </a:ext>
            </a:extLst>
          </p:cNvPr>
          <p:cNvSpPr>
            <a:spLocks noGrp="1"/>
          </p:cNvSpPr>
          <p:nvPr>
            <p:ph type="title"/>
          </p:nvPr>
        </p:nvSpPr>
        <p:spPr>
          <a:xfrm>
            <a:off x="1066800" y="99220"/>
            <a:ext cx="10058400" cy="1325563"/>
          </a:xfrm>
        </p:spPr>
        <p:txBody>
          <a:bodyPr anchor="ctr">
            <a:normAutofit/>
          </a:bodyPr>
          <a:lstStyle/>
          <a:p>
            <a:r>
              <a:rPr lang="en-US" dirty="0"/>
              <a:t>The Fetal Health Classification Dataset</a:t>
            </a:r>
          </a:p>
        </p:txBody>
      </p:sp>
      <p:sp>
        <p:nvSpPr>
          <p:cNvPr id="3" name="Content Placeholder 2">
            <a:extLst>
              <a:ext uri="{FF2B5EF4-FFF2-40B4-BE49-F238E27FC236}">
                <a16:creationId xmlns:a16="http://schemas.microsoft.com/office/drawing/2014/main" id="{7F69F615-E1C6-6477-F68C-AB266F65FE7A}"/>
              </a:ext>
            </a:extLst>
          </p:cNvPr>
          <p:cNvSpPr>
            <a:spLocks noGrp="1"/>
          </p:cNvSpPr>
          <p:nvPr>
            <p:ph sz="half" idx="1"/>
          </p:nvPr>
        </p:nvSpPr>
        <p:spPr>
          <a:xfrm>
            <a:off x="1066800" y="1825624"/>
            <a:ext cx="4800600" cy="4575175"/>
          </a:xfrm>
        </p:spPr>
        <p:txBody>
          <a:bodyPr>
            <a:normAutofit/>
          </a:bodyPr>
          <a:lstStyle/>
          <a:p>
            <a:r>
              <a:rPr lang="en-US" sz="1500"/>
              <a:t>In addition to clinical judgment and other diagnostic measures, cardiotocograms (CTGs) are used in obstetrics to monitor the well-being of the fetus during pregnancy and labor, by providing valuable information about the fetal heart rate patterns, fetal movement, uterine contractions and other metrics.</a:t>
            </a:r>
          </a:p>
          <a:p>
            <a:r>
              <a:rPr lang="en-US" sz="1500"/>
              <a:t>The aim of this project is to develop and deploy a machine learning model that will help healthcare practitioners classify the health of a fetus. </a:t>
            </a:r>
          </a:p>
          <a:p>
            <a:r>
              <a:rPr lang="en-US" sz="1500"/>
              <a:t>The dataset used can be found on Kaggle at </a:t>
            </a:r>
            <a:r>
              <a:rPr lang="en-US" sz="1500">
                <a:hlinkClick r:id="rId2"/>
              </a:rPr>
              <a:t>https://www.kaggle.com/datasets/andrewmvd/fetal-health-classification/data</a:t>
            </a:r>
            <a:r>
              <a:rPr lang="en-US" sz="1500"/>
              <a:t>. </a:t>
            </a:r>
          </a:p>
          <a:p>
            <a:r>
              <a:rPr lang="en-US" sz="1500"/>
              <a:t>It contains 2126 records of features extracted from cardiotocogram exams, which were classified by three expert obstetricians into three classes:- ‘normal’, ‘suspect’, or ‘pathological’.</a:t>
            </a:r>
          </a:p>
        </p:txBody>
      </p:sp>
      <p:pic>
        <p:nvPicPr>
          <p:cNvPr id="5" name="Picture 4" descr="A person holding a baby&#10;&#10;Description automatically generated with medium confidence">
            <a:extLst>
              <a:ext uri="{FF2B5EF4-FFF2-40B4-BE49-F238E27FC236}">
                <a16:creationId xmlns:a16="http://schemas.microsoft.com/office/drawing/2014/main" id="{A61933CD-FC37-F10E-7714-885A4CFDDB22}"/>
              </a:ext>
            </a:extLst>
          </p:cNvPr>
          <p:cNvPicPr>
            <a:picLocks noChangeAspect="1"/>
          </p:cNvPicPr>
          <p:nvPr/>
        </p:nvPicPr>
        <p:blipFill rotWithShape="1">
          <a:blip r:embed="rId3">
            <a:extLst>
              <a:ext uri="{28A0092B-C50C-407E-A947-70E740481C1C}">
                <a14:useLocalDpi xmlns:a14="http://schemas.microsoft.com/office/drawing/2010/main" val="0"/>
              </a:ext>
            </a:extLst>
          </a:blip>
          <a:srcRect l="18180" r="22799" b="-1"/>
          <a:stretch/>
        </p:blipFill>
        <p:spPr>
          <a:xfrm>
            <a:off x="6324600" y="1825624"/>
            <a:ext cx="4800600" cy="4575175"/>
          </a:xfrm>
          <a:prstGeom prst="rect">
            <a:avLst/>
          </a:prstGeom>
          <a:noFill/>
        </p:spPr>
      </p:pic>
    </p:spTree>
    <p:extLst>
      <p:ext uri="{BB962C8B-B14F-4D97-AF65-F5344CB8AC3E}">
        <p14:creationId xmlns:p14="http://schemas.microsoft.com/office/powerpoint/2010/main" val="303783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B2C7-C7AD-72D2-0648-B2478F147D0F}"/>
              </a:ext>
            </a:extLst>
          </p:cNvPr>
          <p:cNvSpPr>
            <a:spLocks noGrp="1"/>
          </p:cNvSpPr>
          <p:nvPr>
            <p:ph type="title"/>
          </p:nvPr>
        </p:nvSpPr>
        <p:spPr/>
        <p:txBody>
          <a:bodyPr/>
          <a:lstStyle/>
          <a:p>
            <a:r>
              <a:rPr lang="en-US" dirty="0"/>
              <a:t>Advantages of Deploying a ML Model for Classifying Fetal Health</a:t>
            </a:r>
          </a:p>
        </p:txBody>
      </p:sp>
      <p:sp>
        <p:nvSpPr>
          <p:cNvPr id="3" name="Content Placeholder 2">
            <a:extLst>
              <a:ext uri="{FF2B5EF4-FFF2-40B4-BE49-F238E27FC236}">
                <a16:creationId xmlns:a16="http://schemas.microsoft.com/office/drawing/2014/main" id="{B8E82A55-9D08-8110-10CD-694C1DF66897}"/>
              </a:ext>
            </a:extLst>
          </p:cNvPr>
          <p:cNvSpPr>
            <a:spLocks noGrp="1"/>
          </p:cNvSpPr>
          <p:nvPr>
            <p:ph idx="1"/>
          </p:nvPr>
        </p:nvSpPr>
        <p:spPr/>
        <p:txBody>
          <a:bodyPr>
            <a:normAutofit fontScale="92500" lnSpcReduction="20000"/>
          </a:bodyPr>
          <a:lstStyle/>
          <a:p>
            <a:r>
              <a:rPr lang="en-US" dirty="0"/>
              <a:t>Developing and deploying a machine learning model for classifying fetal health into either ‘normal’, ‘suspect’ or ‘pathological’ will help health practitioners in some of the following ways:-</a:t>
            </a:r>
          </a:p>
          <a:p>
            <a:pPr marL="0" indent="0">
              <a:buNone/>
            </a:pPr>
            <a:r>
              <a:rPr lang="en-US" dirty="0"/>
              <a:t>1. Automation and Efficiency</a:t>
            </a:r>
          </a:p>
          <a:p>
            <a:pPr marL="0" indent="0">
              <a:buNone/>
            </a:pPr>
            <a:r>
              <a:rPr lang="en-US" dirty="0"/>
              <a:t>2. Adaptability and Flexibility (to changing data, and model selection)</a:t>
            </a:r>
          </a:p>
          <a:p>
            <a:pPr marL="0" indent="0">
              <a:buNone/>
            </a:pPr>
            <a:r>
              <a:rPr lang="en-US" dirty="0"/>
              <a:t>3. Speed and Real-time processing (Real-time decision-making)</a:t>
            </a:r>
          </a:p>
          <a:p>
            <a:pPr marL="0" indent="0">
              <a:buNone/>
            </a:pPr>
            <a:r>
              <a:rPr lang="en-US" dirty="0"/>
              <a:t>4. Consistency (Consistent decision-making)</a:t>
            </a:r>
          </a:p>
          <a:p>
            <a:pPr marL="0" indent="0">
              <a:buNone/>
            </a:pPr>
            <a:r>
              <a:rPr lang="en-US" dirty="0"/>
              <a:t>5. Predictive analytics (Future prediction)</a:t>
            </a:r>
          </a:p>
          <a:p>
            <a:pPr marL="0" indent="0">
              <a:buNone/>
            </a:pPr>
            <a:r>
              <a:rPr lang="en-US" dirty="0"/>
              <a:t>6. Cost-effectiveness and improved accessibility </a:t>
            </a:r>
          </a:p>
          <a:p>
            <a:pPr marL="0" indent="0">
              <a:buNone/>
            </a:pPr>
            <a:r>
              <a:rPr lang="en-US" dirty="0"/>
              <a:t>7. Objectivity (Reduced bias)</a:t>
            </a:r>
          </a:p>
          <a:p>
            <a:pPr marL="0" indent="0">
              <a:buNone/>
            </a:pPr>
            <a:r>
              <a:rPr lang="en-US" dirty="0"/>
              <a:t>8. Pattern recognition (Identifying complex patterns)</a:t>
            </a:r>
          </a:p>
        </p:txBody>
      </p:sp>
    </p:spTree>
    <p:extLst>
      <p:ext uri="{BB962C8B-B14F-4D97-AF65-F5344CB8AC3E}">
        <p14:creationId xmlns:p14="http://schemas.microsoft.com/office/powerpoint/2010/main" val="234958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3EBC-14E4-0EA7-AA64-64A673FC3EA0}"/>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C8E803BE-8A78-B77E-2C3A-ACA821FC3F69}"/>
              </a:ext>
            </a:extLst>
          </p:cNvPr>
          <p:cNvSpPr>
            <a:spLocks noGrp="1"/>
          </p:cNvSpPr>
          <p:nvPr>
            <p:ph idx="1"/>
          </p:nvPr>
        </p:nvSpPr>
        <p:spPr/>
        <p:txBody>
          <a:bodyPr>
            <a:normAutofit fontScale="70000" lnSpcReduction="20000"/>
          </a:bodyPr>
          <a:lstStyle/>
          <a:p>
            <a:r>
              <a:rPr lang="en-US" dirty="0"/>
              <a:t>To select our final predictor variables out of 21 possible ones, Variance Inflation Factor selection technique was used to remove high multicollinearity features.</a:t>
            </a:r>
          </a:p>
          <a:p>
            <a:r>
              <a:rPr lang="en-US" dirty="0"/>
              <a:t>A correlation analysis was then carried out to select the five most correlated features with fetal health. </a:t>
            </a:r>
          </a:p>
          <a:p>
            <a:r>
              <a:rPr lang="en-US" dirty="0"/>
              <a:t>Our predictor variables are </a:t>
            </a:r>
          </a:p>
          <a:p>
            <a:r>
              <a:rPr lang="en-US" i="0" dirty="0">
                <a:effectLst/>
              </a:rPr>
              <a:t>1. </a:t>
            </a:r>
            <a:r>
              <a:rPr lang="en-US" i="0" dirty="0" err="1">
                <a:effectLst/>
              </a:rPr>
              <a:t>prolongued_decelerations</a:t>
            </a:r>
            <a:r>
              <a:rPr lang="en-US" i="0" dirty="0">
                <a:effectLst/>
              </a:rPr>
              <a:t> </a:t>
            </a:r>
          </a:p>
          <a:p>
            <a:r>
              <a:rPr lang="en-US" i="0" dirty="0">
                <a:effectLst/>
              </a:rPr>
              <a:t>2. </a:t>
            </a:r>
            <a:r>
              <a:rPr lang="en-US" i="0" dirty="0" err="1">
                <a:effectLst/>
              </a:rPr>
              <a:t>percentage_of_time_with_abnormal_long_term_variability</a:t>
            </a:r>
            <a:r>
              <a:rPr lang="en-US" i="0" dirty="0">
                <a:effectLst/>
              </a:rPr>
              <a:t> </a:t>
            </a:r>
          </a:p>
          <a:p>
            <a:r>
              <a:rPr lang="en-US" i="0" dirty="0">
                <a:effectLst/>
              </a:rPr>
              <a:t>3. accelerations </a:t>
            </a:r>
          </a:p>
          <a:p>
            <a:r>
              <a:rPr lang="en-US" i="0" dirty="0">
                <a:effectLst/>
              </a:rPr>
              <a:t>4. </a:t>
            </a:r>
            <a:r>
              <a:rPr lang="en-US" i="0" dirty="0" err="1">
                <a:effectLst/>
              </a:rPr>
              <a:t>histogram_variance</a:t>
            </a:r>
            <a:endParaRPr lang="en-US" dirty="0"/>
          </a:p>
          <a:p>
            <a:r>
              <a:rPr lang="en-US" i="0" dirty="0">
                <a:effectLst/>
              </a:rPr>
              <a:t>5. </a:t>
            </a:r>
            <a:r>
              <a:rPr lang="en-US" i="0" dirty="0" err="1">
                <a:effectLst/>
              </a:rPr>
              <a:t>uterine_contractions</a:t>
            </a:r>
            <a:r>
              <a:rPr lang="en-US" i="0" dirty="0">
                <a:effectLst/>
              </a:rPr>
              <a:t>.</a:t>
            </a:r>
            <a:r>
              <a:rPr lang="en-US" dirty="0"/>
              <a:t> </a:t>
            </a:r>
          </a:p>
          <a:p>
            <a:pPr marL="0" indent="0">
              <a:buNone/>
            </a:pPr>
            <a:endParaRPr lang="en-US" dirty="0"/>
          </a:p>
          <a:p>
            <a:r>
              <a:rPr lang="en-US" dirty="0"/>
              <a:t>Our target feature is </a:t>
            </a:r>
            <a:r>
              <a:rPr lang="en-US" dirty="0" err="1"/>
              <a:t>fetal_health</a:t>
            </a:r>
            <a:endParaRPr lang="en-US" dirty="0"/>
          </a:p>
        </p:txBody>
      </p:sp>
    </p:spTree>
    <p:extLst>
      <p:ext uri="{BB962C8B-B14F-4D97-AF65-F5344CB8AC3E}">
        <p14:creationId xmlns:p14="http://schemas.microsoft.com/office/powerpoint/2010/main" val="414522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ED0A-16EC-3DD7-C6B0-1579841F6925}"/>
              </a:ext>
            </a:extLst>
          </p:cNvPr>
          <p:cNvSpPr>
            <a:spLocks noGrp="1"/>
          </p:cNvSpPr>
          <p:nvPr>
            <p:ph type="title"/>
          </p:nvPr>
        </p:nvSpPr>
        <p:spPr/>
        <p:txBody>
          <a:bodyPr/>
          <a:lstStyle/>
          <a:p>
            <a:r>
              <a:rPr lang="en-US" dirty="0"/>
              <a:t>Building the Classification Models</a:t>
            </a:r>
          </a:p>
        </p:txBody>
      </p:sp>
      <p:sp>
        <p:nvSpPr>
          <p:cNvPr id="3" name="Content Placeholder 2">
            <a:extLst>
              <a:ext uri="{FF2B5EF4-FFF2-40B4-BE49-F238E27FC236}">
                <a16:creationId xmlns:a16="http://schemas.microsoft.com/office/drawing/2014/main" id="{D16EE03A-1D77-B82B-8600-78B84EBED36C}"/>
              </a:ext>
            </a:extLst>
          </p:cNvPr>
          <p:cNvSpPr>
            <a:spLocks noGrp="1"/>
          </p:cNvSpPr>
          <p:nvPr>
            <p:ph idx="1"/>
          </p:nvPr>
        </p:nvSpPr>
        <p:spPr>
          <a:xfrm>
            <a:off x="1524000" y="1600200"/>
            <a:ext cx="9753600" cy="4937759"/>
          </a:xfrm>
        </p:spPr>
        <p:txBody>
          <a:bodyPr>
            <a:normAutofit/>
          </a:bodyPr>
          <a:lstStyle/>
          <a:p>
            <a:r>
              <a:rPr lang="en-US" dirty="0"/>
              <a:t>Data was split into 75% for training and 25% for testing.</a:t>
            </a:r>
          </a:p>
          <a:p>
            <a:r>
              <a:rPr lang="en-US" dirty="0"/>
              <a:t>Eight (8) classification models were built. Random Forest model had the highest accuracy of 87.78% and was therefore selected as our model.</a:t>
            </a:r>
          </a:p>
        </p:txBody>
      </p:sp>
      <p:graphicFrame>
        <p:nvGraphicFramePr>
          <p:cNvPr id="4" name="Table 3">
            <a:extLst>
              <a:ext uri="{FF2B5EF4-FFF2-40B4-BE49-F238E27FC236}">
                <a16:creationId xmlns:a16="http://schemas.microsoft.com/office/drawing/2014/main" id="{54966C86-E31D-59D2-EB4C-988A29CBD9ED}"/>
              </a:ext>
            </a:extLst>
          </p:cNvPr>
          <p:cNvGraphicFramePr>
            <a:graphicFrameLocks noGrp="1"/>
          </p:cNvGraphicFramePr>
          <p:nvPr>
            <p:extLst>
              <p:ext uri="{D42A27DB-BD31-4B8C-83A1-F6EECF244321}">
                <p14:modId xmlns:p14="http://schemas.microsoft.com/office/powerpoint/2010/main" val="1478722195"/>
              </p:ext>
            </p:extLst>
          </p:nvPr>
        </p:nvGraphicFramePr>
        <p:xfrm>
          <a:off x="2032000" y="3200400"/>
          <a:ext cx="8128000" cy="33375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1593771853"/>
                    </a:ext>
                  </a:extLst>
                </a:gridCol>
                <a:gridCol w="4064000">
                  <a:extLst>
                    <a:ext uri="{9D8B030D-6E8A-4147-A177-3AD203B41FA5}">
                      <a16:colId xmlns:a16="http://schemas.microsoft.com/office/drawing/2014/main" val="3060736733"/>
                    </a:ext>
                  </a:extLst>
                </a:gridCol>
              </a:tblGrid>
              <a:tr h="370840">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1876513860"/>
                  </a:ext>
                </a:extLst>
              </a:tr>
              <a:tr h="370840">
                <a:tc>
                  <a:txBody>
                    <a:bodyPr/>
                    <a:lstStyle/>
                    <a:p>
                      <a:r>
                        <a:rPr lang="en-US" dirty="0"/>
                        <a:t>Random Forest</a:t>
                      </a:r>
                    </a:p>
                  </a:txBody>
                  <a:tcPr/>
                </a:tc>
                <a:tc>
                  <a:txBody>
                    <a:bodyPr/>
                    <a:lstStyle/>
                    <a:p>
                      <a:r>
                        <a:rPr lang="en-US" dirty="0"/>
                        <a:t>87.78%</a:t>
                      </a:r>
                    </a:p>
                  </a:txBody>
                  <a:tcPr/>
                </a:tc>
                <a:extLst>
                  <a:ext uri="{0D108BD9-81ED-4DB2-BD59-A6C34878D82A}">
                    <a16:rowId xmlns:a16="http://schemas.microsoft.com/office/drawing/2014/main" val="1203140763"/>
                  </a:ext>
                </a:extLst>
              </a:tr>
              <a:tr h="370840">
                <a:tc>
                  <a:txBody>
                    <a:bodyPr/>
                    <a:lstStyle/>
                    <a:p>
                      <a:r>
                        <a:rPr lang="en-US" dirty="0" err="1"/>
                        <a:t>XGBoost</a:t>
                      </a:r>
                      <a:endParaRPr lang="en-US" dirty="0"/>
                    </a:p>
                  </a:txBody>
                  <a:tcPr/>
                </a:tc>
                <a:tc>
                  <a:txBody>
                    <a:bodyPr/>
                    <a:lstStyle/>
                    <a:p>
                      <a:r>
                        <a:rPr lang="en-US" dirty="0"/>
                        <a:t>86.47%</a:t>
                      </a:r>
                    </a:p>
                  </a:txBody>
                  <a:tcPr/>
                </a:tc>
                <a:extLst>
                  <a:ext uri="{0D108BD9-81ED-4DB2-BD59-A6C34878D82A}">
                    <a16:rowId xmlns:a16="http://schemas.microsoft.com/office/drawing/2014/main" val="303707154"/>
                  </a:ext>
                </a:extLst>
              </a:tr>
              <a:tr h="370840">
                <a:tc>
                  <a:txBody>
                    <a:bodyPr/>
                    <a:lstStyle/>
                    <a:p>
                      <a:r>
                        <a:rPr lang="en-US" dirty="0"/>
                        <a:t>Decision Tree</a:t>
                      </a:r>
                    </a:p>
                  </a:txBody>
                  <a:tcPr/>
                </a:tc>
                <a:tc>
                  <a:txBody>
                    <a:bodyPr/>
                    <a:lstStyle/>
                    <a:p>
                      <a:r>
                        <a:rPr lang="en-US" dirty="0"/>
                        <a:t>83.65%</a:t>
                      </a:r>
                    </a:p>
                  </a:txBody>
                  <a:tcPr/>
                </a:tc>
                <a:extLst>
                  <a:ext uri="{0D108BD9-81ED-4DB2-BD59-A6C34878D82A}">
                    <a16:rowId xmlns:a16="http://schemas.microsoft.com/office/drawing/2014/main" val="2162348234"/>
                  </a:ext>
                </a:extLst>
              </a:tr>
              <a:tr h="370840">
                <a:tc>
                  <a:txBody>
                    <a:bodyPr/>
                    <a:lstStyle/>
                    <a:p>
                      <a:r>
                        <a:rPr lang="en-US" dirty="0"/>
                        <a:t>Naïve Bayes</a:t>
                      </a:r>
                    </a:p>
                  </a:txBody>
                  <a:tcPr/>
                </a:tc>
                <a:tc>
                  <a:txBody>
                    <a:bodyPr/>
                    <a:lstStyle/>
                    <a:p>
                      <a:r>
                        <a:rPr lang="en-US" dirty="0"/>
                        <a:t>80.26%</a:t>
                      </a:r>
                    </a:p>
                  </a:txBody>
                  <a:tcPr/>
                </a:tc>
                <a:extLst>
                  <a:ext uri="{0D108BD9-81ED-4DB2-BD59-A6C34878D82A}">
                    <a16:rowId xmlns:a16="http://schemas.microsoft.com/office/drawing/2014/main" val="1538785227"/>
                  </a:ext>
                </a:extLst>
              </a:tr>
              <a:tr h="370840">
                <a:tc>
                  <a:txBody>
                    <a:bodyPr/>
                    <a:lstStyle/>
                    <a:p>
                      <a:r>
                        <a:rPr lang="en-US" dirty="0"/>
                        <a:t>Kernel SVM</a:t>
                      </a:r>
                    </a:p>
                  </a:txBody>
                  <a:tcPr/>
                </a:tc>
                <a:tc>
                  <a:txBody>
                    <a:bodyPr/>
                    <a:lstStyle/>
                    <a:p>
                      <a:r>
                        <a:rPr lang="en-US" dirty="0"/>
                        <a:t>80.07%</a:t>
                      </a:r>
                    </a:p>
                  </a:txBody>
                  <a:tcPr/>
                </a:tc>
                <a:extLst>
                  <a:ext uri="{0D108BD9-81ED-4DB2-BD59-A6C34878D82A}">
                    <a16:rowId xmlns:a16="http://schemas.microsoft.com/office/drawing/2014/main" val="3057521531"/>
                  </a:ext>
                </a:extLst>
              </a:tr>
              <a:tr h="370840">
                <a:tc>
                  <a:txBody>
                    <a:bodyPr/>
                    <a:lstStyle/>
                    <a:p>
                      <a:r>
                        <a:rPr lang="en-US" dirty="0"/>
                        <a:t>KNN</a:t>
                      </a:r>
                    </a:p>
                  </a:txBody>
                  <a:tcPr/>
                </a:tc>
                <a:tc>
                  <a:txBody>
                    <a:bodyPr/>
                    <a:lstStyle/>
                    <a:p>
                      <a:r>
                        <a:rPr lang="en-US" dirty="0"/>
                        <a:t>79.88%</a:t>
                      </a:r>
                    </a:p>
                  </a:txBody>
                  <a:tcPr/>
                </a:tc>
                <a:extLst>
                  <a:ext uri="{0D108BD9-81ED-4DB2-BD59-A6C34878D82A}">
                    <a16:rowId xmlns:a16="http://schemas.microsoft.com/office/drawing/2014/main" val="266691581"/>
                  </a:ext>
                </a:extLst>
              </a:tr>
              <a:tr h="370840">
                <a:tc>
                  <a:txBody>
                    <a:bodyPr/>
                    <a:lstStyle/>
                    <a:p>
                      <a:r>
                        <a:rPr lang="en-US" dirty="0"/>
                        <a:t>Logistic Regression</a:t>
                      </a:r>
                    </a:p>
                  </a:txBody>
                  <a:tcPr/>
                </a:tc>
                <a:tc>
                  <a:txBody>
                    <a:bodyPr/>
                    <a:lstStyle/>
                    <a:p>
                      <a:r>
                        <a:rPr lang="en-US" dirty="0"/>
                        <a:t>78.57%</a:t>
                      </a:r>
                    </a:p>
                  </a:txBody>
                  <a:tcPr/>
                </a:tc>
                <a:extLst>
                  <a:ext uri="{0D108BD9-81ED-4DB2-BD59-A6C34878D82A}">
                    <a16:rowId xmlns:a16="http://schemas.microsoft.com/office/drawing/2014/main" val="3318820517"/>
                  </a:ext>
                </a:extLst>
              </a:tr>
              <a:tr h="370840">
                <a:tc>
                  <a:txBody>
                    <a:bodyPr/>
                    <a:lstStyle/>
                    <a:p>
                      <a:r>
                        <a:rPr lang="en-US" dirty="0"/>
                        <a:t>Linear SVM</a:t>
                      </a:r>
                    </a:p>
                  </a:txBody>
                  <a:tcPr/>
                </a:tc>
                <a:tc>
                  <a:txBody>
                    <a:bodyPr/>
                    <a:lstStyle/>
                    <a:p>
                      <a:r>
                        <a:rPr lang="en-US" dirty="0"/>
                        <a:t>76.5%</a:t>
                      </a:r>
                    </a:p>
                  </a:txBody>
                  <a:tcPr/>
                </a:tc>
                <a:extLst>
                  <a:ext uri="{0D108BD9-81ED-4DB2-BD59-A6C34878D82A}">
                    <a16:rowId xmlns:a16="http://schemas.microsoft.com/office/drawing/2014/main" val="3468839360"/>
                  </a:ext>
                </a:extLst>
              </a:tr>
            </a:tbl>
          </a:graphicData>
        </a:graphic>
      </p:graphicFrame>
    </p:spTree>
    <p:extLst>
      <p:ext uri="{BB962C8B-B14F-4D97-AF65-F5344CB8AC3E}">
        <p14:creationId xmlns:p14="http://schemas.microsoft.com/office/powerpoint/2010/main" val="320199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E5E1-CE32-576A-A8D7-B37FD4A6B428}"/>
              </a:ext>
            </a:extLst>
          </p:cNvPr>
          <p:cNvSpPr>
            <a:spLocks noGrp="1"/>
          </p:cNvSpPr>
          <p:nvPr>
            <p:ph type="title"/>
          </p:nvPr>
        </p:nvSpPr>
        <p:spPr>
          <a:xfrm>
            <a:off x="7635240" y="3200400"/>
            <a:ext cx="3932237" cy="1752600"/>
          </a:xfrm>
        </p:spPr>
        <p:txBody>
          <a:bodyPr anchor="b">
            <a:normAutofit fontScale="90000"/>
          </a:bodyPr>
          <a:lstStyle/>
          <a:p>
            <a:r>
              <a:rPr lang="en-US" dirty="0"/>
              <a:t>Model Deployment – Heroku, Docker Container, </a:t>
            </a:r>
            <a:r>
              <a:rPr lang="en-US" dirty="0" err="1"/>
              <a:t>DockerHub</a:t>
            </a:r>
            <a:r>
              <a:rPr lang="en-US" dirty="0"/>
              <a:t>, GitHub, &amp; AWS EC2</a:t>
            </a:r>
          </a:p>
        </p:txBody>
      </p:sp>
      <p:pic>
        <p:nvPicPr>
          <p:cNvPr id="5" name="Picture 4" descr="White puzzle with one red piece">
            <a:extLst>
              <a:ext uri="{FF2B5EF4-FFF2-40B4-BE49-F238E27FC236}">
                <a16:creationId xmlns:a16="http://schemas.microsoft.com/office/drawing/2014/main" id="{03E9B230-A806-0F8E-EC2A-DB9B522C0E68}"/>
              </a:ext>
            </a:extLst>
          </p:cNvPr>
          <p:cNvPicPr>
            <a:picLocks noChangeAspect="1"/>
          </p:cNvPicPr>
          <p:nvPr/>
        </p:nvPicPr>
        <p:blipFill rotWithShape="1">
          <a:blip r:embed="rId2"/>
          <a:srcRect l="22058" r="20455"/>
          <a:stretch/>
        </p:blipFill>
        <p:spPr>
          <a:xfrm>
            <a:off x="1" y="10"/>
            <a:ext cx="7008810" cy="6857989"/>
          </a:xfrm>
          <a:prstGeom prst="rect">
            <a:avLst/>
          </a:prstGeom>
          <a:noFill/>
        </p:spPr>
      </p:pic>
    </p:spTree>
    <p:extLst>
      <p:ext uri="{BB962C8B-B14F-4D97-AF65-F5344CB8AC3E}">
        <p14:creationId xmlns:p14="http://schemas.microsoft.com/office/powerpoint/2010/main" val="379462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58A14CD-8551-A2DA-2400-477687CB2248}"/>
              </a:ext>
            </a:extLst>
          </p:cNvPr>
          <p:cNvSpPr>
            <a:spLocks noGrp="1"/>
          </p:cNvSpPr>
          <p:nvPr>
            <p:ph type="title"/>
          </p:nvPr>
        </p:nvSpPr>
        <p:spPr/>
        <p:txBody>
          <a:bodyPr/>
          <a:lstStyle/>
          <a:p>
            <a:r>
              <a:rPr lang="en-US" dirty="0"/>
              <a:t>Model Deployment – GitHub &amp; Heroku</a:t>
            </a:r>
          </a:p>
        </p:txBody>
      </p:sp>
      <p:sp>
        <p:nvSpPr>
          <p:cNvPr id="5" name="Content Placeholder 4">
            <a:extLst>
              <a:ext uri="{FF2B5EF4-FFF2-40B4-BE49-F238E27FC236}">
                <a16:creationId xmlns:a16="http://schemas.microsoft.com/office/drawing/2014/main" id="{D544A433-6EAE-5CCD-CD09-A6346F975A86}"/>
              </a:ext>
            </a:extLst>
          </p:cNvPr>
          <p:cNvSpPr>
            <a:spLocks noGrp="1"/>
          </p:cNvSpPr>
          <p:nvPr>
            <p:ph idx="1"/>
          </p:nvPr>
        </p:nvSpPr>
        <p:spPr/>
        <p:txBody>
          <a:bodyPr/>
          <a:lstStyle/>
          <a:p>
            <a:r>
              <a:rPr lang="en-US" dirty="0"/>
              <a:t>The GitHub repository of the Fetal Health Classification project and all relevant files can be found below at: </a:t>
            </a:r>
          </a:p>
          <a:p>
            <a:r>
              <a:rPr lang="en-US" dirty="0">
                <a:hlinkClick r:id="rId2"/>
              </a:rPr>
              <a:t>https://github.com/magnusaghe/Fetal-Health-Classification</a:t>
            </a:r>
            <a:r>
              <a:rPr lang="en-US" dirty="0"/>
              <a:t> </a:t>
            </a:r>
          </a:p>
          <a:p>
            <a:endParaRPr lang="en-US" dirty="0"/>
          </a:p>
          <a:p>
            <a:r>
              <a:rPr lang="en-US" dirty="0"/>
              <a:t>The Heroku URL of the deployed app can be found here at:</a:t>
            </a:r>
          </a:p>
          <a:p>
            <a:r>
              <a:rPr lang="en-US" dirty="0">
                <a:hlinkClick r:id="rId3"/>
              </a:rPr>
              <a:t>https://mag-fetalhealth-d60b9f71f8d4.herokuapp.com/</a:t>
            </a:r>
            <a:endParaRPr lang="en-US" dirty="0"/>
          </a:p>
          <a:p>
            <a:pPr marL="0" indent="0">
              <a:buNone/>
            </a:pPr>
            <a:endParaRPr lang="en-US" dirty="0"/>
          </a:p>
        </p:txBody>
      </p:sp>
    </p:spTree>
    <p:extLst>
      <p:ext uri="{BB962C8B-B14F-4D97-AF65-F5344CB8AC3E}">
        <p14:creationId xmlns:p14="http://schemas.microsoft.com/office/powerpoint/2010/main" val="220706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37FB-6076-E08D-F38D-451C9ED26C1A}"/>
              </a:ext>
            </a:extLst>
          </p:cNvPr>
          <p:cNvSpPr>
            <a:spLocks noGrp="1"/>
          </p:cNvSpPr>
          <p:nvPr>
            <p:ph type="title"/>
          </p:nvPr>
        </p:nvSpPr>
        <p:spPr/>
        <p:txBody>
          <a:bodyPr/>
          <a:lstStyle/>
          <a:p>
            <a:r>
              <a:rPr lang="en-US" dirty="0"/>
              <a:t>Model Deployment – Docker, </a:t>
            </a:r>
            <a:r>
              <a:rPr lang="en-US" dirty="0" err="1"/>
              <a:t>DockerHub</a:t>
            </a:r>
            <a:r>
              <a:rPr lang="en-US" dirty="0"/>
              <a:t> &amp; Heroku</a:t>
            </a:r>
          </a:p>
        </p:txBody>
      </p:sp>
      <p:sp>
        <p:nvSpPr>
          <p:cNvPr id="3" name="Content Placeholder 2">
            <a:extLst>
              <a:ext uri="{FF2B5EF4-FFF2-40B4-BE49-F238E27FC236}">
                <a16:creationId xmlns:a16="http://schemas.microsoft.com/office/drawing/2014/main" id="{19B0A728-40B6-30D0-685C-A29CA2F8B7DD}"/>
              </a:ext>
            </a:extLst>
          </p:cNvPr>
          <p:cNvSpPr>
            <a:spLocks noGrp="1"/>
          </p:cNvSpPr>
          <p:nvPr>
            <p:ph idx="1"/>
          </p:nvPr>
        </p:nvSpPr>
        <p:spPr/>
        <p:txBody>
          <a:bodyPr>
            <a:normAutofit fontScale="92500" lnSpcReduction="20000"/>
          </a:bodyPr>
          <a:lstStyle/>
          <a:p>
            <a:r>
              <a:rPr lang="en-US" dirty="0"/>
              <a:t>The </a:t>
            </a:r>
            <a:r>
              <a:rPr lang="en-US" dirty="0" err="1"/>
              <a:t>DockerHub</a:t>
            </a:r>
            <a:r>
              <a:rPr lang="en-US" dirty="0"/>
              <a:t> repository for the Fetal Health Classification can be pulled from:-</a:t>
            </a:r>
          </a:p>
          <a:p>
            <a:r>
              <a:rPr lang="en-US" dirty="0"/>
              <a:t>docker pull </a:t>
            </a:r>
            <a:r>
              <a:rPr lang="en-US" dirty="0" err="1"/>
              <a:t>magnusaghe</a:t>
            </a:r>
            <a:r>
              <a:rPr lang="en-US" dirty="0"/>
              <a:t>/fetalhealth2:latest</a:t>
            </a:r>
          </a:p>
          <a:p>
            <a:r>
              <a:rPr lang="en-US" dirty="0"/>
              <a:t>port address: 5000</a:t>
            </a:r>
          </a:p>
          <a:p>
            <a:r>
              <a:rPr lang="en-US" dirty="0"/>
              <a:t>docker container run –t –</a:t>
            </a:r>
            <a:r>
              <a:rPr lang="en-US" dirty="0" err="1"/>
              <a:t>dp</a:t>
            </a:r>
            <a:r>
              <a:rPr lang="en-US" dirty="0"/>
              <a:t> 5000 </a:t>
            </a:r>
            <a:r>
              <a:rPr lang="en-US" dirty="0" err="1"/>
              <a:t>magnusaghe</a:t>
            </a:r>
            <a:r>
              <a:rPr lang="en-US" dirty="0"/>
              <a:t>/fetalhealth2:latest</a:t>
            </a:r>
          </a:p>
          <a:p>
            <a:r>
              <a:rPr lang="en-US" dirty="0">
                <a:hlinkClick r:id="rId2"/>
              </a:rPr>
              <a:t>https://hub.docker.com/repository/docker/magnusaghe/fetalhealth2/general</a:t>
            </a:r>
            <a:endParaRPr lang="en-US" dirty="0"/>
          </a:p>
          <a:p>
            <a:endParaRPr lang="en-US" dirty="0"/>
          </a:p>
          <a:p>
            <a:r>
              <a:rPr lang="en-US" dirty="0"/>
              <a:t>The model is deployed on Heroku from its docker container. The Heroku </a:t>
            </a:r>
            <a:r>
              <a:rPr lang="en-US" dirty="0" err="1"/>
              <a:t>url</a:t>
            </a:r>
            <a:r>
              <a:rPr lang="en-US" dirty="0"/>
              <a:t> can be found here:</a:t>
            </a:r>
          </a:p>
          <a:p>
            <a:r>
              <a:rPr lang="en-US" dirty="0">
                <a:hlinkClick r:id="rId3"/>
              </a:rPr>
              <a:t>https://fetalhealth2-4a46f0fc9dcb.herokuapp.com/</a:t>
            </a:r>
            <a:r>
              <a:rPr lang="en-US" dirty="0"/>
              <a:t> </a:t>
            </a:r>
          </a:p>
        </p:txBody>
      </p:sp>
    </p:spTree>
    <p:extLst>
      <p:ext uri="{BB962C8B-B14F-4D97-AF65-F5344CB8AC3E}">
        <p14:creationId xmlns:p14="http://schemas.microsoft.com/office/powerpoint/2010/main" val="27421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493</TotalTime>
  <Words>842</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Medical Design 16x9</vt:lpstr>
      <vt:lpstr>Fetal Health Classification</vt:lpstr>
      <vt:lpstr>Problem Statement</vt:lpstr>
      <vt:lpstr>The Fetal Health Classification Dataset</vt:lpstr>
      <vt:lpstr>Advantages of Deploying a ML Model for Classifying Fetal Health</vt:lpstr>
      <vt:lpstr>Feature Selection</vt:lpstr>
      <vt:lpstr>Building the Classification Models</vt:lpstr>
      <vt:lpstr>Model Deployment – Heroku, Docker Container, DockerHub, GitHub, &amp; AWS EC2</vt:lpstr>
      <vt:lpstr>Model Deployment – GitHub &amp; Heroku</vt:lpstr>
      <vt:lpstr>Model Deployment – Docker, DockerHub &amp; Heroku</vt:lpstr>
      <vt:lpstr>Model Deployment – AWS EC2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Fetal Health Classification</dc:title>
  <dc:creator>Magnus Aghe</dc:creator>
  <cp:lastModifiedBy>Magnus Aghe</cp:lastModifiedBy>
  <cp:revision>1</cp:revision>
  <dcterms:created xsi:type="dcterms:W3CDTF">2023-11-20T21:11:58Z</dcterms:created>
  <dcterms:modified xsi:type="dcterms:W3CDTF">2023-11-21T05:25:26Z</dcterms:modified>
</cp:coreProperties>
</file>