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2" r:id="rId1"/>
  </p:sldMasterIdLst>
  <p:notesMasterIdLst>
    <p:notesMasterId r:id="rId12"/>
  </p:notesMasterIdLst>
  <p:sldIdLst>
    <p:sldId id="256" r:id="rId2"/>
    <p:sldId id="262" r:id="rId3"/>
    <p:sldId id="257" r:id="rId4"/>
    <p:sldId id="263" r:id="rId5"/>
    <p:sldId id="265" r:id="rId6"/>
    <p:sldId id="264" r:id="rId7"/>
    <p:sldId id="258" r:id="rId8"/>
    <p:sldId id="266" r:id="rId9"/>
    <p:sldId id="269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8524"/>
    <a:srgbClr val="3F4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C84BFD-4ED0-BCD4-B914-D9E2316D59CC}" v="304" dt="2018-11-15T08:33:35.960"/>
    <p1510:client id="{0BE5DEA1-05E7-41E7-9632-20EC5F926D9A}" v="31" dt="2018-11-15T05:00:45.466"/>
    <p1510:client id="{8F6D5104-37D9-DA49-9FB7-27E99089C3BC}" v="1667" dt="2018-11-15T19:13:39.9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159"/>
    <p:restoredTop sz="94651"/>
  </p:normalViewPr>
  <p:slideViewPr>
    <p:cSldViewPr snapToGrid="0">
      <p:cViewPr varScale="1">
        <p:scale>
          <a:sx n="110" d="100"/>
          <a:sy n="110" d="100"/>
        </p:scale>
        <p:origin x="192" y="8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xua3602" userId="ace64663-65db-4644-81d9-89e397e50be1" providerId="ADAL" clId="{8F6D5104-37D9-DA49-9FB7-27E99089C3BC}"/>
    <pc:docChg chg="undo redo custSel mod addSld delSld modSld sldOrd delMainMaster modMainMaster">
      <pc:chgData name="axua3602" userId="ace64663-65db-4644-81d9-89e397e50be1" providerId="ADAL" clId="{8F6D5104-37D9-DA49-9FB7-27E99089C3BC}" dt="2018-11-15T19:14:08.147" v="1672" actId="2696"/>
      <pc:docMkLst>
        <pc:docMk/>
      </pc:docMkLst>
      <pc:sldChg chg="addSp modSp setBg">
        <pc:chgData name="axua3602" userId="ace64663-65db-4644-81d9-89e397e50be1" providerId="ADAL" clId="{8F6D5104-37D9-DA49-9FB7-27E99089C3BC}" dt="2018-11-15T07:26:39.462" v="1182" actId="1076"/>
        <pc:sldMkLst>
          <pc:docMk/>
          <pc:sldMk cId="202952442" sldId="256"/>
        </pc:sldMkLst>
        <pc:spChg chg="mod">
          <ac:chgData name="axua3602" userId="ace64663-65db-4644-81d9-89e397e50be1" providerId="ADAL" clId="{8F6D5104-37D9-DA49-9FB7-27E99089C3BC}" dt="2018-11-15T07:26:39.462" v="1182" actId="1076"/>
          <ac:spMkLst>
            <pc:docMk/>
            <pc:sldMk cId="202952442" sldId="256"/>
            <ac:spMk id="3" creationId="{4994A59C-6CAB-9A4E-8E5B-C725B96C77F6}"/>
          </ac:spMkLst>
        </pc:spChg>
        <pc:cxnChg chg="add mod">
          <ac:chgData name="axua3602" userId="ace64663-65db-4644-81d9-89e397e50be1" providerId="ADAL" clId="{8F6D5104-37D9-DA49-9FB7-27E99089C3BC}" dt="2018-11-15T07:26:03.229" v="1178" actId="1076"/>
          <ac:cxnSpMkLst>
            <pc:docMk/>
            <pc:sldMk cId="202952442" sldId="256"/>
            <ac:cxnSpMk id="4" creationId="{F152EF43-2762-EC41-9A17-0D476E15A7A9}"/>
          </ac:cxnSpMkLst>
        </pc:cxnChg>
      </pc:sldChg>
      <pc:sldChg chg="addSp delSp modSp mod setBg setClrOvrMap delDesignElem">
        <pc:chgData name="axua3602" userId="ace64663-65db-4644-81d9-89e397e50be1" providerId="ADAL" clId="{8F6D5104-37D9-DA49-9FB7-27E99089C3BC}" dt="2018-11-15T08:19:11.459" v="1520" actId="20577"/>
        <pc:sldMkLst>
          <pc:docMk/>
          <pc:sldMk cId="4028451737" sldId="257"/>
        </pc:sldMkLst>
        <pc:spChg chg="mod">
          <ac:chgData name="axua3602" userId="ace64663-65db-4644-81d9-89e397e50be1" providerId="ADAL" clId="{8F6D5104-37D9-DA49-9FB7-27E99089C3BC}" dt="2018-11-15T06:52:30.712" v="934" actId="2711"/>
          <ac:spMkLst>
            <pc:docMk/>
            <pc:sldMk cId="4028451737" sldId="257"/>
            <ac:spMk id="2" creationId="{FE2034E4-92D4-6847-8A2C-5CECA52E4493}"/>
          </ac:spMkLst>
        </pc:spChg>
        <pc:spChg chg="mod ord">
          <ac:chgData name="axua3602" userId="ace64663-65db-4644-81d9-89e397e50be1" providerId="ADAL" clId="{8F6D5104-37D9-DA49-9FB7-27E99089C3BC}" dt="2018-11-15T08:19:11.459" v="1520" actId="20577"/>
          <ac:spMkLst>
            <pc:docMk/>
            <pc:sldMk cId="4028451737" sldId="257"/>
            <ac:spMk id="3" creationId="{56E9C470-5408-1044-8B4C-F358815E7BD2}"/>
          </ac:spMkLst>
        </pc:spChg>
        <pc:spChg chg="mod ord">
          <ac:chgData name="axua3602" userId="ace64663-65db-4644-81d9-89e397e50be1" providerId="ADAL" clId="{8F6D5104-37D9-DA49-9FB7-27E99089C3BC}" dt="2018-11-15T07:22:14.523" v="1160" actId="255"/>
          <ac:spMkLst>
            <pc:docMk/>
            <pc:sldMk cId="4028451737" sldId="257"/>
            <ac:spMk id="4" creationId="{BE3B7968-04DD-014F-BAEB-55DE2FAEA7E8}"/>
          </ac:spMkLst>
        </pc:spChg>
        <pc:spChg chg="add del mod">
          <ac:chgData name="axua3602" userId="ace64663-65db-4644-81d9-89e397e50be1" providerId="ADAL" clId="{8F6D5104-37D9-DA49-9FB7-27E99089C3BC}" dt="2018-11-15T06:44:09.107" v="824" actId="931"/>
          <ac:spMkLst>
            <pc:docMk/>
            <pc:sldMk cId="4028451737" sldId="257"/>
            <ac:spMk id="5" creationId="{B1047497-35BA-F544-A7A6-C02A967C3C08}"/>
          </ac:spMkLst>
        </pc:spChg>
        <pc:spChg chg="add del mod">
          <ac:chgData name="axua3602" userId="ace64663-65db-4644-81d9-89e397e50be1" providerId="ADAL" clId="{8F6D5104-37D9-DA49-9FB7-27E99089C3BC}" dt="2018-11-15T06:47:30.946" v="879" actId="931"/>
          <ac:spMkLst>
            <pc:docMk/>
            <pc:sldMk cId="4028451737" sldId="257"/>
            <ac:spMk id="10" creationId="{20A6FB7E-B427-3D43-9ABA-C221B52EF4C7}"/>
          </ac:spMkLst>
        </pc:spChg>
        <pc:spChg chg="add del">
          <ac:chgData name="axua3602" userId="ace64663-65db-4644-81d9-89e397e50be1" providerId="ADAL" clId="{8F6D5104-37D9-DA49-9FB7-27E99089C3BC}" dt="2018-11-15T06:47:51.880" v="882" actId="26606"/>
          <ac:spMkLst>
            <pc:docMk/>
            <pc:sldMk cId="4028451737" sldId="257"/>
            <ac:spMk id="24" creationId="{CF62D2A7-8207-488C-9F46-316BA81A16C8}"/>
          </ac:spMkLst>
        </pc:spChg>
        <pc:spChg chg="add del">
          <ac:chgData name="axua3602" userId="ace64663-65db-4644-81d9-89e397e50be1" providerId="ADAL" clId="{8F6D5104-37D9-DA49-9FB7-27E99089C3BC}" dt="2018-11-15T06:45:49.430" v="832" actId="26606"/>
          <ac:spMkLst>
            <pc:docMk/>
            <pc:sldMk cId="4028451737" sldId="257"/>
            <ac:spMk id="25" creationId="{C5E6CFF1-2F42-4E10-9A97-F116F46F53FE}"/>
          </ac:spMkLst>
        </pc:spChg>
        <pc:spChg chg="add del mod">
          <ac:chgData name="axua3602" userId="ace64663-65db-4644-81d9-89e397e50be1" providerId="ADAL" clId="{8F6D5104-37D9-DA49-9FB7-27E99089C3BC}" dt="2018-11-15T06:48:38.360" v="904" actId="931"/>
          <ac:spMkLst>
            <pc:docMk/>
            <pc:sldMk cId="4028451737" sldId="257"/>
            <ac:spMk id="28" creationId="{58111DB4-426E-3446-A022-168244F92E98}"/>
          </ac:spMkLst>
        </pc:spChg>
        <pc:spChg chg="add del">
          <ac:chgData name="axua3602" userId="ace64663-65db-4644-81d9-89e397e50be1" providerId="ADAL" clId="{8F6D5104-37D9-DA49-9FB7-27E99089C3BC}" dt="2018-11-15T06:45:54.776" v="834" actId="26606"/>
          <ac:spMkLst>
            <pc:docMk/>
            <pc:sldMk cId="4028451737" sldId="257"/>
            <ac:spMk id="29" creationId="{3CD9DF72-87A3-404E-A828-84CBF11A8303}"/>
          </ac:spMkLst>
        </pc:spChg>
        <pc:spChg chg="add del">
          <ac:chgData name="axua3602" userId="ace64663-65db-4644-81d9-89e397e50be1" providerId="ADAL" clId="{8F6D5104-37D9-DA49-9FB7-27E99089C3BC}" dt="2018-11-15T06:45:58.485" v="836" actId="26606"/>
          <ac:spMkLst>
            <pc:docMk/>
            <pc:sldMk cId="4028451737" sldId="257"/>
            <ac:spMk id="32" creationId="{C5E6CFF1-2F42-4E10-9A97-F116F46F53FE}"/>
          </ac:spMkLst>
        </pc:spChg>
        <pc:spChg chg="add del">
          <ac:chgData name="axua3602" userId="ace64663-65db-4644-81d9-89e397e50be1" providerId="ADAL" clId="{8F6D5104-37D9-DA49-9FB7-27E99089C3BC}" dt="2018-11-15T06:45:59.544" v="838" actId="26606"/>
          <ac:spMkLst>
            <pc:docMk/>
            <pc:sldMk cId="4028451737" sldId="257"/>
            <ac:spMk id="35" creationId="{3CD9DF72-87A3-404E-A828-84CBF11A8303}"/>
          </ac:spMkLst>
        </pc:spChg>
        <pc:spChg chg="add del">
          <ac:chgData name="axua3602" userId="ace64663-65db-4644-81d9-89e397e50be1" providerId="ADAL" clId="{8F6D5104-37D9-DA49-9FB7-27E99089C3BC}" dt="2018-11-15T06:46:02.643" v="840" actId="26606"/>
          <ac:spMkLst>
            <pc:docMk/>
            <pc:sldMk cId="4028451737" sldId="257"/>
            <ac:spMk id="38" creationId="{C5E6CFF1-2F42-4E10-9A97-F116F46F53FE}"/>
          </ac:spMkLst>
        </pc:spChg>
        <pc:spChg chg="add del">
          <ac:chgData name="axua3602" userId="ace64663-65db-4644-81d9-89e397e50be1" providerId="ADAL" clId="{8F6D5104-37D9-DA49-9FB7-27E99089C3BC}" dt="2018-11-15T06:46:05.891" v="842" actId="26606"/>
          <ac:spMkLst>
            <pc:docMk/>
            <pc:sldMk cId="4028451737" sldId="257"/>
            <ac:spMk id="41" creationId="{3CD9DF72-87A3-404E-A828-84CBF11A8303}"/>
          </ac:spMkLst>
        </pc:spChg>
        <pc:spChg chg="add del mod">
          <ac:chgData name="axua3602" userId="ace64663-65db-4644-81d9-89e397e50be1" providerId="ADAL" clId="{8F6D5104-37D9-DA49-9FB7-27E99089C3BC}" dt="2018-11-15T06:51:05.481" v="915" actId="931"/>
          <ac:spMkLst>
            <pc:docMk/>
            <pc:sldMk cId="4028451737" sldId="257"/>
            <ac:spMk id="43" creationId="{C8F8C4A8-32EB-4349-86D1-58C59DB85787}"/>
          </ac:spMkLst>
        </pc:spChg>
        <pc:spChg chg="add del">
          <ac:chgData name="axua3602" userId="ace64663-65db-4644-81d9-89e397e50be1" providerId="ADAL" clId="{8F6D5104-37D9-DA49-9FB7-27E99089C3BC}" dt="2018-11-15T06:46:26.226" v="844" actId="26606"/>
          <ac:spMkLst>
            <pc:docMk/>
            <pc:sldMk cId="4028451737" sldId="257"/>
            <ac:spMk id="44" creationId="{F56F5174-31D9-4DBB-AAB7-A1FD7BDB1352}"/>
          </ac:spMkLst>
        </pc:spChg>
        <pc:spChg chg="add del">
          <ac:chgData name="axua3602" userId="ace64663-65db-4644-81d9-89e397e50be1" providerId="ADAL" clId="{8F6D5104-37D9-DA49-9FB7-27E99089C3BC}" dt="2018-11-15T06:46:26.226" v="844" actId="26606"/>
          <ac:spMkLst>
            <pc:docMk/>
            <pc:sldMk cId="4028451737" sldId="257"/>
            <ac:spMk id="46" creationId="{F9A95BEE-6BB1-4A28-A8E6-A34B2E42EF87}"/>
          </ac:spMkLst>
        </pc:spChg>
        <pc:spChg chg="add del">
          <ac:chgData name="axua3602" userId="ace64663-65db-4644-81d9-89e397e50be1" providerId="ADAL" clId="{8F6D5104-37D9-DA49-9FB7-27E99089C3BC}" dt="2018-11-15T06:46:28.063" v="846" actId="26606"/>
          <ac:spMkLst>
            <pc:docMk/>
            <pc:sldMk cId="4028451737" sldId="257"/>
            <ac:spMk id="48" creationId="{3CD9DF72-87A3-404E-A828-84CBF11A8303}"/>
          </ac:spMkLst>
        </pc:spChg>
        <pc:spChg chg="add del">
          <ac:chgData name="axua3602" userId="ace64663-65db-4644-81d9-89e397e50be1" providerId="ADAL" clId="{8F6D5104-37D9-DA49-9FB7-27E99089C3BC}" dt="2018-11-15T06:46:28.640" v="848" actId="26606"/>
          <ac:spMkLst>
            <pc:docMk/>
            <pc:sldMk cId="4028451737" sldId="257"/>
            <ac:spMk id="51" creationId="{4038CB10-1F5C-4D54-9DF7-12586DE5B007}"/>
          </ac:spMkLst>
        </pc:spChg>
        <pc:spChg chg="add del">
          <ac:chgData name="axua3602" userId="ace64663-65db-4644-81d9-89e397e50be1" providerId="ADAL" clId="{8F6D5104-37D9-DA49-9FB7-27E99089C3BC}" dt="2018-11-15T06:46:28.640" v="848" actId="26606"/>
          <ac:spMkLst>
            <pc:docMk/>
            <pc:sldMk cId="4028451737" sldId="257"/>
            <ac:spMk id="52" creationId="{73ED6512-6858-4552-B699-9A97FE9A4EA2}"/>
          </ac:spMkLst>
        </pc:spChg>
        <pc:spChg chg="add del">
          <ac:chgData name="axua3602" userId="ace64663-65db-4644-81d9-89e397e50be1" providerId="ADAL" clId="{8F6D5104-37D9-DA49-9FB7-27E99089C3BC}" dt="2018-11-15T06:46:29.969" v="850" actId="26606"/>
          <ac:spMkLst>
            <pc:docMk/>
            <pc:sldMk cId="4028451737" sldId="257"/>
            <ac:spMk id="54" creationId="{3CD9DF72-87A3-404E-A828-84CBF11A8303}"/>
          </ac:spMkLst>
        </pc:spChg>
        <pc:spChg chg="add del">
          <ac:chgData name="axua3602" userId="ace64663-65db-4644-81d9-89e397e50be1" providerId="ADAL" clId="{8F6D5104-37D9-DA49-9FB7-27E99089C3BC}" dt="2018-11-15T06:46:30.452" v="852" actId="26606"/>
          <ac:spMkLst>
            <pc:docMk/>
            <pc:sldMk cId="4028451737" sldId="257"/>
            <ac:spMk id="57" creationId="{4038CB10-1F5C-4D54-9DF7-12586DE5B007}"/>
          </ac:spMkLst>
        </pc:spChg>
        <pc:spChg chg="add del">
          <ac:chgData name="axua3602" userId="ace64663-65db-4644-81d9-89e397e50be1" providerId="ADAL" clId="{8F6D5104-37D9-DA49-9FB7-27E99089C3BC}" dt="2018-11-15T06:46:30.452" v="852" actId="26606"/>
          <ac:spMkLst>
            <pc:docMk/>
            <pc:sldMk cId="4028451737" sldId="257"/>
            <ac:spMk id="58" creationId="{73ED6512-6858-4552-B699-9A97FE9A4EA2}"/>
          </ac:spMkLst>
        </pc:spChg>
        <pc:spChg chg="add del">
          <ac:chgData name="axua3602" userId="ace64663-65db-4644-81d9-89e397e50be1" providerId="ADAL" clId="{8F6D5104-37D9-DA49-9FB7-27E99089C3BC}" dt="2018-11-15T07:14:57.833" v="1107"/>
          <ac:spMkLst>
            <pc:docMk/>
            <pc:sldMk cId="4028451737" sldId="257"/>
            <ac:spMk id="59" creationId="{CF62D2A7-8207-488C-9F46-316BA81A16C8}"/>
          </ac:spMkLst>
        </pc:spChg>
        <pc:spChg chg="add del">
          <ac:chgData name="axua3602" userId="ace64663-65db-4644-81d9-89e397e50be1" providerId="ADAL" clId="{8F6D5104-37D9-DA49-9FB7-27E99089C3BC}" dt="2018-11-15T06:46:31.110" v="854" actId="26606"/>
          <ac:spMkLst>
            <pc:docMk/>
            <pc:sldMk cId="4028451737" sldId="257"/>
            <ac:spMk id="60" creationId="{3CD9DF72-87A3-404E-A828-84CBF11A8303}"/>
          </ac:spMkLst>
        </pc:spChg>
        <pc:spChg chg="add del">
          <ac:chgData name="axua3602" userId="ace64663-65db-4644-81d9-89e397e50be1" providerId="ADAL" clId="{8F6D5104-37D9-DA49-9FB7-27E99089C3BC}" dt="2018-11-15T06:46:32.413" v="858" actId="26606"/>
          <ac:spMkLst>
            <pc:docMk/>
            <pc:sldMk cId="4028451737" sldId="257"/>
            <ac:spMk id="65" creationId="{F56F5174-31D9-4DBB-AAB7-A1FD7BDB1352}"/>
          </ac:spMkLst>
        </pc:spChg>
        <pc:spChg chg="add del">
          <ac:chgData name="axua3602" userId="ace64663-65db-4644-81d9-89e397e50be1" providerId="ADAL" clId="{8F6D5104-37D9-DA49-9FB7-27E99089C3BC}" dt="2018-11-15T06:46:32.413" v="858" actId="26606"/>
          <ac:spMkLst>
            <pc:docMk/>
            <pc:sldMk cId="4028451737" sldId="257"/>
            <ac:spMk id="67" creationId="{F9A95BEE-6BB1-4A28-A8E6-A34B2E42EF87}"/>
          </ac:spMkLst>
        </pc:spChg>
        <pc:spChg chg="add del">
          <ac:chgData name="axua3602" userId="ace64663-65db-4644-81d9-89e397e50be1" providerId="ADAL" clId="{8F6D5104-37D9-DA49-9FB7-27E99089C3BC}" dt="2018-11-15T06:46:33.804" v="860" actId="26606"/>
          <ac:spMkLst>
            <pc:docMk/>
            <pc:sldMk cId="4028451737" sldId="257"/>
            <ac:spMk id="69" creationId="{C5E6CFF1-2F42-4E10-9A97-F116F46F53FE}"/>
          </ac:spMkLst>
        </pc:spChg>
        <pc:spChg chg="add del">
          <ac:chgData name="axua3602" userId="ace64663-65db-4644-81d9-89e397e50be1" providerId="ADAL" clId="{8F6D5104-37D9-DA49-9FB7-27E99089C3BC}" dt="2018-11-15T06:46:39.774" v="862" actId="26606"/>
          <ac:spMkLst>
            <pc:docMk/>
            <pc:sldMk cId="4028451737" sldId="257"/>
            <ac:spMk id="72" creationId="{F56F5174-31D9-4DBB-AAB7-A1FD7BDB1352}"/>
          </ac:spMkLst>
        </pc:spChg>
        <pc:spChg chg="add del">
          <ac:chgData name="axua3602" userId="ace64663-65db-4644-81d9-89e397e50be1" providerId="ADAL" clId="{8F6D5104-37D9-DA49-9FB7-27E99089C3BC}" dt="2018-11-15T06:46:39.774" v="862" actId="26606"/>
          <ac:spMkLst>
            <pc:docMk/>
            <pc:sldMk cId="4028451737" sldId="257"/>
            <ac:spMk id="74" creationId="{F9A95BEE-6BB1-4A28-A8E6-A34B2E42EF87}"/>
          </ac:spMkLst>
        </pc:spChg>
        <pc:spChg chg="add del">
          <ac:chgData name="axua3602" userId="ace64663-65db-4644-81d9-89e397e50be1" providerId="ADAL" clId="{8F6D5104-37D9-DA49-9FB7-27E99089C3BC}" dt="2018-11-15T06:46:41.910" v="864" actId="26606"/>
          <ac:spMkLst>
            <pc:docMk/>
            <pc:sldMk cId="4028451737" sldId="257"/>
            <ac:spMk id="76" creationId="{C5E6CFF1-2F42-4E10-9A97-F116F46F53FE}"/>
          </ac:spMkLst>
        </pc:spChg>
        <pc:spChg chg="add del">
          <ac:chgData name="axua3602" userId="ace64663-65db-4644-81d9-89e397e50be1" providerId="ADAL" clId="{8F6D5104-37D9-DA49-9FB7-27E99089C3BC}" dt="2018-11-15T06:47:22.069" v="876" actId="26606"/>
          <ac:spMkLst>
            <pc:docMk/>
            <pc:sldMk cId="4028451737" sldId="257"/>
            <ac:spMk id="79" creationId="{3CD9DF72-87A3-404E-A828-84CBF11A8303}"/>
          </ac:spMkLst>
        </pc:spChg>
        <pc:picChg chg="add del mod">
          <ac:chgData name="axua3602" userId="ace64663-65db-4644-81d9-89e397e50be1" providerId="ADAL" clId="{8F6D5104-37D9-DA49-9FB7-27E99089C3BC}" dt="2018-11-15T06:44:34.470" v="827" actId="478"/>
          <ac:picMkLst>
            <pc:docMk/>
            <pc:sldMk cId="4028451737" sldId="257"/>
            <ac:picMk id="8" creationId="{48CB1B24-36A9-AA49-A54F-D0E0D7678E49}"/>
          </ac:picMkLst>
        </pc:picChg>
        <pc:picChg chg="add del mod ord modCrop">
          <ac:chgData name="axua3602" userId="ace64663-65db-4644-81d9-89e397e50be1" providerId="ADAL" clId="{8F6D5104-37D9-DA49-9FB7-27E99089C3BC}" dt="2018-11-15T06:47:27.387" v="878" actId="931"/>
          <ac:picMkLst>
            <pc:docMk/>
            <pc:sldMk cId="4028451737" sldId="257"/>
            <ac:picMk id="20" creationId="{6B7A210E-9067-B349-9D48-ED523C557331}"/>
          </ac:picMkLst>
        </pc:picChg>
        <pc:picChg chg="add del mod">
          <ac:chgData name="axua3602" userId="ace64663-65db-4644-81d9-89e397e50be1" providerId="ADAL" clId="{8F6D5104-37D9-DA49-9FB7-27E99089C3BC}" dt="2018-11-15T06:48:35.317" v="903" actId="478"/>
          <ac:picMkLst>
            <pc:docMk/>
            <pc:sldMk cId="4028451737" sldId="257"/>
            <ac:picMk id="22" creationId="{051D9940-E2F0-1846-8449-0DE2265FB65E}"/>
          </ac:picMkLst>
        </pc:picChg>
        <pc:picChg chg="add del mod ord">
          <ac:chgData name="axua3602" userId="ace64663-65db-4644-81d9-89e397e50be1" providerId="ADAL" clId="{8F6D5104-37D9-DA49-9FB7-27E99089C3BC}" dt="2018-11-15T06:50:01.684" v="909" actId="478"/>
          <ac:picMkLst>
            <pc:docMk/>
            <pc:sldMk cId="4028451737" sldId="257"/>
            <ac:picMk id="34" creationId="{2892B934-16C0-F34C-8E51-A8C1F9AB58A4}"/>
          </ac:picMkLst>
        </pc:picChg>
        <pc:picChg chg="add del">
          <ac:chgData name="axua3602" userId="ace64663-65db-4644-81d9-89e397e50be1" providerId="ADAL" clId="{8F6D5104-37D9-DA49-9FB7-27E99089C3BC}" dt="2018-11-15T06:50:00.009" v="908" actId="26606"/>
          <ac:picMkLst>
            <pc:docMk/>
            <pc:sldMk cId="4028451737" sldId="257"/>
            <ac:picMk id="37" creationId="{54DDEBDD-D8BD-41A6-8A0D-B00E3768B0F9}"/>
          </ac:picMkLst>
        </pc:picChg>
        <pc:picChg chg="add del">
          <ac:chgData name="axua3602" userId="ace64663-65db-4644-81d9-89e397e50be1" providerId="ADAL" clId="{8F6D5104-37D9-DA49-9FB7-27E99089C3BC}" dt="2018-11-15T06:46:26.226" v="844" actId="26606"/>
          <ac:picMkLst>
            <pc:docMk/>
            <pc:sldMk cId="4028451737" sldId="257"/>
            <ac:picMk id="45" creationId="{AE113210-7872-481A-ADE6-3A05CCAF5EB2}"/>
          </ac:picMkLst>
        </pc:picChg>
        <pc:picChg chg="add del mod">
          <ac:chgData name="axua3602" userId="ace64663-65db-4644-81d9-89e397e50be1" providerId="ADAL" clId="{8F6D5104-37D9-DA49-9FB7-27E99089C3BC}" dt="2018-11-15T06:50:18.681" v="914" actId="931"/>
          <ac:picMkLst>
            <pc:docMk/>
            <pc:sldMk cId="4028451737" sldId="257"/>
            <ac:picMk id="50" creationId="{EA8942E9-7C54-0D41-9AC6-C442227CEB7C}"/>
          </ac:picMkLst>
        </pc:picChg>
        <pc:picChg chg="add mod">
          <ac:chgData name="axua3602" userId="ace64663-65db-4644-81d9-89e397e50be1" providerId="ADAL" clId="{8F6D5104-37D9-DA49-9FB7-27E99089C3BC}" dt="2018-11-15T06:51:16.402" v="918" actId="26606"/>
          <ac:picMkLst>
            <pc:docMk/>
            <pc:sldMk cId="4028451737" sldId="257"/>
            <ac:picMk id="56" creationId="{ADC4C1AF-ED1F-A646-9D09-7D0CD92671D5}"/>
          </ac:picMkLst>
        </pc:picChg>
        <pc:picChg chg="add del">
          <ac:chgData name="axua3602" userId="ace64663-65db-4644-81d9-89e397e50be1" providerId="ADAL" clId="{8F6D5104-37D9-DA49-9FB7-27E99089C3BC}" dt="2018-11-15T06:46:31.824" v="856" actId="26606"/>
          <ac:picMkLst>
            <pc:docMk/>
            <pc:sldMk cId="4028451737" sldId="257"/>
            <ac:picMk id="63" creationId="{54DDEBDD-D8BD-41A6-8A0D-B00E3768B0F9}"/>
          </ac:picMkLst>
        </pc:picChg>
        <pc:picChg chg="add del">
          <ac:chgData name="axua3602" userId="ace64663-65db-4644-81d9-89e397e50be1" providerId="ADAL" clId="{8F6D5104-37D9-DA49-9FB7-27E99089C3BC}" dt="2018-11-15T06:46:32.413" v="858" actId="26606"/>
          <ac:picMkLst>
            <pc:docMk/>
            <pc:sldMk cId="4028451737" sldId="257"/>
            <ac:picMk id="66" creationId="{AE113210-7872-481A-ADE6-3A05CCAF5EB2}"/>
          </ac:picMkLst>
        </pc:picChg>
        <pc:picChg chg="add del">
          <ac:chgData name="axua3602" userId="ace64663-65db-4644-81d9-89e397e50be1" providerId="ADAL" clId="{8F6D5104-37D9-DA49-9FB7-27E99089C3BC}" dt="2018-11-15T06:46:39.774" v="862" actId="26606"/>
          <ac:picMkLst>
            <pc:docMk/>
            <pc:sldMk cId="4028451737" sldId="257"/>
            <ac:picMk id="73" creationId="{AE113210-7872-481A-ADE6-3A05CCAF5EB2}"/>
          </ac:picMkLst>
        </pc:picChg>
        <pc:cxnChg chg="add mod">
          <ac:chgData name="axua3602" userId="ace64663-65db-4644-81d9-89e397e50be1" providerId="ADAL" clId="{8F6D5104-37D9-DA49-9FB7-27E99089C3BC}" dt="2018-11-15T07:32:39.832" v="1249" actId="14100"/>
          <ac:cxnSpMkLst>
            <pc:docMk/>
            <pc:sldMk cId="4028451737" sldId="257"/>
            <ac:cxnSpMk id="6" creationId="{1B4DE86F-74C5-7D46-B5A0-B5AE0989CE9F}"/>
          </ac:cxnSpMkLst>
        </pc:cxnChg>
        <pc:cxnChg chg="add del">
          <ac:chgData name="axua3602" userId="ace64663-65db-4644-81d9-89e397e50be1" providerId="ADAL" clId="{8F6D5104-37D9-DA49-9FB7-27E99089C3BC}" dt="2018-11-15T06:48:27.378" v="902" actId="26606"/>
          <ac:cxnSpMkLst>
            <pc:docMk/>
            <pc:sldMk cId="4028451737" sldId="257"/>
            <ac:cxnSpMk id="26" creationId="{E4A809D5-3600-46D4-A466-67F2349A54FB}"/>
          </ac:cxnSpMkLst>
        </pc:cxnChg>
        <pc:cxnChg chg="add del">
          <ac:chgData name="axua3602" userId="ace64663-65db-4644-81d9-89e397e50be1" providerId="ADAL" clId="{8F6D5104-37D9-DA49-9FB7-27E99089C3BC}" dt="2018-11-15T06:45:49.430" v="832" actId="26606"/>
          <ac:cxnSpMkLst>
            <pc:docMk/>
            <pc:sldMk cId="4028451737" sldId="257"/>
            <ac:cxnSpMk id="27" creationId="{67182200-4859-4C8D-BCBB-55B245C28BA3}"/>
          </ac:cxnSpMkLst>
        </pc:cxnChg>
        <pc:cxnChg chg="add del">
          <ac:chgData name="axua3602" userId="ace64663-65db-4644-81d9-89e397e50be1" providerId="ADAL" clId="{8F6D5104-37D9-DA49-9FB7-27E99089C3BC}" dt="2018-11-15T06:45:54.776" v="834" actId="26606"/>
          <ac:cxnSpMkLst>
            <pc:docMk/>
            <pc:sldMk cId="4028451737" sldId="257"/>
            <ac:cxnSpMk id="30" creationId="{20E3A342-4D61-4E3F-AF90-1AB42AEB96CC}"/>
          </ac:cxnSpMkLst>
        </pc:cxnChg>
        <pc:cxnChg chg="add del">
          <ac:chgData name="axua3602" userId="ace64663-65db-4644-81d9-89e397e50be1" providerId="ADAL" clId="{8F6D5104-37D9-DA49-9FB7-27E99089C3BC}" dt="2018-11-15T06:45:58.485" v="836" actId="26606"/>
          <ac:cxnSpMkLst>
            <pc:docMk/>
            <pc:sldMk cId="4028451737" sldId="257"/>
            <ac:cxnSpMk id="33" creationId="{67182200-4859-4C8D-BCBB-55B245C28BA3}"/>
          </ac:cxnSpMkLst>
        </pc:cxnChg>
        <pc:cxnChg chg="add del">
          <ac:chgData name="axua3602" userId="ace64663-65db-4644-81d9-89e397e50be1" providerId="ADAL" clId="{8F6D5104-37D9-DA49-9FB7-27E99089C3BC}" dt="2018-11-15T06:45:59.544" v="838" actId="26606"/>
          <ac:cxnSpMkLst>
            <pc:docMk/>
            <pc:sldMk cId="4028451737" sldId="257"/>
            <ac:cxnSpMk id="36" creationId="{20E3A342-4D61-4E3F-AF90-1AB42AEB96CC}"/>
          </ac:cxnSpMkLst>
        </pc:cxnChg>
        <pc:cxnChg chg="add del">
          <ac:chgData name="axua3602" userId="ace64663-65db-4644-81d9-89e397e50be1" providerId="ADAL" clId="{8F6D5104-37D9-DA49-9FB7-27E99089C3BC}" dt="2018-11-15T06:46:02.643" v="840" actId="26606"/>
          <ac:cxnSpMkLst>
            <pc:docMk/>
            <pc:sldMk cId="4028451737" sldId="257"/>
            <ac:cxnSpMk id="39" creationId="{67182200-4859-4C8D-BCBB-55B245C28BA3}"/>
          </ac:cxnSpMkLst>
        </pc:cxnChg>
        <pc:cxnChg chg="add del">
          <ac:chgData name="axua3602" userId="ace64663-65db-4644-81d9-89e397e50be1" providerId="ADAL" clId="{8F6D5104-37D9-DA49-9FB7-27E99089C3BC}" dt="2018-11-15T06:46:05.891" v="842" actId="26606"/>
          <ac:cxnSpMkLst>
            <pc:docMk/>
            <pc:sldMk cId="4028451737" sldId="257"/>
            <ac:cxnSpMk id="42" creationId="{20E3A342-4D61-4E3F-AF90-1AB42AEB96CC}"/>
          </ac:cxnSpMkLst>
        </pc:cxnChg>
        <pc:cxnChg chg="add del">
          <ac:chgData name="axua3602" userId="ace64663-65db-4644-81d9-89e397e50be1" providerId="ADAL" clId="{8F6D5104-37D9-DA49-9FB7-27E99089C3BC}" dt="2018-11-15T06:46:28.063" v="846" actId="26606"/>
          <ac:cxnSpMkLst>
            <pc:docMk/>
            <pc:sldMk cId="4028451737" sldId="257"/>
            <ac:cxnSpMk id="49" creationId="{20E3A342-4D61-4E3F-AF90-1AB42AEB96CC}"/>
          </ac:cxnSpMkLst>
        </pc:cxnChg>
        <pc:cxnChg chg="add del">
          <ac:chgData name="axua3602" userId="ace64663-65db-4644-81d9-89e397e50be1" providerId="ADAL" clId="{8F6D5104-37D9-DA49-9FB7-27E99089C3BC}" dt="2018-11-15T06:46:29.969" v="850" actId="26606"/>
          <ac:cxnSpMkLst>
            <pc:docMk/>
            <pc:sldMk cId="4028451737" sldId="257"/>
            <ac:cxnSpMk id="55" creationId="{20E3A342-4D61-4E3F-AF90-1AB42AEB96CC}"/>
          </ac:cxnSpMkLst>
        </pc:cxnChg>
        <pc:cxnChg chg="add del">
          <ac:chgData name="axua3602" userId="ace64663-65db-4644-81d9-89e397e50be1" providerId="ADAL" clId="{8F6D5104-37D9-DA49-9FB7-27E99089C3BC}" dt="2018-11-15T06:46:31.110" v="854" actId="26606"/>
          <ac:cxnSpMkLst>
            <pc:docMk/>
            <pc:sldMk cId="4028451737" sldId="257"/>
            <ac:cxnSpMk id="61" creationId="{20E3A342-4D61-4E3F-AF90-1AB42AEB96CC}"/>
          </ac:cxnSpMkLst>
        </pc:cxnChg>
        <pc:cxnChg chg="add del">
          <ac:chgData name="axua3602" userId="ace64663-65db-4644-81d9-89e397e50be1" providerId="ADAL" clId="{8F6D5104-37D9-DA49-9FB7-27E99089C3BC}" dt="2018-11-15T06:46:33.804" v="860" actId="26606"/>
          <ac:cxnSpMkLst>
            <pc:docMk/>
            <pc:sldMk cId="4028451737" sldId="257"/>
            <ac:cxnSpMk id="70" creationId="{67182200-4859-4C8D-BCBB-55B245C28BA3}"/>
          </ac:cxnSpMkLst>
        </pc:cxnChg>
        <pc:cxnChg chg="add del">
          <ac:chgData name="axua3602" userId="ace64663-65db-4644-81d9-89e397e50be1" providerId="ADAL" clId="{8F6D5104-37D9-DA49-9FB7-27E99089C3BC}" dt="2018-11-15T06:46:41.910" v="864" actId="26606"/>
          <ac:cxnSpMkLst>
            <pc:docMk/>
            <pc:sldMk cId="4028451737" sldId="257"/>
            <ac:cxnSpMk id="77" creationId="{67182200-4859-4C8D-BCBB-55B245C28BA3}"/>
          </ac:cxnSpMkLst>
        </pc:cxnChg>
        <pc:cxnChg chg="add del">
          <ac:chgData name="axua3602" userId="ace64663-65db-4644-81d9-89e397e50be1" providerId="ADAL" clId="{8F6D5104-37D9-DA49-9FB7-27E99089C3BC}" dt="2018-11-15T06:47:22.069" v="876" actId="26606"/>
          <ac:cxnSpMkLst>
            <pc:docMk/>
            <pc:sldMk cId="4028451737" sldId="257"/>
            <ac:cxnSpMk id="80" creationId="{20E3A342-4D61-4E3F-AF90-1AB42AEB96CC}"/>
          </ac:cxnSpMkLst>
        </pc:cxnChg>
      </pc:sldChg>
      <pc:sldChg chg="addSp delSp modSp setBg">
        <pc:chgData name="axua3602" userId="ace64663-65db-4644-81d9-89e397e50be1" providerId="ADAL" clId="{8F6D5104-37D9-DA49-9FB7-27E99089C3BC}" dt="2018-11-15T08:32:32.657" v="1645" actId="1076"/>
        <pc:sldMkLst>
          <pc:docMk/>
          <pc:sldMk cId="1008624394" sldId="258"/>
        </pc:sldMkLst>
        <pc:spChg chg="mod">
          <ac:chgData name="axua3602" userId="ace64663-65db-4644-81d9-89e397e50be1" providerId="ADAL" clId="{8F6D5104-37D9-DA49-9FB7-27E99089C3BC}" dt="2018-11-15T07:28:23.619" v="1210" actId="14100"/>
          <ac:spMkLst>
            <pc:docMk/>
            <pc:sldMk cId="1008624394" sldId="258"/>
            <ac:spMk id="2" creationId="{F06C1DB3-4A6A-C54E-A1C0-BD5E95F6402F}"/>
          </ac:spMkLst>
        </pc:spChg>
        <pc:spChg chg="mod">
          <ac:chgData name="axua3602" userId="ace64663-65db-4644-81d9-89e397e50be1" providerId="ADAL" clId="{8F6D5104-37D9-DA49-9FB7-27E99089C3BC}" dt="2018-11-15T07:38:14.854" v="1365" actId="20577"/>
          <ac:spMkLst>
            <pc:docMk/>
            <pc:sldMk cId="1008624394" sldId="258"/>
            <ac:spMk id="3" creationId="{2FB42682-1B1F-0943-9B06-3FFB5A004250}"/>
          </ac:spMkLst>
        </pc:spChg>
        <pc:spChg chg="del mod">
          <ac:chgData name="axua3602" userId="ace64663-65db-4644-81d9-89e397e50be1" providerId="ADAL" clId="{8F6D5104-37D9-DA49-9FB7-27E99089C3BC}" dt="2018-11-15T07:27:15.138" v="1185" actId="478"/>
          <ac:spMkLst>
            <pc:docMk/>
            <pc:sldMk cId="1008624394" sldId="258"/>
            <ac:spMk id="4" creationId="{13EBF926-3A4C-8540-ABA8-DA5ACD0A64E3}"/>
          </ac:spMkLst>
        </pc:spChg>
        <pc:spChg chg="add">
          <ac:chgData name="axua3602" userId="ace64663-65db-4644-81d9-89e397e50be1" providerId="ADAL" clId="{8F6D5104-37D9-DA49-9FB7-27E99089C3BC}" dt="2018-11-15T07:27:16.283" v="1186"/>
          <ac:spMkLst>
            <pc:docMk/>
            <pc:sldMk cId="1008624394" sldId="258"/>
            <ac:spMk id="5" creationId="{FBE6FBE7-9BC1-5C4C-9194-6D13E7877F8D}"/>
          </ac:spMkLst>
        </pc:spChg>
        <pc:spChg chg="add mod">
          <ac:chgData name="axua3602" userId="ace64663-65db-4644-81d9-89e397e50be1" providerId="ADAL" clId="{8F6D5104-37D9-DA49-9FB7-27E99089C3BC}" dt="2018-11-15T07:38:06.579" v="1362" actId="164"/>
          <ac:spMkLst>
            <pc:docMk/>
            <pc:sldMk cId="1008624394" sldId="258"/>
            <ac:spMk id="7" creationId="{880E8F74-84D6-8845-9ED3-3BF335F4788D}"/>
          </ac:spMkLst>
        </pc:spChg>
        <pc:spChg chg="add mod">
          <ac:chgData name="axua3602" userId="ace64663-65db-4644-81d9-89e397e50be1" providerId="ADAL" clId="{8F6D5104-37D9-DA49-9FB7-27E99089C3BC}" dt="2018-11-15T07:38:06.579" v="1362" actId="164"/>
          <ac:spMkLst>
            <pc:docMk/>
            <pc:sldMk cId="1008624394" sldId="258"/>
            <ac:spMk id="8" creationId="{DFFEAD8A-B417-7D40-91D9-43498AB21699}"/>
          </ac:spMkLst>
        </pc:spChg>
        <pc:spChg chg="mod topLvl">
          <ac:chgData name="axua3602" userId="ace64663-65db-4644-81d9-89e397e50be1" providerId="ADAL" clId="{8F6D5104-37D9-DA49-9FB7-27E99089C3BC}" dt="2018-11-15T08:27:58.294" v="1560" actId="164"/>
          <ac:spMkLst>
            <pc:docMk/>
            <pc:sldMk cId="1008624394" sldId="258"/>
            <ac:spMk id="11" creationId="{797B0F33-7D7F-5A44-A046-95D5D9C65869}"/>
          </ac:spMkLst>
        </pc:spChg>
        <pc:spChg chg="add del mod topLvl">
          <ac:chgData name="axua3602" userId="ace64663-65db-4644-81d9-89e397e50be1" providerId="ADAL" clId="{8F6D5104-37D9-DA49-9FB7-27E99089C3BC}" dt="2018-11-15T07:48:56.449" v="1399" actId="478"/>
          <ac:spMkLst>
            <pc:docMk/>
            <pc:sldMk cId="1008624394" sldId="258"/>
            <ac:spMk id="12" creationId="{EDF2AE83-69C9-DC46-BC47-816DC8D7D4E5}"/>
          </ac:spMkLst>
        </pc:spChg>
        <pc:spChg chg="add del mod">
          <ac:chgData name="axua3602" userId="ace64663-65db-4644-81d9-89e397e50be1" providerId="ADAL" clId="{8F6D5104-37D9-DA49-9FB7-27E99089C3BC}" dt="2018-11-15T07:46:02.263" v="1380" actId="11529"/>
          <ac:spMkLst>
            <pc:docMk/>
            <pc:sldMk cId="1008624394" sldId="258"/>
            <ac:spMk id="16" creationId="{B37A3C94-D0F5-E04B-BAAF-C3EC1FE0DE7C}"/>
          </ac:spMkLst>
        </pc:spChg>
        <pc:spChg chg="add del mod">
          <ac:chgData name="axua3602" userId="ace64663-65db-4644-81d9-89e397e50be1" providerId="ADAL" clId="{8F6D5104-37D9-DA49-9FB7-27E99089C3BC}" dt="2018-11-15T07:47:33.998" v="1395" actId="11529"/>
          <ac:spMkLst>
            <pc:docMk/>
            <pc:sldMk cId="1008624394" sldId="258"/>
            <ac:spMk id="17" creationId="{6B85855C-6510-B74A-8817-F9DD7B66374C}"/>
          </ac:spMkLst>
        </pc:spChg>
        <pc:spChg chg="add del mod">
          <ac:chgData name="axua3602" userId="ace64663-65db-4644-81d9-89e397e50be1" providerId="ADAL" clId="{8F6D5104-37D9-DA49-9FB7-27E99089C3BC}" dt="2018-11-15T07:48:37.960" v="1398" actId="478"/>
          <ac:spMkLst>
            <pc:docMk/>
            <pc:sldMk cId="1008624394" sldId="258"/>
            <ac:spMk id="18" creationId="{AA4A24EB-9C6B-3744-9CB8-4BF8DD592AC8}"/>
          </ac:spMkLst>
        </pc:spChg>
        <pc:spChg chg="add del mod">
          <ac:chgData name="axua3602" userId="ace64663-65db-4644-81d9-89e397e50be1" providerId="ADAL" clId="{8F6D5104-37D9-DA49-9FB7-27E99089C3BC}" dt="2018-11-15T08:15:14.140" v="1422" actId="478"/>
          <ac:spMkLst>
            <pc:docMk/>
            <pc:sldMk cId="1008624394" sldId="258"/>
            <ac:spMk id="25" creationId="{50D82566-2BFC-A94F-9830-50742D3BC138}"/>
          </ac:spMkLst>
        </pc:spChg>
        <pc:spChg chg="add del mod">
          <ac:chgData name="axua3602" userId="ace64663-65db-4644-81d9-89e397e50be1" providerId="ADAL" clId="{8F6D5104-37D9-DA49-9FB7-27E99089C3BC}" dt="2018-11-15T08:20:29.576" v="1522" actId="11529"/>
          <ac:spMkLst>
            <pc:docMk/>
            <pc:sldMk cId="1008624394" sldId="258"/>
            <ac:spMk id="29" creationId="{8781C4D9-ECCC-EB4E-8590-15FF2AA9AC8C}"/>
          </ac:spMkLst>
        </pc:spChg>
        <pc:spChg chg="add del mod">
          <ac:chgData name="axua3602" userId="ace64663-65db-4644-81d9-89e397e50be1" providerId="ADAL" clId="{8F6D5104-37D9-DA49-9FB7-27E99089C3BC}" dt="2018-11-15T08:26:18.910" v="1544" actId="478"/>
          <ac:spMkLst>
            <pc:docMk/>
            <pc:sldMk cId="1008624394" sldId="258"/>
            <ac:spMk id="38" creationId="{B794F4C4-C940-6A49-8CA2-92DA43E42176}"/>
          </ac:spMkLst>
        </pc:spChg>
        <pc:spChg chg="add mod">
          <ac:chgData name="axua3602" userId="ace64663-65db-4644-81d9-89e397e50be1" providerId="ADAL" clId="{8F6D5104-37D9-DA49-9FB7-27E99089C3BC}" dt="2018-11-15T08:27:58.294" v="1560" actId="164"/>
          <ac:spMkLst>
            <pc:docMk/>
            <pc:sldMk cId="1008624394" sldId="258"/>
            <ac:spMk id="39" creationId="{F257994B-214D-9E4D-8E84-0D7D59D5BE54}"/>
          </ac:spMkLst>
        </pc:spChg>
        <pc:spChg chg="add mod">
          <ac:chgData name="axua3602" userId="ace64663-65db-4644-81d9-89e397e50be1" providerId="ADAL" clId="{8F6D5104-37D9-DA49-9FB7-27E99089C3BC}" dt="2018-11-15T08:32:07.395" v="1641" actId="164"/>
          <ac:spMkLst>
            <pc:docMk/>
            <pc:sldMk cId="1008624394" sldId="258"/>
            <ac:spMk id="41" creationId="{E23D3EB3-C231-DC47-9FB9-DFAF0CA1895D}"/>
          </ac:spMkLst>
        </pc:spChg>
        <pc:spChg chg="add mod">
          <ac:chgData name="axua3602" userId="ace64663-65db-4644-81d9-89e397e50be1" providerId="ADAL" clId="{8F6D5104-37D9-DA49-9FB7-27E99089C3BC}" dt="2018-11-15T08:32:07.395" v="1641" actId="164"/>
          <ac:spMkLst>
            <pc:docMk/>
            <pc:sldMk cId="1008624394" sldId="258"/>
            <ac:spMk id="42" creationId="{2980B8DD-D185-BE4C-A6CB-02AF51E699E3}"/>
          </ac:spMkLst>
        </pc:spChg>
        <pc:spChg chg="add mod">
          <ac:chgData name="axua3602" userId="ace64663-65db-4644-81d9-89e397e50be1" providerId="ADAL" clId="{8F6D5104-37D9-DA49-9FB7-27E99089C3BC}" dt="2018-11-15T08:32:32.657" v="1645" actId="1076"/>
          <ac:spMkLst>
            <pc:docMk/>
            <pc:sldMk cId="1008624394" sldId="258"/>
            <ac:spMk id="44" creationId="{6DF16EE2-2AA8-954A-B825-C9ED97CA2EFF}"/>
          </ac:spMkLst>
        </pc:spChg>
        <pc:spChg chg="add mod">
          <ac:chgData name="axua3602" userId="ace64663-65db-4644-81d9-89e397e50be1" providerId="ADAL" clId="{8F6D5104-37D9-DA49-9FB7-27E99089C3BC}" dt="2018-11-15T08:32:32.657" v="1645" actId="1076"/>
          <ac:spMkLst>
            <pc:docMk/>
            <pc:sldMk cId="1008624394" sldId="258"/>
            <ac:spMk id="45" creationId="{2195432C-65C8-5C44-82C3-F1F97F705129}"/>
          </ac:spMkLst>
        </pc:spChg>
        <pc:grpChg chg="add mod">
          <ac:chgData name="axua3602" userId="ace64663-65db-4644-81d9-89e397e50be1" providerId="ADAL" clId="{8F6D5104-37D9-DA49-9FB7-27E99089C3BC}" dt="2018-11-15T08:32:07.395" v="1641" actId="164"/>
          <ac:grpSpMkLst>
            <pc:docMk/>
            <pc:sldMk cId="1008624394" sldId="258"/>
            <ac:grpSpMk id="9" creationId="{510896BD-95FF-784C-A9AE-958F6C458F01}"/>
          </ac:grpSpMkLst>
        </pc:grpChg>
        <pc:grpChg chg="add del mod">
          <ac:chgData name="axua3602" userId="ace64663-65db-4644-81d9-89e397e50be1" providerId="ADAL" clId="{8F6D5104-37D9-DA49-9FB7-27E99089C3BC}" dt="2018-11-15T07:48:56.449" v="1399" actId="478"/>
          <ac:grpSpMkLst>
            <pc:docMk/>
            <pc:sldMk cId="1008624394" sldId="258"/>
            <ac:grpSpMk id="10" creationId="{E3175ACB-FF74-4D42-AF35-B9E68DA0A797}"/>
          </ac:grpSpMkLst>
        </pc:grpChg>
        <pc:grpChg chg="add del mod">
          <ac:chgData name="axua3602" userId="ace64663-65db-4644-81d9-89e397e50be1" providerId="ADAL" clId="{8F6D5104-37D9-DA49-9FB7-27E99089C3BC}" dt="2018-11-15T07:50:55.717" v="1408" actId="478"/>
          <ac:grpSpMkLst>
            <pc:docMk/>
            <pc:sldMk cId="1008624394" sldId="258"/>
            <ac:grpSpMk id="13" creationId="{BF1950E3-9E37-3943-B3B1-BC498DB36E41}"/>
          </ac:grpSpMkLst>
        </pc:grpChg>
        <pc:grpChg chg="add mod">
          <ac:chgData name="axua3602" userId="ace64663-65db-4644-81d9-89e397e50be1" providerId="ADAL" clId="{8F6D5104-37D9-DA49-9FB7-27E99089C3BC}" dt="2018-11-15T08:27:58.294" v="1560" actId="164"/>
          <ac:grpSpMkLst>
            <pc:docMk/>
            <pc:sldMk cId="1008624394" sldId="258"/>
            <ac:grpSpMk id="40" creationId="{B5C683FB-A746-FE43-B2A8-5B41C7BCED33}"/>
          </ac:grpSpMkLst>
        </pc:grpChg>
        <pc:grpChg chg="add mod">
          <ac:chgData name="axua3602" userId="ace64663-65db-4644-81d9-89e397e50be1" providerId="ADAL" clId="{8F6D5104-37D9-DA49-9FB7-27E99089C3BC}" dt="2018-11-15T08:32:21.422" v="1644" actId="1076"/>
          <ac:grpSpMkLst>
            <pc:docMk/>
            <pc:sldMk cId="1008624394" sldId="258"/>
            <ac:grpSpMk id="43" creationId="{3D9D00DF-35DB-BC40-8B45-E981891D67A2}"/>
          </ac:grpSpMkLst>
        </pc:grpChg>
        <pc:inkChg chg="add del">
          <ac:chgData name="axua3602" userId="ace64663-65db-4644-81d9-89e397e50be1" providerId="ADAL" clId="{8F6D5104-37D9-DA49-9FB7-27E99089C3BC}" dt="2018-11-15T08:15:41.518" v="1424" actId="32730"/>
          <ac:inkMkLst>
            <pc:docMk/>
            <pc:sldMk cId="1008624394" sldId="258"/>
            <ac:inkMk id="26" creationId="{ACA35ED4-C44F-784F-9C25-87E7D2D90CE1}"/>
          </ac:inkMkLst>
        </pc:inkChg>
        <pc:inkChg chg="add del">
          <ac:chgData name="axua3602" userId="ace64663-65db-4644-81d9-89e397e50be1" providerId="ADAL" clId="{8F6D5104-37D9-DA49-9FB7-27E99089C3BC}" dt="2018-11-15T08:23:29.389" v="1536" actId="32730"/>
          <ac:inkMkLst>
            <pc:docMk/>
            <pc:sldMk cId="1008624394" sldId="258"/>
            <ac:inkMk id="36" creationId="{DA85B972-77C6-1F49-A36E-2BBA2F210649}"/>
          </ac:inkMkLst>
        </pc:inkChg>
        <pc:inkChg chg="add del">
          <ac:chgData name="axua3602" userId="ace64663-65db-4644-81d9-89e397e50be1" providerId="ADAL" clId="{8F6D5104-37D9-DA49-9FB7-27E99089C3BC}" dt="2018-11-15T08:23:29.076" v="1535" actId="32730"/>
          <ac:inkMkLst>
            <pc:docMk/>
            <pc:sldMk cId="1008624394" sldId="258"/>
            <ac:inkMk id="37" creationId="{296381CB-B570-C648-9AFF-A689D3237D94}"/>
          </ac:inkMkLst>
        </pc:inkChg>
        <pc:cxnChg chg="add mod">
          <ac:chgData name="axua3602" userId="ace64663-65db-4644-81d9-89e397e50be1" providerId="ADAL" clId="{8F6D5104-37D9-DA49-9FB7-27E99089C3BC}" dt="2018-11-15T07:28:13.500" v="1206" actId="1076"/>
          <ac:cxnSpMkLst>
            <pc:docMk/>
            <pc:sldMk cId="1008624394" sldId="258"/>
            <ac:cxnSpMk id="6" creationId="{4548066F-59CD-BB47-9865-6BFE26593348}"/>
          </ac:cxnSpMkLst>
        </pc:cxnChg>
        <pc:cxnChg chg="add del mod">
          <ac:chgData name="axua3602" userId="ace64663-65db-4644-81d9-89e397e50be1" providerId="ADAL" clId="{8F6D5104-37D9-DA49-9FB7-27E99089C3BC}" dt="2018-11-15T07:50:25.265" v="1407" actId="478"/>
          <ac:cxnSpMkLst>
            <pc:docMk/>
            <pc:sldMk cId="1008624394" sldId="258"/>
            <ac:cxnSpMk id="20" creationId="{B2F9E340-2F46-AA49-A308-86E3E47B4A3F}"/>
          </ac:cxnSpMkLst>
        </pc:cxnChg>
        <pc:cxnChg chg="add del mod">
          <ac:chgData name="axua3602" userId="ace64663-65db-4644-81d9-89e397e50be1" providerId="ADAL" clId="{8F6D5104-37D9-DA49-9FB7-27E99089C3BC}" dt="2018-11-15T08:15:56.572" v="1426" actId="11529"/>
          <ac:cxnSpMkLst>
            <pc:docMk/>
            <pc:sldMk cId="1008624394" sldId="258"/>
            <ac:cxnSpMk id="28" creationId="{417D988F-A5C2-3645-BD2B-F9A80D709A74}"/>
          </ac:cxnSpMkLst>
        </pc:cxnChg>
        <pc:cxnChg chg="add del mod">
          <ac:chgData name="axua3602" userId="ace64663-65db-4644-81d9-89e397e50be1" providerId="ADAL" clId="{8F6D5104-37D9-DA49-9FB7-27E99089C3BC}" dt="2018-11-15T08:23:30.923" v="1538" actId="478"/>
          <ac:cxnSpMkLst>
            <pc:docMk/>
            <pc:sldMk cId="1008624394" sldId="258"/>
            <ac:cxnSpMk id="31" creationId="{F9B73B65-CF34-9E43-BB3E-034092411756}"/>
          </ac:cxnSpMkLst>
        </pc:cxnChg>
      </pc:sldChg>
      <pc:sldChg chg="addSp delSp modSp del setBg">
        <pc:chgData name="axua3602" userId="ace64663-65db-4644-81d9-89e397e50be1" providerId="ADAL" clId="{8F6D5104-37D9-DA49-9FB7-27E99089C3BC}" dt="2018-11-15T07:32:05.564" v="1244" actId="2696"/>
        <pc:sldMkLst>
          <pc:docMk/>
          <pc:sldMk cId="2884485305" sldId="259"/>
        </pc:sldMkLst>
        <pc:spChg chg="mod">
          <ac:chgData name="axua3602" userId="ace64663-65db-4644-81d9-89e397e50be1" providerId="ADAL" clId="{8F6D5104-37D9-DA49-9FB7-27E99089C3BC}" dt="2018-11-15T07:29:32.955" v="1218" actId="207"/>
          <ac:spMkLst>
            <pc:docMk/>
            <pc:sldMk cId="2884485305" sldId="259"/>
            <ac:spMk id="2" creationId="{FA04BA01-376E-D543-AA65-CDDC2ABFCB57}"/>
          </ac:spMkLst>
        </pc:spChg>
        <pc:spChg chg="mod">
          <ac:chgData name="axua3602" userId="ace64663-65db-4644-81d9-89e397e50be1" providerId="ADAL" clId="{8F6D5104-37D9-DA49-9FB7-27E99089C3BC}" dt="2018-11-15T07:29:36.822" v="1219" actId="207"/>
          <ac:spMkLst>
            <pc:docMk/>
            <pc:sldMk cId="2884485305" sldId="259"/>
            <ac:spMk id="3" creationId="{B233E54B-B2C1-8841-A2B2-C38A8A600E62}"/>
          </ac:spMkLst>
        </pc:spChg>
        <pc:spChg chg="del mod">
          <ac:chgData name="axua3602" userId="ace64663-65db-4644-81d9-89e397e50be1" providerId="ADAL" clId="{8F6D5104-37D9-DA49-9FB7-27E99089C3BC}" dt="2018-11-15T07:30:06.073" v="1226" actId="478"/>
          <ac:spMkLst>
            <pc:docMk/>
            <pc:sldMk cId="2884485305" sldId="259"/>
            <ac:spMk id="4" creationId="{14BFCEE9-EAE3-FD43-9F68-5EAEDE9D9FE8}"/>
          </ac:spMkLst>
        </pc:spChg>
        <pc:spChg chg="add del">
          <ac:chgData name="axua3602" userId="ace64663-65db-4644-81d9-89e397e50be1" providerId="ADAL" clId="{8F6D5104-37D9-DA49-9FB7-27E99089C3BC}" dt="2018-11-15T07:30:01.741" v="1224"/>
          <ac:spMkLst>
            <pc:docMk/>
            <pc:sldMk cId="2884485305" sldId="259"/>
            <ac:spMk id="5" creationId="{6A65E8DB-C142-A74A-ACD9-018A82B59035}"/>
          </ac:spMkLst>
        </pc:spChg>
        <pc:spChg chg="add del">
          <ac:chgData name="axua3602" userId="ace64663-65db-4644-81d9-89e397e50be1" providerId="ADAL" clId="{8F6D5104-37D9-DA49-9FB7-27E99089C3BC}" dt="2018-11-15T07:30:13.251" v="1228" actId="478"/>
          <ac:spMkLst>
            <pc:docMk/>
            <pc:sldMk cId="2884485305" sldId="259"/>
            <ac:spMk id="6" creationId="{88FD1285-B3DA-6D4A-A2A5-AF99F40EB0DE}"/>
          </ac:spMkLst>
        </pc:spChg>
        <pc:spChg chg="add del">
          <ac:chgData name="axua3602" userId="ace64663-65db-4644-81d9-89e397e50be1" providerId="ADAL" clId="{8F6D5104-37D9-DA49-9FB7-27E99089C3BC}" dt="2018-11-15T07:30:21.061" v="1230"/>
          <ac:spMkLst>
            <pc:docMk/>
            <pc:sldMk cId="2884485305" sldId="259"/>
            <ac:spMk id="7" creationId="{72DDBB42-6772-074E-88BE-2D6CC09C3F89}"/>
          </ac:spMkLst>
        </pc:spChg>
        <pc:spChg chg="add mod">
          <ac:chgData name="axua3602" userId="ace64663-65db-4644-81d9-89e397e50be1" providerId="ADAL" clId="{8F6D5104-37D9-DA49-9FB7-27E99089C3BC}" dt="2018-11-15T07:31:08.528" v="1238" actId="207"/>
          <ac:spMkLst>
            <pc:docMk/>
            <pc:sldMk cId="2884485305" sldId="259"/>
            <ac:spMk id="8" creationId="{6370646C-0569-4340-B65C-0E070C8BD1F8}"/>
          </ac:spMkLst>
        </pc:spChg>
      </pc:sldChg>
      <pc:sldChg chg="addSp delSp modSp del setBg">
        <pc:chgData name="axua3602" userId="ace64663-65db-4644-81d9-89e397e50be1" providerId="ADAL" clId="{8F6D5104-37D9-DA49-9FB7-27E99089C3BC}" dt="2018-11-15T07:34:06.708" v="1258" actId="2696"/>
        <pc:sldMkLst>
          <pc:docMk/>
          <pc:sldMk cId="4015171616" sldId="260"/>
        </pc:sldMkLst>
        <pc:spChg chg="mod">
          <ac:chgData name="axua3602" userId="ace64663-65db-4644-81d9-89e397e50be1" providerId="ADAL" clId="{8F6D5104-37D9-DA49-9FB7-27E99089C3BC}" dt="2018-11-15T07:29:47.028" v="1221" actId="207"/>
          <ac:spMkLst>
            <pc:docMk/>
            <pc:sldMk cId="4015171616" sldId="260"/>
            <ac:spMk id="2" creationId="{04F046B1-9326-6046-BC0F-E1E15C0A804F}"/>
          </ac:spMkLst>
        </pc:spChg>
        <pc:spChg chg="mod">
          <ac:chgData name="axua3602" userId="ace64663-65db-4644-81d9-89e397e50be1" providerId="ADAL" clId="{8F6D5104-37D9-DA49-9FB7-27E99089C3BC}" dt="2018-11-15T07:29:50.901" v="1222" actId="207"/>
          <ac:spMkLst>
            <pc:docMk/>
            <pc:sldMk cId="4015171616" sldId="260"/>
            <ac:spMk id="3" creationId="{42FDD3E8-85E3-7C41-9F95-066207EE3BFB}"/>
          </ac:spMkLst>
        </pc:spChg>
        <pc:spChg chg="del">
          <ac:chgData name="axua3602" userId="ace64663-65db-4644-81d9-89e397e50be1" providerId="ADAL" clId="{8F6D5104-37D9-DA49-9FB7-27E99089C3BC}" dt="2018-11-15T07:30:28.306" v="1232" actId="478"/>
          <ac:spMkLst>
            <pc:docMk/>
            <pc:sldMk cId="4015171616" sldId="260"/>
            <ac:spMk id="4" creationId="{8E7CB237-001A-F84E-899F-62FA0D5587EA}"/>
          </ac:spMkLst>
        </pc:spChg>
        <pc:spChg chg="add del mod">
          <ac:chgData name="axua3602" userId="ace64663-65db-4644-81d9-89e397e50be1" providerId="ADAL" clId="{8F6D5104-37D9-DA49-9FB7-27E99089C3BC}" dt="2018-11-15T07:31:00.201" v="1237"/>
          <ac:spMkLst>
            <pc:docMk/>
            <pc:sldMk cId="4015171616" sldId="260"/>
            <ac:spMk id="5" creationId="{2DD68F73-5F69-A445-AFDE-F561F13B43A0}"/>
          </ac:spMkLst>
        </pc:spChg>
        <pc:spChg chg="add">
          <ac:chgData name="axua3602" userId="ace64663-65db-4644-81d9-89e397e50be1" providerId="ADAL" clId="{8F6D5104-37D9-DA49-9FB7-27E99089C3BC}" dt="2018-11-15T07:30:29.295" v="1233"/>
          <ac:spMkLst>
            <pc:docMk/>
            <pc:sldMk cId="4015171616" sldId="260"/>
            <ac:spMk id="6" creationId="{9F80027F-D0AA-0E49-850A-A7189E5E97A8}"/>
          </ac:spMkLst>
        </pc:spChg>
      </pc:sldChg>
      <pc:sldChg chg="modSp">
        <pc:chgData name="axua3602" userId="ace64663-65db-4644-81d9-89e397e50be1" providerId="ADAL" clId="{8F6D5104-37D9-DA49-9FB7-27E99089C3BC}" dt="2018-11-15T05:21:50.679" v="259" actId="20577"/>
        <pc:sldMkLst>
          <pc:docMk/>
          <pc:sldMk cId="3314913776" sldId="261"/>
        </pc:sldMkLst>
        <pc:spChg chg="mod">
          <ac:chgData name="axua3602" userId="ace64663-65db-4644-81d9-89e397e50be1" providerId="ADAL" clId="{8F6D5104-37D9-DA49-9FB7-27E99089C3BC}" dt="2018-11-15T05:21:50.679" v="259" actId="20577"/>
          <ac:spMkLst>
            <pc:docMk/>
            <pc:sldMk cId="3314913776" sldId="261"/>
            <ac:spMk id="3" creationId="{4C18CC19-8390-44F4-B775-EB70FE84E69C}"/>
          </ac:spMkLst>
        </pc:spChg>
      </pc:sldChg>
      <pc:sldChg chg="addSp delSp modSp add del mod setBg setClrOvrMap delDesignElem">
        <pc:chgData name="axua3602" userId="ace64663-65db-4644-81d9-89e397e50be1" providerId="ADAL" clId="{8F6D5104-37D9-DA49-9FB7-27E99089C3BC}" dt="2018-11-15T07:25:18.735" v="1175" actId="14100"/>
        <pc:sldMkLst>
          <pc:docMk/>
          <pc:sldMk cId="3407316973" sldId="262"/>
        </pc:sldMkLst>
        <pc:spChg chg="mod">
          <ac:chgData name="axua3602" userId="ace64663-65db-4644-81d9-89e397e50be1" providerId="ADAL" clId="{8F6D5104-37D9-DA49-9FB7-27E99089C3BC}" dt="2018-11-15T07:21:40.420" v="1156" actId="14100"/>
          <ac:spMkLst>
            <pc:docMk/>
            <pc:sldMk cId="3407316973" sldId="262"/>
            <ac:spMk id="2" creationId="{59489561-6E4B-4A96-AEC2-F8707C1C0F94}"/>
          </ac:spMkLst>
        </pc:spChg>
        <pc:spChg chg="mod">
          <ac:chgData name="axua3602" userId="ace64663-65db-4644-81d9-89e397e50be1" providerId="ADAL" clId="{8F6D5104-37D9-DA49-9FB7-27E99089C3BC}" dt="2018-11-15T07:22:46.171" v="1169" actId="14100"/>
          <ac:spMkLst>
            <pc:docMk/>
            <pc:sldMk cId="3407316973" sldId="262"/>
            <ac:spMk id="3" creationId="{57681357-B4E0-4398-8AFB-88E97FDB8B0B}"/>
          </ac:spMkLst>
        </pc:spChg>
        <pc:spChg chg="del mod">
          <ac:chgData name="axua3602" userId="ace64663-65db-4644-81d9-89e397e50be1" providerId="ADAL" clId="{8F6D5104-37D9-DA49-9FB7-27E99089C3BC}" dt="2018-11-15T07:22:23.478" v="1161" actId="478"/>
          <ac:spMkLst>
            <pc:docMk/>
            <pc:sldMk cId="3407316973" sldId="262"/>
            <ac:spMk id="4" creationId="{461ED35E-0159-4E35-9A77-6FDC50DF1D91}"/>
          </ac:spMkLst>
        </pc:spChg>
        <pc:spChg chg="add del mod">
          <ac:chgData name="axua3602" userId="ace64663-65db-4644-81d9-89e397e50be1" providerId="ADAL" clId="{8F6D5104-37D9-DA49-9FB7-27E99089C3BC}" dt="2018-11-15T07:18:49.306" v="1130" actId="767"/>
          <ac:spMkLst>
            <pc:docMk/>
            <pc:sldMk cId="3407316973" sldId="262"/>
            <ac:spMk id="5" creationId="{146DC6A9-11BF-3243-9379-3A668F6E76A0}"/>
          </ac:spMkLst>
        </pc:spChg>
        <pc:spChg chg="add del mod">
          <ac:chgData name="axua3602" userId="ace64663-65db-4644-81d9-89e397e50be1" providerId="ADAL" clId="{8F6D5104-37D9-DA49-9FB7-27E99089C3BC}" dt="2018-11-15T07:14:53.764" v="1099"/>
          <ac:spMkLst>
            <pc:docMk/>
            <pc:sldMk cId="3407316973" sldId="262"/>
            <ac:spMk id="5" creationId="{965006C9-61B5-D045-AB0F-AFA5148E27C6}"/>
          </ac:spMkLst>
        </pc:spChg>
        <pc:spChg chg="add del mod">
          <ac:chgData name="axua3602" userId="ace64663-65db-4644-81d9-89e397e50be1" providerId="ADAL" clId="{8F6D5104-37D9-DA49-9FB7-27E99089C3BC}" dt="2018-11-15T07:14:54.927" v="1101"/>
          <ac:spMkLst>
            <pc:docMk/>
            <pc:sldMk cId="3407316973" sldId="262"/>
            <ac:spMk id="6" creationId="{3C55E7E7-BD01-1E4D-8CC6-09973DDD2661}"/>
          </ac:spMkLst>
        </pc:spChg>
        <pc:spChg chg="add del mod">
          <ac:chgData name="axua3602" userId="ace64663-65db-4644-81d9-89e397e50be1" providerId="ADAL" clId="{8F6D5104-37D9-DA49-9FB7-27E99089C3BC}" dt="2018-11-15T07:20:51.552" v="1144" actId="767"/>
          <ac:spMkLst>
            <pc:docMk/>
            <pc:sldMk cId="3407316973" sldId="262"/>
            <ac:spMk id="6" creationId="{803FB73D-FC05-3C43-9C55-67A901CAE657}"/>
          </ac:spMkLst>
        </pc:spChg>
        <pc:spChg chg="add del">
          <ac:chgData name="axua3602" userId="ace64663-65db-4644-81d9-89e397e50be1" providerId="ADAL" clId="{8F6D5104-37D9-DA49-9FB7-27E99089C3BC}" dt="2018-11-15T07:15:19.484" v="1110"/>
          <ac:spMkLst>
            <pc:docMk/>
            <pc:sldMk cId="3407316973" sldId="262"/>
            <ac:spMk id="7" creationId="{48A740BC-A0AA-45E0-B899-2AE9C6FE11CA}"/>
          </ac:spMkLst>
        </pc:spChg>
        <pc:spChg chg="del">
          <ac:chgData name="axua3602" userId="ace64663-65db-4644-81d9-89e397e50be1" providerId="ADAL" clId="{8F6D5104-37D9-DA49-9FB7-27E99089C3BC}" dt="2018-11-15T07:13:13.917" v="1085" actId="26606"/>
          <ac:spMkLst>
            <pc:docMk/>
            <pc:sldMk cId="3407316973" sldId="262"/>
            <ac:spMk id="9" creationId="{4351DFE5-F63D-4BE0-BDA9-E3EB88F01AA5}"/>
          </ac:spMkLst>
        </pc:spChg>
        <pc:spChg chg="add del">
          <ac:chgData name="axua3602" userId="ace64663-65db-4644-81d9-89e397e50be1" providerId="ADAL" clId="{8F6D5104-37D9-DA49-9FB7-27E99089C3BC}" dt="2018-11-15T07:21:09.423" v="1153"/>
          <ac:spMkLst>
            <pc:docMk/>
            <pc:sldMk cId="3407316973" sldId="262"/>
            <ac:spMk id="10" creationId="{48A740BC-A0AA-45E0-B899-2AE9C6FE11CA}"/>
          </ac:spMkLst>
        </pc:spChg>
        <pc:spChg chg="add">
          <ac:chgData name="axua3602" userId="ace64663-65db-4644-81d9-89e397e50be1" providerId="ADAL" clId="{8F6D5104-37D9-DA49-9FB7-27E99089C3BC}" dt="2018-11-15T07:22:24.423" v="1162"/>
          <ac:spMkLst>
            <pc:docMk/>
            <pc:sldMk cId="3407316973" sldId="262"/>
            <ac:spMk id="11" creationId="{020C12C7-68AE-BF40-BD50-7C0BEB05139B}"/>
          </ac:spMkLst>
        </pc:spChg>
        <pc:spChg chg="add del">
          <ac:chgData name="axua3602" userId="ace64663-65db-4644-81d9-89e397e50be1" providerId="ADAL" clId="{8F6D5104-37D9-DA49-9FB7-27E99089C3BC}" dt="2018-11-15T07:14:57.833" v="1107"/>
          <ac:spMkLst>
            <pc:docMk/>
            <pc:sldMk cId="3407316973" sldId="262"/>
            <ac:spMk id="16" creationId="{48A740BC-A0AA-45E0-B899-2AE9C6FE11CA}"/>
          </ac:spMkLst>
        </pc:spChg>
        <pc:spChg chg="add del">
          <ac:chgData name="axua3602" userId="ace64663-65db-4644-81d9-89e397e50be1" providerId="ADAL" clId="{8F6D5104-37D9-DA49-9FB7-27E99089C3BC}" dt="2018-11-15T07:18:48.082" v="1127" actId="26606"/>
          <ac:spMkLst>
            <pc:docMk/>
            <pc:sldMk cId="3407316973" sldId="262"/>
            <ac:spMk id="17" creationId="{48A740BC-A0AA-45E0-B899-2AE9C6FE11CA}"/>
          </ac:spMkLst>
        </pc:spChg>
        <pc:picChg chg="del">
          <ac:chgData name="axua3602" userId="ace64663-65db-4644-81d9-89e397e50be1" providerId="ADAL" clId="{8F6D5104-37D9-DA49-9FB7-27E99089C3BC}" dt="2018-11-15T07:13:13.917" v="1085" actId="26606"/>
          <ac:picMkLst>
            <pc:docMk/>
            <pc:sldMk cId="3407316973" sldId="262"/>
            <ac:picMk id="11" creationId="{3AA16612-ACD2-4A16-8F2B-4514FD6BF28F}"/>
          </ac:picMkLst>
        </pc:picChg>
        <pc:cxnChg chg="add mod">
          <ac:chgData name="axua3602" userId="ace64663-65db-4644-81d9-89e397e50be1" providerId="ADAL" clId="{8F6D5104-37D9-DA49-9FB7-27E99089C3BC}" dt="2018-11-15T07:25:18.735" v="1175" actId="14100"/>
          <ac:cxnSpMkLst>
            <pc:docMk/>
            <pc:sldMk cId="3407316973" sldId="262"/>
            <ac:cxnSpMk id="8" creationId="{078B75F0-A07A-134C-928D-A87ED0CEBE0C}"/>
          </ac:cxnSpMkLst>
        </pc:cxnChg>
        <pc:cxnChg chg="add del">
          <ac:chgData name="axua3602" userId="ace64663-65db-4644-81d9-89e397e50be1" providerId="ADAL" clId="{8F6D5104-37D9-DA49-9FB7-27E99089C3BC}" dt="2018-11-15T07:15:19.484" v="1110"/>
          <ac:cxnSpMkLst>
            <pc:docMk/>
            <pc:sldMk cId="3407316973" sldId="262"/>
            <ac:cxnSpMk id="8" creationId="{B874EF51-C858-4BB9-97C3-D17755787127}"/>
          </ac:cxnSpMkLst>
        </pc:cxnChg>
        <pc:cxnChg chg="add del">
          <ac:chgData name="axua3602" userId="ace64663-65db-4644-81d9-89e397e50be1" providerId="ADAL" clId="{8F6D5104-37D9-DA49-9FB7-27E99089C3BC}" dt="2018-11-15T07:21:09.423" v="1153"/>
          <ac:cxnSpMkLst>
            <pc:docMk/>
            <pc:sldMk cId="3407316973" sldId="262"/>
            <ac:cxnSpMk id="12" creationId="{B874EF51-C858-4BB9-97C3-D17755787127}"/>
          </ac:cxnSpMkLst>
        </pc:cxnChg>
        <pc:cxnChg chg="add del">
          <ac:chgData name="axua3602" userId="ace64663-65db-4644-81d9-89e397e50be1" providerId="ADAL" clId="{8F6D5104-37D9-DA49-9FB7-27E99089C3BC}" dt="2018-11-15T07:14:57.833" v="1107"/>
          <ac:cxnSpMkLst>
            <pc:docMk/>
            <pc:sldMk cId="3407316973" sldId="262"/>
            <ac:cxnSpMk id="18" creationId="{B874EF51-C858-4BB9-97C3-D17755787127}"/>
          </ac:cxnSpMkLst>
        </pc:cxnChg>
        <pc:cxnChg chg="add del">
          <ac:chgData name="axua3602" userId="ace64663-65db-4644-81d9-89e397e50be1" providerId="ADAL" clId="{8F6D5104-37D9-DA49-9FB7-27E99089C3BC}" dt="2018-11-15T07:18:48.082" v="1127" actId="26606"/>
          <ac:cxnSpMkLst>
            <pc:docMk/>
            <pc:sldMk cId="3407316973" sldId="262"/>
            <ac:cxnSpMk id="19" creationId="{B874EF51-C858-4BB9-97C3-D17755787127}"/>
          </ac:cxnSpMkLst>
        </pc:cxnChg>
      </pc:sldChg>
      <pc:sldChg chg="addSp delSp modSp add ord delDesignElem">
        <pc:chgData name="axua3602" userId="ace64663-65db-4644-81d9-89e397e50be1" providerId="ADAL" clId="{8F6D5104-37D9-DA49-9FB7-27E99089C3BC}" dt="2018-11-15T08:33:21.348" v="1648"/>
        <pc:sldMkLst>
          <pc:docMk/>
          <pc:sldMk cId="3322608936" sldId="263"/>
        </pc:sldMkLst>
        <pc:spChg chg="del mod">
          <ac:chgData name="axua3602" userId="ace64663-65db-4644-81d9-89e397e50be1" providerId="ADAL" clId="{8F6D5104-37D9-DA49-9FB7-27E99089C3BC}" dt="2018-11-15T07:06:12.629" v="1039" actId="478"/>
          <ac:spMkLst>
            <pc:docMk/>
            <pc:sldMk cId="3322608936" sldId="263"/>
            <ac:spMk id="2" creationId="{FE2034E4-92D4-6847-8A2C-5CECA52E4493}"/>
          </ac:spMkLst>
        </pc:spChg>
        <pc:spChg chg="del mod ord">
          <ac:chgData name="axua3602" userId="ace64663-65db-4644-81d9-89e397e50be1" providerId="ADAL" clId="{8F6D5104-37D9-DA49-9FB7-27E99089C3BC}" dt="2018-11-15T07:00:28.759" v="1034" actId="478"/>
          <ac:spMkLst>
            <pc:docMk/>
            <pc:sldMk cId="3322608936" sldId="263"/>
            <ac:spMk id="3" creationId="{56E9C470-5408-1044-8B4C-F358815E7BD2}"/>
          </ac:spMkLst>
        </pc:spChg>
        <pc:spChg chg="add del mod">
          <ac:chgData name="axua3602" userId="ace64663-65db-4644-81d9-89e397e50be1" providerId="ADAL" clId="{8F6D5104-37D9-DA49-9FB7-27E99089C3BC}" dt="2018-11-15T08:33:20.673" v="1647" actId="478"/>
          <ac:spMkLst>
            <pc:docMk/>
            <pc:sldMk cId="3322608936" sldId="263"/>
            <ac:spMk id="3" creationId="{D0E5823B-7C9A-0D45-A5F8-5E645FA0C9B4}"/>
          </ac:spMkLst>
        </pc:spChg>
        <pc:spChg chg="del mod ord">
          <ac:chgData name="axua3602" userId="ace64663-65db-4644-81d9-89e397e50be1" providerId="ADAL" clId="{8F6D5104-37D9-DA49-9FB7-27E99089C3BC}" dt="2018-11-15T07:22:29.118" v="1163" actId="478"/>
          <ac:spMkLst>
            <pc:docMk/>
            <pc:sldMk cId="3322608936" sldId="263"/>
            <ac:spMk id="4" creationId="{BE3B7968-04DD-014F-BAEB-55DE2FAEA7E8}"/>
          </ac:spMkLst>
        </pc:spChg>
        <pc:spChg chg="add">
          <ac:chgData name="axua3602" userId="ace64663-65db-4644-81d9-89e397e50be1" providerId="ADAL" clId="{8F6D5104-37D9-DA49-9FB7-27E99089C3BC}" dt="2018-11-15T07:22:29.903" v="1164"/>
          <ac:spMkLst>
            <pc:docMk/>
            <pc:sldMk cId="3322608936" sldId="263"/>
            <ac:spMk id="6" creationId="{37F63486-7C41-8C4F-A315-50211B164953}"/>
          </ac:spMkLst>
        </pc:spChg>
        <pc:spChg chg="add del mod">
          <ac:chgData name="axua3602" userId="ace64663-65db-4644-81d9-89e397e50be1" providerId="ADAL" clId="{8F6D5104-37D9-DA49-9FB7-27E99089C3BC}" dt="2018-11-15T06:53:42.598" v="938" actId="931"/>
          <ac:spMkLst>
            <pc:docMk/>
            <pc:sldMk cId="3322608936" sldId="263"/>
            <ac:spMk id="6" creationId="{8B8DC73D-AC46-2B4A-80E2-1D331A83E541}"/>
          </ac:spMkLst>
        </pc:spChg>
        <pc:spChg chg="add del mod">
          <ac:chgData name="axua3602" userId="ace64663-65db-4644-81d9-89e397e50be1" providerId="ADAL" clId="{8F6D5104-37D9-DA49-9FB7-27E99089C3BC}" dt="2018-11-15T06:56:14.560" v="985" actId="478"/>
          <ac:spMkLst>
            <pc:docMk/>
            <pc:sldMk cId="3322608936" sldId="263"/>
            <ac:spMk id="10" creationId="{00B4BB74-F79D-5043-9387-DA6B9BBA61A3}"/>
          </ac:spMkLst>
        </pc:spChg>
        <pc:spChg chg="add">
          <ac:chgData name="axua3602" userId="ace64663-65db-4644-81d9-89e397e50be1" providerId="ADAL" clId="{8F6D5104-37D9-DA49-9FB7-27E99089C3BC}" dt="2018-11-15T08:33:21.348" v="1648"/>
          <ac:spMkLst>
            <pc:docMk/>
            <pc:sldMk cId="3322608936" sldId="263"/>
            <ac:spMk id="10" creationId="{844063F4-9100-8944-BB83-872388748615}"/>
          </ac:spMkLst>
        </pc:spChg>
        <pc:spChg chg="add del mod">
          <ac:chgData name="axua3602" userId="ace64663-65db-4644-81d9-89e397e50be1" providerId="ADAL" clId="{8F6D5104-37D9-DA49-9FB7-27E99089C3BC}" dt="2018-11-15T06:56:07.958" v="972" actId="478"/>
          <ac:spMkLst>
            <pc:docMk/>
            <pc:sldMk cId="3322608936" sldId="263"/>
            <ac:spMk id="14" creationId="{5D68A6AE-762E-3442-BC66-DC5F2A0B42F8}"/>
          </ac:spMkLst>
        </pc:spChg>
        <pc:spChg chg="add del mod">
          <ac:chgData name="axua3602" userId="ace64663-65db-4644-81d9-89e397e50be1" providerId="ADAL" clId="{8F6D5104-37D9-DA49-9FB7-27E99089C3BC}" dt="2018-11-15T07:06:07.948" v="1037" actId="478"/>
          <ac:spMkLst>
            <pc:docMk/>
            <pc:sldMk cId="3322608936" sldId="263"/>
            <ac:spMk id="18" creationId="{5D49BB33-EEB2-584F-BD2E-9C4158B1FAB8}"/>
          </ac:spMkLst>
        </pc:spChg>
        <pc:spChg chg="add del mod">
          <ac:chgData name="axua3602" userId="ace64663-65db-4644-81d9-89e397e50be1" providerId="ADAL" clId="{8F6D5104-37D9-DA49-9FB7-27E99089C3BC}" dt="2018-11-15T07:06:19.135" v="1040" actId="478"/>
          <ac:spMkLst>
            <pc:docMk/>
            <pc:sldMk cId="3322608936" sldId="263"/>
            <ac:spMk id="20" creationId="{AA8A3951-7839-6B45-BC01-7AA13F6AEFE5}"/>
          </ac:spMkLst>
        </pc:spChg>
        <pc:spChg chg="add del">
          <ac:chgData name="axua3602" userId="ace64663-65db-4644-81d9-89e397e50be1" providerId="ADAL" clId="{8F6D5104-37D9-DA49-9FB7-27E99089C3BC}" dt="2018-11-15T07:00:45.652" v="1036"/>
          <ac:spMkLst>
            <pc:docMk/>
            <pc:sldMk cId="3322608936" sldId="263"/>
            <ac:spMk id="25" creationId="{7EB33259-EE02-8D4C-97C8-2D0EF86059E6}"/>
          </ac:spMkLst>
        </pc:spChg>
        <pc:spChg chg="add del">
          <ac:chgData name="axua3602" userId="ace64663-65db-4644-81d9-89e397e50be1" providerId="ADAL" clId="{8F6D5104-37D9-DA49-9FB7-27E99089C3BC}" dt="2018-11-15T08:33:18.305" v="1646" actId="478"/>
          <ac:spMkLst>
            <pc:docMk/>
            <pc:sldMk cId="3322608936" sldId="263"/>
            <ac:spMk id="26" creationId="{C4CD4642-1246-5446-B1A3-63F5819E4E07}"/>
          </ac:spMkLst>
        </pc:spChg>
        <pc:spChg chg="add">
          <ac:chgData name="axua3602" userId="ace64663-65db-4644-81d9-89e397e50be1" providerId="ADAL" clId="{8F6D5104-37D9-DA49-9FB7-27E99089C3BC}" dt="2018-11-15T07:06:19.936" v="1041"/>
          <ac:spMkLst>
            <pc:docMk/>
            <pc:sldMk cId="3322608936" sldId="263"/>
            <ac:spMk id="29" creationId="{E1677D0C-BF6E-3749-8AAC-C378C40ADDAF}"/>
          </ac:spMkLst>
        </pc:spChg>
        <pc:spChg chg="del">
          <ac:chgData name="axua3602" userId="ace64663-65db-4644-81d9-89e397e50be1" providerId="ADAL" clId="{8F6D5104-37D9-DA49-9FB7-27E99089C3BC}" dt="2018-11-15T06:53:54.253" v="941" actId="26606"/>
          <ac:spMkLst>
            <pc:docMk/>
            <pc:sldMk cId="3322608936" sldId="263"/>
            <ac:spMk id="59" creationId="{CF62D2A7-8207-488C-9F46-316BA81A16C8}"/>
          </ac:spMkLst>
        </pc:spChg>
        <pc:spChg chg="add del">
          <ac:chgData name="axua3602" userId="ace64663-65db-4644-81d9-89e397e50be1" providerId="ADAL" clId="{8F6D5104-37D9-DA49-9FB7-27E99089C3BC}" dt="2018-11-15T06:56:29.148" v="986" actId="26606"/>
          <ac:spMkLst>
            <pc:docMk/>
            <pc:sldMk cId="3322608936" sldId="263"/>
            <ac:spMk id="64" creationId="{CF62D2A7-8207-488C-9F46-316BA81A16C8}"/>
          </ac:spMkLst>
        </pc:spChg>
        <pc:spChg chg="add del">
          <ac:chgData name="axua3602" userId="ace64663-65db-4644-81d9-89e397e50be1" providerId="ADAL" clId="{8F6D5104-37D9-DA49-9FB7-27E99089C3BC}" dt="2018-11-15T06:58:05.020" v="1000" actId="26606"/>
          <ac:spMkLst>
            <pc:docMk/>
            <pc:sldMk cId="3322608936" sldId="263"/>
            <ac:spMk id="66" creationId="{CF62D2A7-8207-488C-9F46-316BA81A16C8}"/>
          </ac:spMkLst>
        </pc:spChg>
        <pc:spChg chg="add del">
          <ac:chgData name="axua3602" userId="ace64663-65db-4644-81d9-89e397e50be1" providerId="ADAL" clId="{8F6D5104-37D9-DA49-9FB7-27E99089C3BC}" dt="2018-11-15T06:56:05.735" v="969" actId="26606"/>
          <ac:spMkLst>
            <pc:docMk/>
            <pc:sldMk cId="3322608936" sldId="263"/>
            <ac:spMk id="69" creationId="{4F74D28C-3268-4E35-8EE1-D92CB4A85A7D}"/>
          </ac:spMkLst>
        </pc:spChg>
        <pc:spChg chg="add del">
          <ac:chgData name="axua3602" userId="ace64663-65db-4644-81d9-89e397e50be1" providerId="ADAL" clId="{8F6D5104-37D9-DA49-9FB7-27E99089C3BC}" dt="2018-11-15T07:14:57.833" v="1107"/>
          <ac:spMkLst>
            <pc:docMk/>
            <pc:sldMk cId="3322608936" sldId="263"/>
            <ac:spMk id="71" creationId="{CF62D2A7-8207-488C-9F46-316BA81A16C8}"/>
          </ac:spMkLst>
        </pc:spChg>
        <pc:picChg chg="add del mod modCrop">
          <ac:chgData name="axua3602" userId="ace64663-65db-4644-81d9-89e397e50be1" providerId="ADAL" clId="{8F6D5104-37D9-DA49-9FB7-27E99089C3BC}" dt="2018-11-15T06:59:17.560" v="1019" actId="18131"/>
          <ac:picMkLst>
            <pc:docMk/>
            <pc:sldMk cId="3322608936" sldId="263"/>
            <ac:picMk id="8" creationId="{2BA6FB7A-DECA-604F-95CE-9531DE5A118E}"/>
          </ac:picMkLst>
        </pc:picChg>
        <pc:picChg chg="add del mod modCrop">
          <ac:chgData name="axua3602" userId="ace64663-65db-4644-81d9-89e397e50be1" providerId="ADAL" clId="{8F6D5104-37D9-DA49-9FB7-27E99089C3BC}" dt="2018-11-15T06:56:14.054" v="984" actId="931"/>
          <ac:picMkLst>
            <pc:docMk/>
            <pc:sldMk cId="3322608936" sldId="263"/>
            <ac:picMk id="12" creationId="{5EF142CF-B5D6-BD4E-8394-C21489FE9576}"/>
          </ac:picMkLst>
        </pc:picChg>
        <pc:picChg chg="add del mod">
          <ac:chgData name="axua3602" userId="ace64663-65db-4644-81d9-89e397e50be1" providerId="ADAL" clId="{8F6D5104-37D9-DA49-9FB7-27E99089C3BC}" dt="2018-11-15T06:56:07.235" v="971" actId="931"/>
          <ac:picMkLst>
            <pc:docMk/>
            <pc:sldMk cId="3322608936" sldId="263"/>
            <ac:picMk id="16" creationId="{F9B0A5B2-F31C-184F-A24E-820722D6791E}"/>
          </ac:picMkLst>
        </pc:picChg>
        <pc:picChg chg="del">
          <ac:chgData name="axua3602" userId="ace64663-65db-4644-81d9-89e397e50be1" providerId="ADAL" clId="{8F6D5104-37D9-DA49-9FB7-27E99089C3BC}" dt="2018-11-15T06:53:35.643" v="937" actId="478"/>
          <ac:picMkLst>
            <pc:docMk/>
            <pc:sldMk cId="3322608936" sldId="263"/>
            <ac:picMk id="56" creationId="{ADC4C1AF-ED1F-A646-9D09-7D0CD92671D5}"/>
          </ac:picMkLst>
        </pc:picChg>
        <pc:cxnChg chg="add">
          <ac:chgData name="axua3602" userId="ace64663-65db-4644-81d9-89e397e50be1" providerId="ADAL" clId="{8F6D5104-37D9-DA49-9FB7-27E99089C3BC}" dt="2018-11-15T07:32:46.656" v="1250"/>
          <ac:cxnSpMkLst>
            <pc:docMk/>
            <pc:sldMk cId="3322608936" sldId="263"/>
            <ac:cxnSpMk id="7" creationId="{0A32F771-EF83-2544-9531-E468D5A6DDDF}"/>
          </ac:cxnSpMkLst>
        </pc:cxnChg>
      </pc:sldChg>
      <pc:sldChg chg="addSp delSp modSp add delDesignElem">
        <pc:chgData name="axua3602" userId="ace64663-65db-4644-81d9-89e397e50be1" providerId="ADAL" clId="{8F6D5104-37D9-DA49-9FB7-27E99089C3BC}" dt="2018-11-15T08:33:50.083" v="1658"/>
        <pc:sldMkLst>
          <pc:docMk/>
          <pc:sldMk cId="2984866389" sldId="264"/>
        </pc:sldMkLst>
        <pc:spChg chg="add del mod">
          <ac:chgData name="axua3602" userId="ace64663-65db-4644-81d9-89e397e50be1" providerId="ADAL" clId="{8F6D5104-37D9-DA49-9FB7-27E99089C3BC}" dt="2018-11-15T08:33:49.168" v="1657" actId="478"/>
          <ac:spMkLst>
            <pc:docMk/>
            <pc:sldMk cId="2984866389" sldId="264"/>
            <ac:spMk id="3" creationId="{21B22BDD-B1E2-D243-A7CA-90CCA866A347}"/>
          </ac:spMkLst>
        </pc:spChg>
        <pc:spChg chg="add del mod">
          <ac:chgData name="axua3602" userId="ace64663-65db-4644-81d9-89e397e50be1" providerId="ADAL" clId="{8F6D5104-37D9-DA49-9FB7-27E99089C3BC}" dt="2018-11-15T07:07:38.713" v="1050" actId="931"/>
          <ac:spMkLst>
            <pc:docMk/>
            <pc:sldMk cId="2984866389" sldId="264"/>
            <ac:spMk id="3" creationId="{363689AA-A149-0749-A373-98638E03B5AD}"/>
          </ac:spMkLst>
        </pc:spChg>
        <pc:spChg chg="del ord">
          <ac:chgData name="axua3602" userId="ace64663-65db-4644-81d9-89e397e50be1" providerId="ADAL" clId="{8F6D5104-37D9-DA49-9FB7-27E99089C3BC}" dt="2018-11-15T07:22:36.085" v="1167" actId="478"/>
          <ac:spMkLst>
            <pc:docMk/>
            <pc:sldMk cId="2984866389" sldId="264"/>
            <ac:spMk id="4" creationId="{BE3B7968-04DD-014F-BAEB-55DE2FAEA7E8}"/>
          </ac:spMkLst>
        </pc:spChg>
        <pc:spChg chg="add">
          <ac:chgData name="axua3602" userId="ace64663-65db-4644-81d9-89e397e50be1" providerId="ADAL" clId="{8F6D5104-37D9-DA49-9FB7-27E99089C3BC}" dt="2018-11-15T07:22:36.755" v="1168"/>
          <ac:spMkLst>
            <pc:docMk/>
            <pc:sldMk cId="2984866389" sldId="264"/>
            <ac:spMk id="6" creationId="{AC8A8416-6333-D74C-AB32-22E915AF4B06}"/>
          </ac:spMkLst>
        </pc:spChg>
        <pc:spChg chg="add del">
          <ac:chgData name="axua3602" userId="ace64663-65db-4644-81d9-89e397e50be1" providerId="ADAL" clId="{8F6D5104-37D9-DA49-9FB7-27E99089C3BC}" dt="2018-11-15T08:33:46.413" v="1656"/>
          <ac:spMkLst>
            <pc:docMk/>
            <pc:sldMk cId="2984866389" sldId="264"/>
            <ac:spMk id="10" creationId="{F82D5BE6-937F-664B-9E24-B2E188298B14}"/>
          </ac:spMkLst>
        </pc:spChg>
        <pc:spChg chg="add del mod">
          <ac:chgData name="axua3602" userId="ace64663-65db-4644-81d9-89e397e50be1" providerId="ADAL" clId="{8F6D5104-37D9-DA49-9FB7-27E99089C3BC}" dt="2018-11-15T07:09:17.570" v="1058" actId="478"/>
          <ac:spMkLst>
            <pc:docMk/>
            <pc:sldMk cId="2984866389" sldId="264"/>
            <ac:spMk id="11" creationId="{3A99B720-D037-6A41-A2ED-B6E774B241DF}"/>
          </ac:spMkLst>
        </pc:spChg>
        <pc:spChg chg="add">
          <ac:chgData name="axua3602" userId="ace64663-65db-4644-81d9-89e397e50be1" providerId="ADAL" clId="{8F6D5104-37D9-DA49-9FB7-27E99089C3BC}" dt="2018-11-15T08:33:50.083" v="1658"/>
          <ac:spMkLst>
            <pc:docMk/>
            <pc:sldMk cId="2984866389" sldId="264"/>
            <ac:spMk id="11" creationId="{402DBB2E-A473-4E48-A4E3-F7D3CBDAFD7B}"/>
          </ac:spMkLst>
        </pc:spChg>
        <pc:spChg chg="add del mod">
          <ac:chgData name="axua3602" userId="ace64663-65db-4644-81d9-89e397e50be1" providerId="ADAL" clId="{8F6D5104-37D9-DA49-9FB7-27E99089C3BC}" dt="2018-11-15T07:09:25.485" v="1061" actId="478"/>
          <ac:spMkLst>
            <pc:docMk/>
            <pc:sldMk cId="2984866389" sldId="264"/>
            <ac:spMk id="13" creationId="{C0BA3713-6FF2-4E45-9557-833241EE9ADE}"/>
          </ac:spMkLst>
        </pc:spChg>
        <pc:spChg chg="add">
          <ac:chgData name="axua3602" userId="ace64663-65db-4644-81d9-89e397e50be1" providerId="ADAL" clId="{8F6D5104-37D9-DA49-9FB7-27E99089C3BC}" dt="2018-11-15T07:09:18.869" v="1059"/>
          <ac:spMkLst>
            <pc:docMk/>
            <pc:sldMk cId="2984866389" sldId="264"/>
            <ac:spMk id="16" creationId="{8A0AA67E-B4AA-6A41-A396-344E1A81CB62}"/>
          </ac:spMkLst>
        </pc:spChg>
        <pc:spChg chg="add del">
          <ac:chgData name="axua3602" userId="ace64663-65db-4644-81d9-89e397e50be1" providerId="ADAL" clId="{8F6D5104-37D9-DA49-9FB7-27E99089C3BC}" dt="2018-11-15T08:33:44.800" v="1654" actId="478"/>
          <ac:spMkLst>
            <pc:docMk/>
            <pc:sldMk cId="2984866389" sldId="264"/>
            <ac:spMk id="19" creationId="{69C9E8B7-1868-EF48-BDA9-1A099467B821}"/>
          </ac:spMkLst>
        </pc:spChg>
        <pc:spChg chg="del mod ord">
          <ac:chgData name="axua3602" userId="ace64663-65db-4644-81d9-89e397e50be1" providerId="ADAL" clId="{8F6D5104-37D9-DA49-9FB7-27E99089C3BC}" dt="2018-11-15T07:09:21.505" v="1060" actId="478"/>
          <ac:spMkLst>
            <pc:docMk/>
            <pc:sldMk cId="2984866389" sldId="264"/>
            <ac:spMk id="26" creationId="{C4CD4642-1246-5446-B1A3-63F5819E4E07}"/>
          </ac:spMkLst>
        </pc:spChg>
        <pc:spChg chg="del mod">
          <ac:chgData name="axua3602" userId="ace64663-65db-4644-81d9-89e397e50be1" providerId="ADAL" clId="{8F6D5104-37D9-DA49-9FB7-27E99089C3BC}" dt="2018-11-15T07:09:13.456" v="1057" actId="478"/>
          <ac:spMkLst>
            <pc:docMk/>
            <pc:sldMk cId="2984866389" sldId="264"/>
            <ac:spMk id="29" creationId="{E1677D0C-BF6E-3749-8AAC-C378C40ADDAF}"/>
          </ac:spMkLst>
        </pc:spChg>
        <pc:spChg chg="del">
          <ac:chgData name="axua3602" userId="ace64663-65db-4644-81d9-89e397e50be1" providerId="ADAL" clId="{8F6D5104-37D9-DA49-9FB7-27E99089C3BC}" dt="2018-11-15T07:08:12.651" v="1053" actId="26606"/>
          <ac:spMkLst>
            <pc:docMk/>
            <pc:sldMk cId="2984866389" sldId="264"/>
            <ac:spMk id="71" creationId="{CF62D2A7-8207-488C-9F46-316BA81A16C8}"/>
          </ac:spMkLst>
        </pc:spChg>
        <pc:spChg chg="add del">
          <ac:chgData name="axua3602" userId="ace64663-65db-4644-81d9-89e397e50be1" providerId="ADAL" clId="{8F6D5104-37D9-DA49-9FB7-27E99089C3BC}" dt="2018-11-15T07:14:57.833" v="1107"/>
          <ac:spMkLst>
            <pc:docMk/>
            <pc:sldMk cId="2984866389" sldId="264"/>
            <ac:spMk id="76" creationId="{CF62D2A7-8207-488C-9F46-316BA81A16C8}"/>
          </ac:spMkLst>
        </pc:spChg>
        <pc:picChg chg="add del mod">
          <ac:chgData name="axua3602" userId="ace64663-65db-4644-81d9-89e397e50be1" providerId="ADAL" clId="{8F6D5104-37D9-DA49-9FB7-27E99089C3BC}" dt="2018-11-15T07:07:33.922" v="1049" actId="931"/>
          <ac:picMkLst>
            <pc:docMk/>
            <pc:sldMk cId="2984866389" sldId="264"/>
            <ac:picMk id="6" creationId="{82EB3F33-877F-3444-BE33-050FE88E03AF}"/>
          </ac:picMkLst>
        </pc:picChg>
        <pc:picChg chg="del">
          <ac:chgData name="axua3602" userId="ace64663-65db-4644-81d9-89e397e50be1" providerId="ADAL" clId="{8F6D5104-37D9-DA49-9FB7-27E99089C3BC}" dt="2018-11-15T07:07:24.115" v="1044" actId="478"/>
          <ac:picMkLst>
            <pc:docMk/>
            <pc:sldMk cId="2984866389" sldId="264"/>
            <ac:picMk id="8" creationId="{2BA6FB7A-DECA-604F-95CE-9531DE5A118E}"/>
          </ac:picMkLst>
        </pc:picChg>
        <pc:picChg chg="add mod modCrop">
          <ac:chgData name="axua3602" userId="ace64663-65db-4644-81d9-89e397e50be1" providerId="ADAL" clId="{8F6D5104-37D9-DA49-9FB7-27E99089C3BC}" dt="2018-11-15T07:08:26.580" v="1056" actId="1076"/>
          <ac:picMkLst>
            <pc:docMk/>
            <pc:sldMk cId="2984866389" sldId="264"/>
            <ac:picMk id="9" creationId="{51EA30E8-23A8-BF47-96EA-142D88CEFDCA}"/>
          </ac:picMkLst>
        </pc:picChg>
        <pc:cxnChg chg="add">
          <ac:chgData name="axua3602" userId="ace64663-65db-4644-81d9-89e397e50be1" providerId="ADAL" clId="{8F6D5104-37D9-DA49-9FB7-27E99089C3BC}" dt="2018-11-15T07:32:51.166" v="1252"/>
          <ac:cxnSpMkLst>
            <pc:docMk/>
            <pc:sldMk cId="2984866389" sldId="264"/>
            <ac:cxnSpMk id="7" creationId="{FD7E6366-B3FC-BB49-9F00-FCF49AE26EBD}"/>
          </ac:cxnSpMkLst>
        </pc:cxnChg>
      </pc:sldChg>
      <pc:sldChg chg="addSp delSp modSp add delDesignElem">
        <pc:chgData name="axua3602" userId="ace64663-65db-4644-81d9-89e397e50be1" providerId="ADAL" clId="{8F6D5104-37D9-DA49-9FB7-27E99089C3BC}" dt="2018-11-15T08:33:39.973" v="1653"/>
        <pc:sldMkLst>
          <pc:docMk/>
          <pc:sldMk cId="2413176781" sldId="265"/>
        </pc:sldMkLst>
        <pc:spChg chg="add del mod">
          <ac:chgData name="axua3602" userId="ace64663-65db-4644-81d9-89e397e50be1" providerId="ADAL" clId="{8F6D5104-37D9-DA49-9FB7-27E99089C3BC}" dt="2018-11-15T07:09:59.112" v="1065" actId="931"/>
          <ac:spMkLst>
            <pc:docMk/>
            <pc:sldMk cId="2413176781" sldId="265"/>
            <ac:spMk id="3" creationId="{02DD81BD-9156-6846-BAB3-F6C1CF28EAA8}"/>
          </ac:spMkLst>
        </pc:spChg>
        <pc:spChg chg="add del mod">
          <ac:chgData name="axua3602" userId="ace64663-65db-4644-81d9-89e397e50be1" providerId="ADAL" clId="{8F6D5104-37D9-DA49-9FB7-27E99089C3BC}" dt="2018-11-15T08:33:31.489" v="1652" actId="478"/>
          <ac:spMkLst>
            <pc:docMk/>
            <pc:sldMk cId="2413176781" sldId="265"/>
            <ac:spMk id="3" creationId="{81DB617C-2184-0444-9C95-06840C981552}"/>
          </ac:spMkLst>
        </pc:spChg>
        <pc:spChg chg="del mod ord">
          <ac:chgData name="axua3602" userId="ace64663-65db-4644-81d9-89e397e50be1" providerId="ADAL" clId="{8F6D5104-37D9-DA49-9FB7-27E99089C3BC}" dt="2018-11-15T07:22:32.819" v="1165" actId="478"/>
          <ac:spMkLst>
            <pc:docMk/>
            <pc:sldMk cId="2413176781" sldId="265"/>
            <ac:spMk id="4" creationId="{BE3B7968-04DD-014F-BAEB-55DE2FAEA7E8}"/>
          </ac:spMkLst>
        </pc:spChg>
        <pc:spChg chg="add">
          <ac:chgData name="axua3602" userId="ace64663-65db-4644-81d9-89e397e50be1" providerId="ADAL" clId="{8F6D5104-37D9-DA49-9FB7-27E99089C3BC}" dt="2018-11-15T07:22:33.474" v="1166"/>
          <ac:spMkLst>
            <pc:docMk/>
            <pc:sldMk cId="2413176781" sldId="265"/>
            <ac:spMk id="7" creationId="{6821A848-9026-5A49-ABFA-27B7FF43ADA4}"/>
          </ac:spMkLst>
        </pc:spChg>
        <pc:spChg chg="add del mod">
          <ac:chgData name="axua3602" userId="ace64663-65db-4644-81d9-89e397e50be1" providerId="ADAL" clId="{8F6D5104-37D9-DA49-9FB7-27E99089C3BC}" dt="2018-11-15T07:11:30.304" v="1080" actId="478"/>
          <ac:spMkLst>
            <pc:docMk/>
            <pc:sldMk cId="2413176781" sldId="265"/>
            <ac:spMk id="9" creationId="{263955D5-8353-0944-A2DE-780FEE4B5287}"/>
          </ac:spMkLst>
        </pc:spChg>
        <pc:spChg chg="add">
          <ac:chgData name="axua3602" userId="ace64663-65db-4644-81d9-89e397e50be1" providerId="ADAL" clId="{8F6D5104-37D9-DA49-9FB7-27E99089C3BC}" dt="2018-11-15T08:33:39.973" v="1653"/>
          <ac:spMkLst>
            <pc:docMk/>
            <pc:sldMk cId="2413176781" sldId="265"/>
            <ac:spMk id="10" creationId="{BE71A18A-DEE8-1D40-A460-3EB72F88BED8}"/>
          </ac:spMkLst>
        </pc:spChg>
        <pc:spChg chg="add del mod">
          <ac:chgData name="axua3602" userId="ace64663-65db-4644-81d9-89e397e50be1" providerId="ADAL" clId="{8F6D5104-37D9-DA49-9FB7-27E99089C3BC}" dt="2018-11-15T07:11:37.513" v="1082" actId="478"/>
          <ac:spMkLst>
            <pc:docMk/>
            <pc:sldMk cId="2413176781" sldId="265"/>
            <ac:spMk id="11" creationId="{73E60C7D-E0AC-1540-A28F-16F6C63B85BF}"/>
          </ac:spMkLst>
        </pc:spChg>
        <pc:spChg chg="add">
          <ac:chgData name="axua3602" userId="ace64663-65db-4644-81d9-89e397e50be1" providerId="ADAL" clId="{8F6D5104-37D9-DA49-9FB7-27E99089C3BC}" dt="2018-11-15T07:11:43.385" v="1083"/>
          <ac:spMkLst>
            <pc:docMk/>
            <pc:sldMk cId="2413176781" sldId="265"/>
            <ac:spMk id="16" creationId="{229D4D3C-0F1B-D04E-B855-048E6F76A597}"/>
          </ac:spMkLst>
        </pc:spChg>
        <pc:spChg chg="add del mod">
          <ac:chgData name="axua3602" userId="ace64663-65db-4644-81d9-89e397e50be1" providerId="ADAL" clId="{8F6D5104-37D9-DA49-9FB7-27E99089C3BC}" dt="2018-11-15T08:33:28.925" v="1651" actId="478"/>
          <ac:spMkLst>
            <pc:docMk/>
            <pc:sldMk cId="2413176781" sldId="265"/>
            <ac:spMk id="17" creationId="{7629642A-B927-564A-9C00-4178A11DEEFF}"/>
          </ac:spMkLst>
        </pc:spChg>
        <pc:spChg chg="del mod ord">
          <ac:chgData name="axua3602" userId="ace64663-65db-4644-81d9-89e397e50be1" providerId="ADAL" clId="{8F6D5104-37D9-DA49-9FB7-27E99089C3BC}" dt="2018-11-15T07:11:33.436" v="1081" actId="478"/>
          <ac:spMkLst>
            <pc:docMk/>
            <pc:sldMk cId="2413176781" sldId="265"/>
            <ac:spMk id="26" creationId="{C4CD4642-1246-5446-B1A3-63F5819E4E07}"/>
          </ac:spMkLst>
        </pc:spChg>
        <pc:spChg chg="del mod">
          <ac:chgData name="axua3602" userId="ace64663-65db-4644-81d9-89e397e50be1" providerId="ADAL" clId="{8F6D5104-37D9-DA49-9FB7-27E99089C3BC}" dt="2018-11-15T07:11:27.770" v="1079" actId="478"/>
          <ac:spMkLst>
            <pc:docMk/>
            <pc:sldMk cId="2413176781" sldId="265"/>
            <ac:spMk id="29" creationId="{E1677D0C-BF6E-3749-8AAC-C378C40ADDAF}"/>
          </ac:spMkLst>
        </pc:spChg>
        <pc:spChg chg="del">
          <ac:chgData name="axua3602" userId="ace64663-65db-4644-81d9-89e397e50be1" providerId="ADAL" clId="{8F6D5104-37D9-DA49-9FB7-27E99089C3BC}" dt="2018-11-15T07:10:01.776" v="1066" actId="26606"/>
          <ac:spMkLst>
            <pc:docMk/>
            <pc:sldMk cId="2413176781" sldId="265"/>
            <ac:spMk id="71" creationId="{CF62D2A7-8207-488C-9F46-316BA81A16C8}"/>
          </ac:spMkLst>
        </pc:spChg>
        <pc:spChg chg="add del">
          <ac:chgData name="axua3602" userId="ace64663-65db-4644-81d9-89e397e50be1" providerId="ADAL" clId="{8F6D5104-37D9-DA49-9FB7-27E99089C3BC}" dt="2018-11-15T07:14:57.833" v="1107"/>
          <ac:spMkLst>
            <pc:docMk/>
            <pc:sldMk cId="2413176781" sldId="265"/>
            <ac:spMk id="76" creationId="{CF62D2A7-8207-488C-9F46-316BA81A16C8}"/>
          </ac:spMkLst>
        </pc:spChg>
        <pc:picChg chg="add mod modCrop">
          <ac:chgData name="axua3602" userId="ace64663-65db-4644-81d9-89e397e50be1" providerId="ADAL" clId="{8F6D5104-37D9-DA49-9FB7-27E99089C3BC}" dt="2018-11-15T07:10:50.520" v="1078" actId="18131"/>
          <ac:picMkLst>
            <pc:docMk/>
            <pc:sldMk cId="2413176781" sldId="265"/>
            <ac:picMk id="6" creationId="{0A23D04B-DB43-B141-ABFE-37EF856E2F3B}"/>
          </ac:picMkLst>
        </pc:picChg>
        <pc:picChg chg="del">
          <ac:chgData name="axua3602" userId="ace64663-65db-4644-81d9-89e397e50be1" providerId="ADAL" clId="{8F6D5104-37D9-DA49-9FB7-27E99089C3BC}" dt="2018-11-15T07:09:54.990" v="1064" actId="478"/>
          <ac:picMkLst>
            <pc:docMk/>
            <pc:sldMk cId="2413176781" sldId="265"/>
            <ac:picMk id="8" creationId="{2BA6FB7A-DECA-604F-95CE-9531DE5A118E}"/>
          </ac:picMkLst>
        </pc:picChg>
        <pc:cxnChg chg="add">
          <ac:chgData name="axua3602" userId="ace64663-65db-4644-81d9-89e397e50be1" providerId="ADAL" clId="{8F6D5104-37D9-DA49-9FB7-27E99089C3BC}" dt="2018-11-15T07:32:48.848" v="1251"/>
          <ac:cxnSpMkLst>
            <pc:docMk/>
            <pc:sldMk cId="2413176781" sldId="265"/>
            <ac:cxnSpMk id="8" creationId="{7BE501D1-CFFC-DC4B-A532-846EF1508655}"/>
          </ac:cxnSpMkLst>
        </pc:cxnChg>
      </pc:sldChg>
      <pc:sldChg chg="addSp delSp modSp add del ord">
        <pc:chgData name="axua3602" userId="ace64663-65db-4644-81d9-89e397e50be1" providerId="ADAL" clId="{8F6D5104-37D9-DA49-9FB7-27E99089C3BC}" dt="2018-11-15T07:20:53.787" v="1151"/>
        <pc:sldMkLst>
          <pc:docMk/>
          <pc:sldMk cId="540758457" sldId="266"/>
        </pc:sldMkLst>
        <pc:spChg chg="mod">
          <ac:chgData name="axua3602" userId="ace64663-65db-4644-81d9-89e397e50be1" providerId="ADAL" clId="{8F6D5104-37D9-DA49-9FB7-27E99089C3BC}" dt="2018-11-15T07:19:55.643" v="1135"/>
          <ac:spMkLst>
            <pc:docMk/>
            <pc:sldMk cId="540758457" sldId="266"/>
            <ac:spMk id="2" creationId="{FE2034E4-92D4-6847-8A2C-5CECA52E4493}"/>
          </ac:spMkLst>
        </pc:spChg>
        <pc:spChg chg="mod">
          <ac:chgData name="axua3602" userId="ace64663-65db-4644-81d9-89e397e50be1" providerId="ADAL" clId="{8F6D5104-37D9-DA49-9FB7-27E99089C3BC}" dt="2018-11-15T07:20:51.944" v="1147"/>
          <ac:spMkLst>
            <pc:docMk/>
            <pc:sldMk cId="540758457" sldId="266"/>
            <ac:spMk id="4" creationId="{BE3B7968-04DD-014F-BAEB-55DE2FAEA7E8}"/>
          </ac:spMkLst>
        </pc:spChg>
        <pc:spChg chg="add del mod">
          <ac:chgData name="axua3602" userId="ace64663-65db-4644-81d9-89e397e50be1" providerId="ADAL" clId="{8F6D5104-37D9-DA49-9FB7-27E99089C3BC}" dt="2018-11-15T07:20:53.065" v="1149" actId="478"/>
          <ac:spMkLst>
            <pc:docMk/>
            <pc:sldMk cId="540758457" sldId="266"/>
            <ac:spMk id="6" creationId="{B3B92E11-BB09-4D4D-A5A3-A08CEAD9CAB3}"/>
          </ac:spMkLst>
        </pc:spChg>
        <pc:picChg chg="add del">
          <ac:chgData name="axua3602" userId="ace64663-65db-4644-81d9-89e397e50be1" providerId="ADAL" clId="{8F6D5104-37D9-DA49-9FB7-27E99089C3BC}" dt="2018-11-15T07:20:53.065" v="1149" actId="478"/>
          <ac:picMkLst>
            <pc:docMk/>
            <pc:sldMk cId="540758457" sldId="266"/>
            <ac:picMk id="56" creationId="{ADC4C1AF-ED1F-A646-9D09-7D0CD92671D5}"/>
          </ac:picMkLst>
        </pc:picChg>
      </pc:sldChg>
      <pc:sldChg chg="add del">
        <pc:chgData name="axua3602" userId="ace64663-65db-4644-81d9-89e397e50be1" providerId="ADAL" clId="{8F6D5104-37D9-DA49-9FB7-27E99089C3BC}" dt="2018-11-15T07:18:05.117" v="1118"/>
        <pc:sldMkLst>
          <pc:docMk/>
          <pc:sldMk cId="2680119414" sldId="266"/>
        </pc:sldMkLst>
      </pc:sldChg>
      <pc:sldChg chg="modSp add">
        <pc:chgData name="axua3602" userId="ace64663-65db-4644-81d9-89e397e50be1" providerId="ADAL" clId="{8F6D5104-37D9-DA49-9FB7-27E99089C3BC}" dt="2018-11-15T07:32:02.905" v="1243" actId="207"/>
        <pc:sldMkLst>
          <pc:docMk/>
          <pc:sldMk cId="3843209992" sldId="266"/>
        </pc:sldMkLst>
        <pc:spChg chg="mod">
          <ac:chgData name="axua3602" userId="ace64663-65db-4644-81d9-89e397e50be1" providerId="ADAL" clId="{8F6D5104-37D9-DA49-9FB7-27E99089C3BC}" dt="2018-11-15T07:31:49.144" v="1241" actId="207"/>
          <ac:spMkLst>
            <pc:docMk/>
            <pc:sldMk cId="3843209992" sldId="266"/>
            <ac:spMk id="2" creationId="{F06C1DB3-4A6A-C54E-A1C0-BD5E95F6402F}"/>
          </ac:spMkLst>
        </pc:spChg>
        <pc:spChg chg="mod">
          <ac:chgData name="axua3602" userId="ace64663-65db-4644-81d9-89e397e50be1" providerId="ADAL" clId="{8F6D5104-37D9-DA49-9FB7-27E99089C3BC}" dt="2018-11-15T07:32:02.905" v="1243" actId="207"/>
          <ac:spMkLst>
            <pc:docMk/>
            <pc:sldMk cId="3843209992" sldId="266"/>
            <ac:spMk id="3" creationId="{2FB42682-1B1F-0943-9B06-3FFB5A004250}"/>
          </ac:spMkLst>
        </pc:spChg>
      </pc:sldChg>
      <pc:sldChg chg="del">
        <pc:chgData name="axua3602" userId="ace64663-65db-4644-81d9-89e397e50be1" providerId="ADAL" clId="{8F6D5104-37D9-DA49-9FB7-27E99089C3BC}" dt="2018-11-15T07:34:09.794" v="1271" actId="2696"/>
        <pc:sldMkLst>
          <pc:docMk/>
          <pc:sldMk cId="255772233" sldId="267"/>
        </pc:sldMkLst>
      </pc:sldChg>
      <pc:sldChg chg="modSp add">
        <pc:chgData name="axua3602" userId="ace64663-65db-4644-81d9-89e397e50be1" providerId="ADAL" clId="{8F6D5104-37D9-DA49-9FB7-27E99089C3BC}" dt="2018-11-15T07:34:00.642" v="1257" actId="207"/>
        <pc:sldMkLst>
          <pc:docMk/>
          <pc:sldMk cId="3385725430" sldId="267"/>
        </pc:sldMkLst>
        <pc:spChg chg="mod">
          <ac:chgData name="axua3602" userId="ace64663-65db-4644-81d9-89e397e50be1" providerId="ADAL" clId="{8F6D5104-37D9-DA49-9FB7-27E99089C3BC}" dt="2018-11-15T07:33:45.746" v="1255" actId="207"/>
          <ac:spMkLst>
            <pc:docMk/>
            <pc:sldMk cId="3385725430" sldId="267"/>
            <ac:spMk id="2" creationId="{F06C1DB3-4A6A-C54E-A1C0-BD5E95F6402F}"/>
          </ac:spMkLst>
        </pc:spChg>
        <pc:spChg chg="mod">
          <ac:chgData name="axua3602" userId="ace64663-65db-4644-81d9-89e397e50be1" providerId="ADAL" clId="{8F6D5104-37D9-DA49-9FB7-27E99089C3BC}" dt="2018-11-15T07:34:00.642" v="1257" actId="207"/>
          <ac:spMkLst>
            <pc:docMk/>
            <pc:sldMk cId="3385725430" sldId="267"/>
            <ac:spMk id="3" creationId="{2FB42682-1B1F-0943-9B06-3FFB5A004250}"/>
          </ac:spMkLst>
        </pc:spChg>
      </pc:sldChg>
      <pc:sldChg chg="modSp">
        <pc:chgData name="axua3602" userId="ace64663-65db-4644-81d9-89e397e50be1" providerId="ADAL" clId="{8F6D5104-37D9-DA49-9FB7-27E99089C3BC}" dt="2018-11-15T07:42:15.193" v="1370"/>
        <pc:sldMkLst>
          <pc:docMk/>
          <pc:sldMk cId="3385725430" sldId="268"/>
        </pc:sldMkLst>
        <pc:spChg chg="mod">
          <ac:chgData name="axua3602" userId="ace64663-65db-4644-81d9-89e397e50be1" providerId="ADAL" clId="{8F6D5104-37D9-DA49-9FB7-27E99089C3BC}" dt="2018-11-15T07:41:42.984" v="1369" actId="207"/>
          <ac:spMkLst>
            <pc:docMk/>
            <pc:sldMk cId="3385725430" sldId="268"/>
            <ac:spMk id="2" creationId="{F06C1DB3-4A6A-C54E-A1C0-BD5E95F6402F}"/>
          </ac:spMkLst>
        </pc:spChg>
        <pc:spChg chg="mod">
          <ac:chgData name="axua3602" userId="ace64663-65db-4644-81d9-89e397e50be1" providerId="ADAL" clId="{8F6D5104-37D9-DA49-9FB7-27E99089C3BC}" dt="2018-11-15T07:42:15.193" v="1370"/>
          <ac:spMkLst>
            <pc:docMk/>
            <pc:sldMk cId="3385725430" sldId="268"/>
            <ac:spMk id="3" creationId="{2FB42682-1B1F-0943-9B06-3FFB5A004250}"/>
          </ac:spMkLst>
        </pc:spChg>
      </pc:sldChg>
      <pc:sldChg chg="add">
        <pc:chgData name="axua3602" userId="ace64663-65db-4644-81d9-89e397e50be1" providerId="ADAL" clId="{8F6D5104-37D9-DA49-9FB7-27E99089C3BC}" dt="2018-11-15T19:13:39.915" v="1659"/>
        <pc:sldMkLst>
          <pc:docMk/>
          <pc:sldMk cId="3132569932" sldId="269"/>
        </pc:sldMkLst>
      </pc:sldChg>
      <pc:sldChg chg="del">
        <pc:chgData name="axua3602" userId="ace64663-65db-4644-81d9-89e397e50be1" providerId="ADAL" clId="{8F6D5104-37D9-DA49-9FB7-27E99089C3BC}" dt="2018-11-15T07:42:35.069" v="1371" actId="2696"/>
        <pc:sldMkLst>
          <pc:docMk/>
          <pc:sldMk cId="3385725430" sldId="269"/>
        </pc:sldMkLst>
      </pc:sldChg>
      <pc:sldChg chg="del">
        <pc:chgData name="axua3602" userId="ace64663-65db-4644-81d9-89e397e50be1" providerId="ADAL" clId="{8F6D5104-37D9-DA49-9FB7-27E99089C3BC}" dt="2018-11-15T19:14:08.120" v="1660" actId="2696"/>
        <pc:sldMkLst>
          <pc:docMk/>
          <pc:sldMk cId="3132569932" sldId="270"/>
        </pc:sldMkLst>
      </pc:sldChg>
      <pc:sldMasterChg chg="modSp del delSldLayout">
        <pc:chgData name="axua3602" userId="ace64663-65db-4644-81d9-89e397e50be1" providerId="ADAL" clId="{8F6D5104-37D9-DA49-9FB7-27E99089C3BC}" dt="2018-11-15T07:34:06.731" v="1270" actId="2696"/>
        <pc:sldMasterMkLst>
          <pc:docMk/>
          <pc:sldMasterMk cId="3530119360" sldId="2147483648"/>
        </pc:sldMasterMkLst>
        <pc:spChg chg="mod">
          <ac:chgData name="axua3602" userId="ace64663-65db-4644-81d9-89e397e50be1" providerId="ADAL" clId="{8F6D5104-37D9-DA49-9FB7-27E99089C3BC}" dt="2018-11-15T06:42:21.202" v="796" actId="14100"/>
          <ac:spMkLst>
            <pc:docMk/>
            <pc:sldMasterMk cId="3530119360" sldId="2147483648"/>
            <ac:spMk id="2" creationId="{11D82733-8173-E14B-B558-4C407DB4F9BB}"/>
          </ac:spMkLst>
        </pc:spChg>
        <pc:spChg chg="mod">
          <ac:chgData name="axua3602" userId="ace64663-65db-4644-81d9-89e397e50be1" providerId="ADAL" clId="{8F6D5104-37D9-DA49-9FB7-27E99089C3BC}" dt="2018-11-15T06:42:25.872" v="797" actId="14100"/>
          <ac:spMkLst>
            <pc:docMk/>
            <pc:sldMasterMk cId="3530119360" sldId="2147483648"/>
            <ac:spMk id="3" creationId="{848E2C48-7A28-8048-B2BF-3F1CF7C0BBAA}"/>
          </ac:spMkLst>
        </pc:spChg>
        <pc:sldLayoutChg chg="del">
          <pc:chgData name="axua3602" userId="ace64663-65db-4644-81d9-89e397e50be1" providerId="ADAL" clId="{8F6D5104-37D9-DA49-9FB7-27E99089C3BC}" dt="2018-11-15T07:34:06.717" v="1259" actId="2696"/>
          <pc:sldLayoutMkLst>
            <pc:docMk/>
            <pc:sldMasterMk cId="3530119360" sldId="2147483648"/>
            <pc:sldLayoutMk cId="4260146161" sldId="2147483649"/>
          </pc:sldLayoutMkLst>
        </pc:sldLayoutChg>
        <pc:sldLayoutChg chg="del">
          <pc:chgData name="axua3602" userId="ace64663-65db-4644-81d9-89e397e50be1" providerId="ADAL" clId="{8F6D5104-37D9-DA49-9FB7-27E99089C3BC}" dt="2018-11-15T07:34:06.718" v="1260" actId="2696"/>
          <pc:sldLayoutMkLst>
            <pc:docMk/>
            <pc:sldMasterMk cId="3530119360" sldId="2147483648"/>
            <pc:sldLayoutMk cId="1561016317" sldId="2147483650"/>
          </pc:sldLayoutMkLst>
        </pc:sldLayoutChg>
        <pc:sldLayoutChg chg="del">
          <pc:chgData name="axua3602" userId="ace64663-65db-4644-81d9-89e397e50be1" providerId="ADAL" clId="{8F6D5104-37D9-DA49-9FB7-27E99089C3BC}" dt="2018-11-15T07:34:06.719" v="1261" actId="2696"/>
          <pc:sldLayoutMkLst>
            <pc:docMk/>
            <pc:sldMasterMk cId="3530119360" sldId="2147483648"/>
            <pc:sldLayoutMk cId="2651737063" sldId="2147483651"/>
          </pc:sldLayoutMkLst>
        </pc:sldLayoutChg>
        <pc:sldLayoutChg chg="del">
          <pc:chgData name="axua3602" userId="ace64663-65db-4644-81d9-89e397e50be1" providerId="ADAL" clId="{8F6D5104-37D9-DA49-9FB7-27E99089C3BC}" dt="2018-11-15T07:34:06.721" v="1262" actId="2696"/>
          <pc:sldLayoutMkLst>
            <pc:docMk/>
            <pc:sldMasterMk cId="3530119360" sldId="2147483648"/>
            <pc:sldLayoutMk cId="87324217" sldId="2147483652"/>
          </pc:sldLayoutMkLst>
        </pc:sldLayoutChg>
        <pc:sldLayoutChg chg="del">
          <pc:chgData name="axua3602" userId="ace64663-65db-4644-81d9-89e397e50be1" providerId="ADAL" clId="{8F6D5104-37D9-DA49-9FB7-27E99089C3BC}" dt="2018-11-15T07:34:06.722" v="1263" actId="2696"/>
          <pc:sldLayoutMkLst>
            <pc:docMk/>
            <pc:sldMasterMk cId="3530119360" sldId="2147483648"/>
            <pc:sldLayoutMk cId="2065718470" sldId="2147483653"/>
          </pc:sldLayoutMkLst>
        </pc:sldLayoutChg>
        <pc:sldLayoutChg chg="del">
          <pc:chgData name="axua3602" userId="ace64663-65db-4644-81d9-89e397e50be1" providerId="ADAL" clId="{8F6D5104-37D9-DA49-9FB7-27E99089C3BC}" dt="2018-11-15T07:34:06.723" v="1264" actId="2696"/>
          <pc:sldLayoutMkLst>
            <pc:docMk/>
            <pc:sldMasterMk cId="3530119360" sldId="2147483648"/>
            <pc:sldLayoutMk cId="2089648844" sldId="2147483654"/>
          </pc:sldLayoutMkLst>
        </pc:sldLayoutChg>
        <pc:sldLayoutChg chg="del">
          <pc:chgData name="axua3602" userId="ace64663-65db-4644-81d9-89e397e50be1" providerId="ADAL" clId="{8F6D5104-37D9-DA49-9FB7-27E99089C3BC}" dt="2018-11-15T07:34:06.724" v="1265" actId="2696"/>
          <pc:sldLayoutMkLst>
            <pc:docMk/>
            <pc:sldMasterMk cId="3530119360" sldId="2147483648"/>
            <pc:sldLayoutMk cId="391957877" sldId="2147483655"/>
          </pc:sldLayoutMkLst>
        </pc:sldLayoutChg>
        <pc:sldLayoutChg chg="del">
          <pc:chgData name="axua3602" userId="ace64663-65db-4644-81d9-89e397e50be1" providerId="ADAL" clId="{8F6D5104-37D9-DA49-9FB7-27E99089C3BC}" dt="2018-11-15T07:34:06.725" v="1266" actId="2696"/>
          <pc:sldLayoutMkLst>
            <pc:docMk/>
            <pc:sldMasterMk cId="3530119360" sldId="2147483648"/>
            <pc:sldLayoutMk cId="1331625633" sldId="2147483656"/>
          </pc:sldLayoutMkLst>
        </pc:sldLayoutChg>
        <pc:sldLayoutChg chg="del">
          <pc:chgData name="axua3602" userId="ace64663-65db-4644-81d9-89e397e50be1" providerId="ADAL" clId="{8F6D5104-37D9-DA49-9FB7-27E99089C3BC}" dt="2018-11-15T07:34:06.727" v="1267" actId="2696"/>
          <pc:sldLayoutMkLst>
            <pc:docMk/>
            <pc:sldMasterMk cId="3530119360" sldId="2147483648"/>
            <pc:sldLayoutMk cId="3973610476" sldId="2147483657"/>
          </pc:sldLayoutMkLst>
        </pc:sldLayoutChg>
        <pc:sldLayoutChg chg="del">
          <pc:chgData name="axua3602" userId="ace64663-65db-4644-81d9-89e397e50be1" providerId="ADAL" clId="{8F6D5104-37D9-DA49-9FB7-27E99089C3BC}" dt="2018-11-15T07:34:06.728" v="1268" actId="2696"/>
          <pc:sldLayoutMkLst>
            <pc:docMk/>
            <pc:sldMasterMk cId="3530119360" sldId="2147483648"/>
            <pc:sldLayoutMk cId="1445558805" sldId="2147483658"/>
          </pc:sldLayoutMkLst>
        </pc:sldLayoutChg>
        <pc:sldLayoutChg chg="del">
          <pc:chgData name="axua3602" userId="ace64663-65db-4644-81d9-89e397e50be1" providerId="ADAL" clId="{8F6D5104-37D9-DA49-9FB7-27E99089C3BC}" dt="2018-11-15T07:34:06.729" v="1269" actId="2696"/>
          <pc:sldLayoutMkLst>
            <pc:docMk/>
            <pc:sldMasterMk cId="3530119360" sldId="2147483648"/>
            <pc:sldLayoutMk cId="1361822672" sldId="2147483659"/>
          </pc:sldLayoutMkLst>
        </pc:sldLayoutChg>
      </pc:sldMasterChg>
      <pc:sldMasterChg chg="del delSldLayout">
        <pc:chgData name="axua3602" userId="ace64663-65db-4644-81d9-89e397e50be1" providerId="ADAL" clId="{8F6D5104-37D9-DA49-9FB7-27E99089C3BC}" dt="2018-11-15T19:14:08.147" v="1672" actId="2696"/>
        <pc:sldMasterMkLst>
          <pc:docMk/>
          <pc:sldMasterMk cId="882066124" sldId="2147483720"/>
        </pc:sldMasterMkLst>
        <pc:sldLayoutChg chg="del">
          <pc:chgData name="axua3602" userId="ace64663-65db-4644-81d9-89e397e50be1" providerId="ADAL" clId="{8F6D5104-37D9-DA49-9FB7-27E99089C3BC}" dt="2018-11-15T19:14:08.133" v="1661" actId="2696"/>
          <pc:sldLayoutMkLst>
            <pc:docMk/>
            <pc:sldMasterMk cId="882066124" sldId="2147483720"/>
            <pc:sldLayoutMk cId="455472029" sldId="2147483721"/>
          </pc:sldLayoutMkLst>
        </pc:sldLayoutChg>
        <pc:sldLayoutChg chg="del">
          <pc:chgData name="axua3602" userId="ace64663-65db-4644-81d9-89e397e50be1" providerId="ADAL" clId="{8F6D5104-37D9-DA49-9FB7-27E99089C3BC}" dt="2018-11-15T19:14:08.134" v="1662" actId="2696"/>
          <pc:sldLayoutMkLst>
            <pc:docMk/>
            <pc:sldMasterMk cId="882066124" sldId="2147483720"/>
            <pc:sldLayoutMk cId="762758673" sldId="2147483722"/>
          </pc:sldLayoutMkLst>
        </pc:sldLayoutChg>
        <pc:sldLayoutChg chg="del">
          <pc:chgData name="axua3602" userId="ace64663-65db-4644-81d9-89e397e50be1" providerId="ADAL" clId="{8F6D5104-37D9-DA49-9FB7-27E99089C3BC}" dt="2018-11-15T19:14:08.135" v="1663" actId="2696"/>
          <pc:sldLayoutMkLst>
            <pc:docMk/>
            <pc:sldMasterMk cId="882066124" sldId="2147483720"/>
            <pc:sldLayoutMk cId="192392503" sldId="2147483723"/>
          </pc:sldLayoutMkLst>
        </pc:sldLayoutChg>
        <pc:sldLayoutChg chg="del">
          <pc:chgData name="axua3602" userId="ace64663-65db-4644-81d9-89e397e50be1" providerId="ADAL" clId="{8F6D5104-37D9-DA49-9FB7-27E99089C3BC}" dt="2018-11-15T19:14:08.136" v="1664" actId="2696"/>
          <pc:sldLayoutMkLst>
            <pc:docMk/>
            <pc:sldMasterMk cId="882066124" sldId="2147483720"/>
            <pc:sldLayoutMk cId="2437476646" sldId="2147483724"/>
          </pc:sldLayoutMkLst>
        </pc:sldLayoutChg>
        <pc:sldLayoutChg chg="del">
          <pc:chgData name="axua3602" userId="ace64663-65db-4644-81d9-89e397e50be1" providerId="ADAL" clId="{8F6D5104-37D9-DA49-9FB7-27E99089C3BC}" dt="2018-11-15T19:14:08.138" v="1665" actId="2696"/>
          <pc:sldLayoutMkLst>
            <pc:docMk/>
            <pc:sldMasterMk cId="882066124" sldId="2147483720"/>
            <pc:sldLayoutMk cId="2949036407" sldId="2147483725"/>
          </pc:sldLayoutMkLst>
        </pc:sldLayoutChg>
        <pc:sldLayoutChg chg="del">
          <pc:chgData name="axua3602" userId="ace64663-65db-4644-81d9-89e397e50be1" providerId="ADAL" clId="{8F6D5104-37D9-DA49-9FB7-27E99089C3BC}" dt="2018-11-15T19:14:08.139" v="1666" actId="2696"/>
          <pc:sldLayoutMkLst>
            <pc:docMk/>
            <pc:sldMasterMk cId="882066124" sldId="2147483720"/>
            <pc:sldLayoutMk cId="3702937328" sldId="2147483726"/>
          </pc:sldLayoutMkLst>
        </pc:sldLayoutChg>
        <pc:sldLayoutChg chg="del">
          <pc:chgData name="axua3602" userId="ace64663-65db-4644-81d9-89e397e50be1" providerId="ADAL" clId="{8F6D5104-37D9-DA49-9FB7-27E99089C3BC}" dt="2018-11-15T19:14:08.140" v="1667" actId="2696"/>
          <pc:sldLayoutMkLst>
            <pc:docMk/>
            <pc:sldMasterMk cId="882066124" sldId="2147483720"/>
            <pc:sldLayoutMk cId="473303356" sldId="2147483727"/>
          </pc:sldLayoutMkLst>
        </pc:sldLayoutChg>
        <pc:sldLayoutChg chg="del">
          <pc:chgData name="axua3602" userId="ace64663-65db-4644-81d9-89e397e50be1" providerId="ADAL" clId="{8F6D5104-37D9-DA49-9FB7-27E99089C3BC}" dt="2018-11-15T19:14:08.142" v="1668" actId="2696"/>
          <pc:sldLayoutMkLst>
            <pc:docMk/>
            <pc:sldMasterMk cId="882066124" sldId="2147483720"/>
            <pc:sldLayoutMk cId="1354771592" sldId="2147483728"/>
          </pc:sldLayoutMkLst>
        </pc:sldLayoutChg>
        <pc:sldLayoutChg chg="del">
          <pc:chgData name="axua3602" userId="ace64663-65db-4644-81d9-89e397e50be1" providerId="ADAL" clId="{8F6D5104-37D9-DA49-9FB7-27E99089C3BC}" dt="2018-11-15T19:14:08.143" v="1669" actId="2696"/>
          <pc:sldLayoutMkLst>
            <pc:docMk/>
            <pc:sldMasterMk cId="882066124" sldId="2147483720"/>
            <pc:sldLayoutMk cId="2021603452" sldId="2147483729"/>
          </pc:sldLayoutMkLst>
        </pc:sldLayoutChg>
        <pc:sldLayoutChg chg="del">
          <pc:chgData name="axua3602" userId="ace64663-65db-4644-81d9-89e397e50be1" providerId="ADAL" clId="{8F6D5104-37D9-DA49-9FB7-27E99089C3BC}" dt="2018-11-15T19:14:08.144" v="1670" actId="2696"/>
          <pc:sldLayoutMkLst>
            <pc:docMk/>
            <pc:sldMasterMk cId="882066124" sldId="2147483720"/>
            <pc:sldLayoutMk cId="3310031784" sldId="2147483730"/>
          </pc:sldLayoutMkLst>
        </pc:sldLayoutChg>
        <pc:sldLayoutChg chg="del">
          <pc:chgData name="axua3602" userId="ace64663-65db-4644-81d9-89e397e50be1" providerId="ADAL" clId="{8F6D5104-37D9-DA49-9FB7-27E99089C3BC}" dt="2018-11-15T19:14:08.145" v="1671" actId="2696"/>
          <pc:sldLayoutMkLst>
            <pc:docMk/>
            <pc:sldMasterMk cId="882066124" sldId="2147483720"/>
            <pc:sldLayoutMk cId="1405617956" sldId="2147483731"/>
          </pc:sldLayoutMkLst>
        </pc:sldLayoutChg>
      </pc:sldMasterChg>
    </pc:docChg>
  </pc:docChgLst>
  <pc:docChgLst>
    <pc:chgData name="afda8754" userId="S::afda8754@cloud.chiba-u.jp::02a18ace-517f-4885-9ead-ba7fe2144a55" providerId="AD" clId="Web-{B9C84BFD-4ED0-BCD4-B914-D9E2316D59CC}"/>
    <pc:docChg chg="addSld delSld modSld">
      <pc:chgData name="afda8754" userId="S::afda8754@cloud.chiba-u.jp::02a18ace-517f-4885-9ead-ba7fe2144a55" providerId="AD" clId="Web-{B9C84BFD-4ED0-BCD4-B914-D9E2316D59CC}" dt="2018-11-15T13:51:55.840" v="748" actId="20577"/>
      <pc:docMkLst>
        <pc:docMk/>
      </pc:docMkLst>
      <pc:sldChg chg="addSp delSp modSp mod setBg">
        <pc:chgData name="afda8754" userId="S::afda8754@cloud.chiba-u.jp::02a18ace-517f-4885-9ead-ba7fe2144a55" providerId="AD" clId="Web-{B9C84BFD-4ED0-BCD4-B914-D9E2316D59CC}" dt="2018-11-15T05:50:43.462" v="379" actId="20577"/>
        <pc:sldMkLst>
          <pc:docMk/>
          <pc:sldMk cId="202952442" sldId="256"/>
        </pc:sldMkLst>
        <pc:spChg chg="mod">
          <ac:chgData name="afda8754" userId="S::afda8754@cloud.chiba-u.jp::02a18ace-517f-4885-9ead-ba7fe2144a55" providerId="AD" clId="Web-{B9C84BFD-4ED0-BCD4-B914-D9E2316D59CC}" dt="2018-11-15T05:39:53.509" v="224"/>
          <ac:spMkLst>
            <pc:docMk/>
            <pc:sldMk cId="202952442" sldId="256"/>
            <ac:spMk id="2" creationId="{C7835329-782E-0C49-9CA8-ACB8B41D00D8}"/>
          </ac:spMkLst>
        </pc:spChg>
        <pc:spChg chg="mod">
          <ac:chgData name="afda8754" userId="S::afda8754@cloud.chiba-u.jp::02a18ace-517f-4885-9ead-ba7fe2144a55" providerId="AD" clId="Web-{B9C84BFD-4ED0-BCD4-B914-D9E2316D59CC}" dt="2018-11-15T05:50:43.462" v="379" actId="20577"/>
          <ac:spMkLst>
            <pc:docMk/>
            <pc:sldMk cId="202952442" sldId="256"/>
            <ac:spMk id="3" creationId="{4994A59C-6CAB-9A4E-8E5B-C725B96C77F6}"/>
          </ac:spMkLst>
        </pc:spChg>
        <pc:spChg chg="add del">
          <ac:chgData name="afda8754" userId="S::afda8754@cloud.chiba-u.jp::02a18ace-517f-4885-9ead-ba7fe2144a55" providerId="AD" clId="Web-{B9C84BFD-4ED0-BCD4-B914-D9E2316D59CC}" dt="2018-11-15T05:39:53.509" v="224"/>
          <ac:spMkLst>
            <pc:docMk/>
            <pc:sldMk cId="202952442" sldId="256"/>
            <ac:spMk id="8" creationId="{23962611-DFD5-4092-AAFD-559E3DFCE2C9}"/>
          </ac:spMkLst>
        </pc:spChg>
        <pc:picChg chg="add del">
          <ac:chgData name="afda8754" userId="S::afda8754@cloud.chiba-u.jp::02a18ace-517f-4885-9ead-ba7fe2144a55" providerId="AD" clId="Web-{B9C84BFD-4ED0-BCD4-B914-D9E2316D59CC}" dt="2018-11-15T05:39:53.509" v="224"/>
          <ac:picMkLst>
            <pc:docMk/>
            <pc:sldMk cId="202952442" sldId="256"/>
            <ac:picMk id="10" creationId="{2270F1FA-0425-408F-9861-80BF5AFB276D}"/>
          </ac:picMkLst>
        </pc:picChg>
      </pc:sldChg>
      <pc:sldChg chg="addSp delSp modSp mod setBg">
        <pc:chgData name="afda8754" userId="S::afda8754@cloud.chiba-u.jp::02a18ace-517f-4885-9ead-ba7fe2144a55" providerId="AD" clId="Web-{B9C84BFD-4ED0-BCD4-B914-D9E2316D59CC}" dt="2018-11-15T06:49:55.461" v="535" actId="14100"/>
        <pc:sldMkLst>
          <pc:docMk/>
          <pc:sldMk cId="4028451737" sldId="257"/>
        </pc:sldMkLst>
        <pc:spChg chg="mod">
          <ac:chgData name="afda8754" userId="S::afda8754@cloud.chiba-u.jp::02a18ace-517f-4885-9ead-ba7fe2144a55" providerId="AD" clId="Web-{B9C84BFD-4ED0-BCD4-B914-D9E2316D59CC}" dt="2018-11-15T06:49:55.461" v="535" actId="14100"/>
          <ac:spMkLst>
            <pc:docMk/>
            <pc:sldMk cId="4028451737" sldId="257"/>
            <ac:spMk id="2" creationId="{FE2034E4-92D4-6847-8A2C-5CECA52E4493}"/>
          </ac:spMkLst>
        </pc:spChg>
        <pc:spChg chg="add del mod replId">
          <ac:chgData name="afda8754" userId="S::afda8754@cloud.chiba-u.jp::02a18ace-517f-4885-9ead-ba7fe2144a55" providerId="AD" clId="Web-{B9C84BFD-4ED0-BCD4-B914-D9E2316D59CC}" dt="2018-11-15T06:40:20.367" v="522" actId="20577"/>
          <ac:spMkLst>
            <pc:docMk/>
            <pc:sldMk cId="4028451737" sldId="257"/>
            <ac:spMk id="3" creationId="{56E9C470-5408-1044-8B4C-F358815E7BD2}"/>
          </ac:spMkLst>
        </pc:spChg>
        <pc:spChg chg="mod">
          <ac:chgData name="afda8754" userId="S::afda8754@cloud.chiba-u.jp::02a18ace-517f-4885-9ead-ba7fe2144a55" providerId="AD" clId="Web-{B9C84BFD-4ED0-BCD4-B914-D9E2316D59CC}" dt="2018-11-15T05:39:02.899" v="219"/>
          <ac:spMkLst>
            <pc:docMk/>
            <pc:sldMk cId="4028451737" sldId="257"/>
            <ac:spMk id="4" creationId="{BE3B7968-04DD-014F-BAEB-55DE2FAEA7E8}"/>
          </ac:spMkLst>
        </pc:spChg>
        <pc:spChg chg="add del">
          <ac:chgData name="afda8754" userId="S::afda8754@cloud.chiba-u.jp::02a18ace-517f-4885-9ead-ba7fe2144a55" providerId="AD" clId="Web-{B9C84BFD-4ED0-BCD4-B914-D9E2316D59CC}" dt="2018-11-15T05:38:50.930" v="217"/>
          <ac:spMkLst>
            <pc:docMk/>
            <pc:sldMk cId="4028451737" sldId="257"/>
            <ac:spMk id="11" creationId="{42285737-90EE-47DC-AC80-8AE156B11969}"/>
          </ac:spMkLst>
        </pc:spChg>
        <pc:grpChg chg="add del">
          <ac:chgData name="afda8754" userId="S::afda8754@cloud.chiba-u.jp::02a18ace-517f-4885-9ead-ba7fe2144a55" providerId="AD" clId="Web-{B9C84BFD-4ED0-BCD4-B914-D9E2316D59CC}" dt="2018-11-15T05:38:50.930" v="217"/>
          <ac:grpSpMkLst>
            <pc:docMk/>
            <pc:sldMk cId="4028451737" sldId="257"/>
            <ac:grpSpMk id="13" creationId="{B57BDC17-F1B3-455F-BBF1-680AA1F25C06}"/>
          </ac:grpSpMkLst>
        </pc:grpChg>
        <pc:graphicFrameChg chg="add del">
          <ac:chgData name="afda8754" userId="S::afda8754@cloud.chiba-u.jp::02a18ace-517f-4885-9ead-ba7fe2144a55" providerId="AD" clId="Web-{B9C84BFD-4ED0-BCD4-B914-D9E2316D59CC}" dt="2018-11-15T05:38:50.930" v="217"/>
          <ac:graphicFrameMkLst>
            <pc:docMk/>
            <pc:sldMk cId="4028451737" sldId="257"/>
            <ac:graphicFrameMk id="6" creationId="{E546E25B-CC4B-49FF-91CD-183F5C5BCA63}"/>
          </ac:graphicFrameMkLst>
        </pc:graphicFrameChg>
        <pc:graphicFrameChg chg="add del">
          <ac:chgData name="afda8754" userId="S::afda8754@cloud.chiba-u.jp::02a18ace-517f-4885-9ead-ba7fe2144a55" providerId="AD" clId="Web-{B9C84BFD-4ED0-BCD4-B914-D9E2316D59CC}" dt="2018-11-15T05:39:02.899" v="219"/>
          <ac:graphicFrameMkLst>
            <pc:docMk/>
            <pc:sldMk cId="4028451737" sldId="257"/>
            <ac:graphicFrameMk id="21" creationId="{E546E25B-CC4B-49FF-91CD-183F5C5BCA63}"/>
          </ac:graphicFrameMkLst>
        </pc:graphicFrameChg>
      </pc:sldChg>
      <pc:sldChg chg="addSp delSp modSp mod setBg">
        <pc:chgData name="afda8754" userId="S::afda8754@cloud.chiba-u.jp::02a18ace-517f-4885-9ead-ba7fe2144a55" providerId="AD" clId="Web-{B9C84BFD-4ED0-BCD4-B914-D9E2316D59CC}" dt="2018-11-15T05:51:22.305" v="398" actId="20577"/>
        <pc:sldMkLst>
          <pc:docMk/>
          <pc:sldMk cId="1008624394" sldId="258"/>
        </pc:sldMkLst>
        <pc:spChg chg="mod">
          <ac:chgData name="afda8754" userId="S::afda8754@cloud.chiba-u.jp::02a18ace-517f-4885-9ead-ba7fe2144a55" providerId="AD" clId="Web-{B9C84BFD-4ED0-BCD4-B914-D9E2316D59CC}" dt="2018-11-15T05:51:18.040" v="395" actId="20577"/>
          <ac:spMkLst>
            <pc:docMk/>
            <pc:sldMk cId="1008624394" sldId="258"/>
            <ac:spMk id="2" creationId="{F06C1DB3-4A6A-C54E-A1C0-BD5E95F6402F}"/>
          </ac:spMkLst>
        </pc:spChg>
        <pc:spChg chg="add del mod replId">
          <ac:chgData name="afda8754" userId="S::afda8754@cloud.chiba-u.jp::02a18ace-517f-4885-9ead-ba7fe2144a55" providerId="AD" clId="Web-{B9C84BFD-4ED0-BCD4-B914-D9E2316D59CC}" dt="2018-11-15T05:51:22.305" v="398" actId="20577"/>
          <ac:spMkLst>
            <pc:docMk/>
            <pc:sldMk cId="1008624394" sldId="258"/>
            <ac:spMk id="3" creationId="{2FB42682-1B1F-0943-9B06-3FFB5A004250}"/>
          </ac:spMkLst>
        </pc:spChg>
        <pc:spChg chg="mod">
          <ac:chgData name="afda8754" userId="S::afda8754@cloud.chiba-u.jp::02a18ace-517f-4885-9ead-ba7fe2144a55" providerId="AD" clId="Web-{B9C84BFD-4ED0-BCD4-B914-D9E2316D59CC}" dt="2018-11-15T05:38:45.649" v="216"/>
          <ac:spMkLst>
            <pc:docMk/>
            <pc:sldMk cId="1008624394" sldId="258"/>
            <ac:spMk id="4" creationId="{13EBF926-3A4C-8540-ABA8-DA5ACD0A64E3}"/>
          </ac:spMkLst>
        </pc:spChg>
        <pc:spChg chg="add del">
          <ac:chgData name="afda8754" userId="S::afda8754@cloud.chiba-u.jp::02a18ace-517f-4885-9ead-ba7fe2144a55" providerId="AD" clId="Web-{B9C84BFD-4ED0-BCD4-B914-D9E2316D59CC}" dt="2018-11-15T05:38:45.649" v="216"/>
          <ac:spMkLst>
            <pc:docMk/>
            <pc:sldMk cId="1008624394" sldId="258"/>
            <ac:spMk id="11" creationId="{42285737-90EE-47DC-AC80-8AE156B11969}"/>
          </ac:spMkLst>
        </pc:spChg>
        <pc:grpChg chg="add del">
          <ac:chgData name="afda8754" userId="S::afda8754@cloud.chiba-u.jp::02a18ace-517f-4885-9ead-ba7fe2144a55" providerId="AD" clId="Web-{B9C84BFD-4ED0-BCD4-B914-D9E2316D59CC}" dt="2018-11-15T05:38:45.649" v="216"/>
          <ac:grpSpMkLst>
            <pc:docMk/>
            <pc:sldMk cId="1008624394" sldId="258"/>
            <ac:grpSpMk id="13" creationId="{B57BDC17-F1B3-455F-BBF1-680AA1F25C06}"/>
          </ac:grpSpMkLst>
        </pc:grpChg>
        <pc:graphicFrameChg chg="add del">
          <ac:chgData name="afda8754" userId="S::afda8754@cloud.chiba-u.jp::02a18ace-517f-4885-9ead-ba7fe2144a55" providerId="AD" clId="Web-{B9C84BFD-4ED0-BCD4-B914-D9E2316D59CC}" dt="2018-11-15T05:38:45.649" v="216"/>
          <ac:graphicFrameMkLst>
            <pc:docMk/>
            <pc:sldMk cId="1008624394" sldId="258"/>
            <ac:graphicFrameMk id="6" creationId="{50A451B7-59B5-4C2A-AEAE-B291C04BDA42}"/>
          </ac:graphicFrameMkLst>
        </pc:graphicFrameChg>
      </pc:sldChg>
      <pc:sldChg chg="modSp">
        <pc:chgData name="afda8754" userId="S::afda8754@cloud.chiba-u.jp::02a18ace-517f-4885-9ead-ba7fe2144a55" providerId="AD" clId="Web-{B9C84BFD-4ED0-BCD4-B914-D9E2316D59CC}" dt="2018-11-15T05:52:06.227" v="407" actId="20577"/>
        <pc:sldMkLst>
          <pc:docMk/>
          <pc:sldMk cId="2884485305" sldId="259"/>
        </pc:sldMkLst>
        <pc:spChg chg="mod">
          <ac:chgData name="afda8754" userId="S::afda8754@cloud.chiba-u.jp::02a18ace-517f-4885-9ead-ba7fe2144a55" providerId="AD" clId="Web-{B9C84BFD-4ED0-BCD4-B914-D9E2316D59CC}" dt="2018-11-15T05:52:06.040" v="403" actId="20577"/>
          <ac:spMkLst>
            <pc:docMk/>
            <pc:sldMk cId="2884485305" sldId="259"/>
            <ac:spMk id="2" creationId="{FA04BA01-376E-D543-AA65-CDDC2ABFCB57}"/>
          </ac:spMkLst>
        </pc:spChg>
        <pc:spChg chg="mod">
          <ac:chgData name="afda8754" userId="S::afda8754@cloud.chiba-u.jp::02a18ace-517f-4885-9ead-ba7fe2144a55" providerId="AD" clId="Web-{B9C84BFD-4ED0-BCD4-B914-D9E2316D59CC}" dt="2018-11-15T05:52:06.227" v="407" actId="20577"/>
          <ac:spMkLst>
            <pc:docMk/>
            <pc:sldMk cId="2884485305" sldId="259"/>
            <ac:spMk id="3" creationId="{B233E54B-B2C1-8841-A2B2-C38A8A600E62}"/>
          </ac:spMkLst>
        </pc:spChg>
      </pc:sldChg>
      <pc:sldChg chg="modSp">
        <pc:chgData name="afda8754" userId="S::afda8754@cloud.chiba-u.jp::02a18ace-517f-4885-9ead-ba7fe2144a55" providerId="AD" clId="Web-{B9C84BFD-4ED0-BCD4-B914-D9E2316D59CC}" dt="2018-11-15T07:05:01.570" v="546" actId="20577"/>
        <pc:sldMkLst>
          <pc:docMk/>
          <pc:sldMk cId="4015171616" sldId="260"/>
        </pc:sldMkLst>
        <pc:spChg chg="mod">
          <ac:chgData name="afda8754" userId="S::afda8754@cloud.chiba-u.jp::02a18ace-517f-4885-9ead-ba7fe2144a55" providerId="AD" clId="Web-{B9C84BFD-4ED0-BCD4-B914-D9E2316D59CC}" dt="2018-11-15T05:52:06.337" v="411" actId="20577"/>
          <ac:spMkLst>
            <pc:docMk/>
            <pc:sldMk cId="4015171616" sldId="260"/>
            <ac:spMk id="2" creationId="{04F046B1-9326-6046-BC0F-E1E15C0A804F}"/>
          </ac:spMkLst>
        </pc:spChg>
        <pc:spChg chg="mod">
          <ac:chgData name="afda8754" userId="S::afda8754@cloud.chiba-u.jp::02a18ace-517f-4885-9ead-ba7fe2144a55" providerId="AD" clId="Web-{B9C84BFD-4ED0-BCD4-B914-D9E2316D59CC}" dt="2018-11-15T07:05:01.570" v="546" actId="20577"/>
          <ac:spMkLst>
            <pc:docMk/>
            <pc:sldMk cId="4015171616" sldId="260"/>
            <ac:spMk id="3" creationId="{42FDD3E8-85E3-7C41-9F95-066207EE3BFB}"/>
          </ac:spMkLst>
        </pc:spChg>
      </pc:sldChg>
      <pc:sldChg chg="addSp delSp modSp del mod setBg">
        <pc:chgData name="afda8754" userId="S::afda8754@cloud.chiba-u.jp::02a18ace-517f-4885-9ead-ba7fe2144a55" providerId="AD" clId="Web-{B9C84BFD-4ED0-BCD4-B914-D9E2316D59CC}" dt="2018-11-15T05:42:15.134" v="375"/>
        <pc:sldMkLst>
          <pc:docMk/>
          <pc:sldMk cId="3314913776" sldId="261"/>
        </pc:sldMkLst>
        <pc:spChg chg="mod ord">
          <ac:chgData name="afda8754" userId="S::afda8754@cloud.chiba-u.jp::02a18ace-517f-4885-9ead-ba7fe2144a55" providerId="AD" clId="Web-{B9C84BFD-4ED0-BCD4-B914-D9E2316D59CC}" dt="2018-11-15T05:41:08.524" v="311" actId="20577"/>
          <ac:spMkLst>
            <pc:docMk/>
            <pc:sldMk cId="3314913776" sldId="261"/>
            <ac:spMk id="2" creationId="{B9E1674D-04AD-429F-8FCF-1EE34861655D}"/>
          </ac:spMkLst>
        </pc:spChg>
        <pc:spChg chg="mod">
          <ac:chgData name="afda8754" userId="S::afda8754@cloud.chiba-u.jp::02a18ace-517f-4885-9ead-ba7fe2144a55" providerId="AD" clId="Web-{B9C84BFD-4ED0-BCD4-B914-D9E2316D59CC}" dt="2018-11-15T05:41:02.181" v="231"/>
          <ac:spMkLst>
            <pc:docMk/>
            <pc:sldMk cId="3314913776" sldId="261"/>
            <ac:spMk id="4" creationId="{EB0BF886-791B-4693-ACB3-DEE82A3EED38}"/>
          </ac:spMkLst>
        </pc:spChg>
        <pc:spChg chg="add del">
          <ac:chgData name="afda8754" userId="S::afda8754@cloud.chiba-u.jp::02a18ace-517f-4885-9ead-ba7fe2144a55" providerId="AD" clId="Web-{B9C84BFD-4ED0-BCD4-B914-D9E2316D59CC}" dt="2018-11-15T05:37:05.462" v="198"/>
          <ac:spMkLst>
            <pc:docMk/>
            <pc:sldMk cId="3314913776" sldId="261"/>
            <ac:spMk id="7" creationId="{42A5316D-ED2F-4F89-B4B4-8D9240B1A348}"/>
          </ac:spMkLst>
        </pc:spChg>
        <pc:spChg chg="add del">
          <ac:chgData name="afda8754" userId="S::afda8754@cloud.chiba-u.jp::02a18ace-517f-4885-9ead-ba7fe2144a55" providerId="AD" clId="Web-{B9C84BFD-4ED0-BCD4-B914-D9E2316D59CC}" dt="2018-11-15T05:37:09.837" v="200"/>
          <ac:spMkLst>
            <pc:docMk/>
            <pc:sldMk cId="3314913776" sldId="261"/>
            <ac:spMk id="9" creationId="{3B854194-185D-494D-905C-7C7CB2E30F6E}"/>
          </ac:spMkLst>
        </pc:spChg>
        <pc:spChg chg="add del">
          <ac:chgData name="afda8754" userId="S::afda8754@cloud.chiba-u.jp::02a18ace-517f-4885-9ead-ba7fe2144a55" providerId="AD" clId="Web-{B9C84BFD-4ED0-BCD4-B914-D9E2316D59CC}" dt="2018-11-15T05:37:09.837" v="200"/>
          <ac:spMkLst>
            <pc:docMk/>
            <pc:sldMk cId="3314913776" sldId="261"/>
            <ac:spMk id="10" creationId="{B4F5FA0D-0104-4987-8241-EFF7C85B88DE}"/>
          </ac:spMkLst>
        </pc:spChg>
        <pc:spChg chg="add del">
          <ac:chgData name="afda8754" userId="S::afda8754@cloud.chiba-u.jp::02a18ace-517f-4885-9ead-ba7fe2144a55" providerId="AD" clId="Web-{B9C84BFD-4ED0-BCD4-B914-D9E2316D59CC}" dt="2018-11-15T05:37:01.680" v="196"/>
          <ac:spMkLst>
            <pc:docMk/>
            <pc:sldMk cId="3314913776" sldId="261"/>
            <ac:spMk id="11" creationId="{42A5316D-ED2F-4F89-B4B4-8D9240B1A348}"/>
          </ac:spMkLst>
        </pc:spChg>
        <pc:spChg chg="add del">
          <ac:chgData name="afda8754" userId="S::afda8754@cloud.chiba-u.jp::02a18ace-517f-4885-9ead-ba7fe2144a55" providerId="AD" clId="Web-{B9C84BFD-4ED0-BCD4-B914-D9E2316D59CC}" dt="2018-11-15T05:37:11.977" v="202"/>
          <ac:spMkLst>
            <pc:docMk/>
            <pc:sldMk cId="3314913776" sldId="261"/>
            <ac:spMk id="12" creationId="{8D70B121-56F4-4848-B38B-182089D909FA}"/>
          </ac:spMkLst>
        </pc:spChg>
        <pc:spChg chg="add">
          <ac:chgData name="afda8754" userId="S::afda8754@cloud.chiba-u.jp::02a18ace-517f-4885-9ead-ba7fe2144a55" providerId="AD" clId="Web-{B9C84BFD-4ED0-BCD4-B914-D9E2316D59CC}" dt="2018-11-15T05:37:12.555" v="203"/>
          <ac:spMkLst>
            <pc:docMk/>
            <pc:sldMk cId="3314913776" sldId="261"/>
            <ac:spMk id="15" creationId="{4351DFE5-F63D-4BE0-BDA9-E3EB88F01AA5}"/>
          </ac:spMkLst>
        </pc:spChg>
        <pc:spChg chg="add del mod replId">
          <ac:chgData name="afda8754" userId="S::afda8754@cloud.chiba-u.jp::02a18ace-517f-4885-9ead-ba7fe2144a55" providerId="AD" clId="Web-{B9C84BFD-4ED0-BCD4-B914-D9E2316D59CC}" dt="2018-11-15T05:37:12.555" v="203"/>
          <ac:spMkLst>
            <pc:docMk/>
            <pc:sldMk cId="3314913776" sldId="261"/>
            <ac:spMk id="18" creationId="{4C18CC19-8390-44F4-B775-EB70FE84E69C}"/>
          </ac:spMkLst>
        </pc:spChg>
        <pc:spChg chg="add del">
          <ac:chgData name="afda8754" userId="S::afda8754@cloud.chiba-u.jp::02a18ace-517f-4885-9ead-ba7fe2144a55" providerId="AD" clId="Web-{B9C84BFD-4ED0-BCD4-B914-D9E2316D59CC}" dt="2018-11-15T05:38:01.212" v="208"/>
          <ac:spMkLst>
            <pc:docMk/>
            <pc:sldMk cId="3314913776" sldId="261"/>
            <ac:spMk id="19" creationId="{4351DFE5-F63D-4BE0-BDA9-E3EB88F01AA5}"/>
          </ac:spMkLst>
        </pc:spChg>
        <pc:spChg chg="add del">
          <ac:chgData name="afda8754" userId="S::afda8754@cloud.chiba-u.jp::02a18ace-517f-4885-9ead-ba7fe2144a55" providerId="AD" clId="Web-{B9C84BFD-4ED0-BCD4-B914-D9E2316D59CC}" dt="2018-11-15T05:38:05.384" v="210"/>
          <ac:spMkLst>
            <pc:docMk/>
            <pc:sldMk cId="3314913776" sldId="261"/>
            <ac:spMk id="21" creationId="{4351DFE5-F63D-4BE0-BDA9-E3EB88F01AA5}"/>
          </ac:spMkLst>
        </pc:spChg>
        <pc:spChg chg="add del">
          <ac:chgData name="afda8754" userId="S::afda8754@cloud.chiba-u.jp::02a18ace-517f-4885-9ead-ba7fe2144a55" providerId="AD" clId="Web-{B9C84BFD-4ED0-BCD4-B914-D9E2316D59CC}" dt="2018-11-15T05:37:46.040" v="205"/>
          <ac:spMkLst>
            <pc:docMk/>
            <pc:sldMk cId="3314913776" sldId="261"/>
            <ac:spMk id="22" creationId="{4351DFE5-F63D-4BE0-BDA9-E3EB88F01AA5}"/>
          </ac:spMkLst>
        </pc:spChg>
        <pc:spChg chg="add del">
          <ac:chgData name="afda8754" userId="S::afda8754@cloud.chiba-u.jp::02a18ace-517f-4885-9ead-ba7fe2144a55" providerId="AD" clId="Web-{B9C84BFD-4ED0-BCD4-B914-D9E2316D59CC}" dt="2018-11-15T05:38:07.774" v="212"/>
          <ac:spMkLst>
            <pc:docMk/>
            <pc:sldMk cId="3314913776" sldId="261"/>
            <ac:spMk id="25" creationId="{E4505C23-674B-4195-81D6-0C127FEAE3F8}"/>
          </ac:spMkLst>
        </pc:spChg>
        <pc:spChg chg="add del">
          <ac:chgData name="afda8754" userId="S::afda8754@cloud.chiba-u.jp::02a18ace-517f-4885-9ead-ba7fe2144a55" providerId="AD" clId="Web-{B9C84BFD-4ED0-BCD4-B914-D9E2316D59CC}" dt="2018-11-15T05:38:07.774" v="212"/>
          <ac:spMkLst>
            <pc:docMk/>
            <pc:sldMk cId="3314913776" sldId="261"/>
            <ac:spMk id="26" creationId="{65C9B8F0-FF66-4C15-BD05-E86B87331846}"/>
          </ac:spMkLst>
        </pc:spChg>
        <pc:spChg chg="add del">
          <ac:chgData name="afda8754" userId="S::afda8754@cloud.chiba-u.jp::02a18ace-517f-4885-9ead-ba7fe2144a55" providerId="AD" clId="Web-{B9C84BFD-4ED0-BCD4-B914-D9E2316D59CC}" dt="2018-11-15T05:39:29.352" v="221"/>
          <ac:spMkLst>
            <pc:docMk/>
            <pc:sldMk cId="3314913776" sldId="261"/>
            <ac:spMk id="27" creationId="{59A309A7-1751-4ABE-A3C1-EEC40366AD89}"/>
          </ac:spMkLst>
        </pc:spChg>
        <pc:spChg chg="add del">
          <ac:chgData name="afda8754" userId="S::afda8754@cloud.chiba-u.jp::02a18ace-517f-4885-9ead-ba7fe2144a55" providerId="AD" clId="Web-{B9C84BFD-4ED0-BCD4-B914-D9E2316D59CC}" dt="2018-11-15T05:39:29.352" v="221"/>
          <ac:spMkLst>
            <pc:docMk/>
            <pc:sldMk cId="3314913776" sldId="261"/>
            <ac:spMk id="28" creationId="{967D8EB6-EAE1-4F9C-B398-83321E287204}"/>
          </ac:spMkLst>
        </pc:spChg>
        <pc:spChg chg="add del">
          <ac:chgData name="afda8754" userId="S::afda8754@cloud.chiba-u.jp::02a18ace-517f-4885-9ead-ba7fe2144a55" providerId="AD" clId="Web-{B9C84BFD-4ED0-BCD4-B914-D9E2316D59CC}" dt="2018-11-15T05:40:07.399" v="225"/>
          <ac:spMkLst>
            <pc:docMk/>
            <pc:sldMk cId="3314913776" sldId="261"/>
            <ac:spMk id="29" creationId="{B9FF99BD-075F-4761-A995-6FC574BD25EA}"/>
          </ac:spMkLst>
        </pc:spChg>
        <pc:spChg chg="add del">
          <ac:chgData name="afda8754" userId="S::afda8754@cloud.chiba-u.jp::02a18ace-517f-4885-9ead-ba7fe2144a55" providerId="AD" clId="Web-{B9C84BFD-4ED0-BCD4-B914-D9E2316D59CC}" dt="2018-11-15T05:40:07.399" v="225"/>
          <ac:spMkLst>
            <pc:docMk/>
            <pc:sldMk cId="3314913776" sldId="261"/>
            <ac:spMk id="30" creationId="{A7B21A54-9BA3-4EA9-B460-5A829ADD9051}"/>
          </ac:spMkLst>
        </pc:spChg>
        <pc:spChg chg="add del">
          <ac:chgData name="afda8754" userId="S::afda8754@cloud.chiba-u.jp::02a18ace-517f-4885-9ead-ba7fe2144a55" providerId="AD" clId="Web-{B9C84BFD-4ED0-BCD4-B914-D9E2316D59CC}" dt="2018-11-15T05:40:07.399" v="225"/>
          <ac:spMkLst>
            <pc:docMk/>
            <pc:sldMk cId="3314913776" sldId="261"/>
            <ac:spMk id="31" creationId="{6FA8F714-B9D8-488A-8CCA-E9948FF913A9}"/>
          </ac:spMkLst>
        </pc:spChg>
        <pc:graphicFrameChg chg="add del">
          <ac:chgData name="afda8754" userId="S::afda8754@cloud.chiba-u.jp::02a18ace-517f-4885-9ead-ba7fe2144a55" providerId="AD" clId="Web-{B9C84BFD-4ED0-BCD4-B914-D9E2316D59CC}" dt="2018-11-15T05:37:01.680" v="196"/>
          <ac:graphicFrameMkLst>
            <pc:docMk/>
            <pc:sldMk cId="3314913776" sldId="261"/>
            <ac:graphicFrameMk id="6" creationId="{D1172E13-3D83-4089-A584-79E05497FF3D}"/>
          </ac:graphicFrameMkLst>
        </pc:graphicFrameChg>
        <pc:graphicFrameChg chg="add del">
          <ac:chgData name="afda8754" userId="S::afda8754@cloud.chiba-u.jp::02a18ace-517f-4885-9ead-ba7fe2144a55" providerId="AD" clId="Web-{B9C84BFD-4ED0-BCD4-B914-D9E2316D59CC}" dt="2018-11-15T05:37:05.462" v="198"/>
          <ac:graphicFrameMkLst>
            <pc:docMk/>
            <pc:sldMk cId="3314913776" sldId="261"/>
            <ac:graphicFrameMk id="8" creationId="{CB7C9CC7-4955-46BF-BB41-DCC6C6087C36}"/>
          </ac:graphicFrameMkLst>
        </pc:graphicFrameChg>
        <pc:graphicFrameChg chg="add mod ord modGraphic">
          <ac:chgData name="afda8754" userId="S::afda8754@cloud.chiba-u.jp::02a18ace-517f-4885-9ead-ba7fe2144a55" providerId="AD" clId="Web-{B9C84BFD-4ED0-BCD4-B914-D9E2316D59CC}" dt="2018-11-15T05:41:02.181" v="231"/>
          <ac:graphicFrameMkLst>
            <pc:docMk/>
            <pc:sldMk cId="3314913776" sldId="261"/>
            <ac:graphicFrameMk id="17" creationId="{F724E7AE-1B8C-48C4-8E22-FF5DD74FF615}"/>
          </ac:graphicFrameMkLst>
        </pc:graphicFrameChg>
        <pc:picChg chg="add del">
          <ac:chgData name="afda8754" userId="S::afda8754@cloud.chiba-u.jp::02a18ace-517f-4885-9ead-ba7fe2144a55" providerId="AD" clId="Web-{B9C84BFD-4ED0-BCD4-B914-D9E2316D59CC}" dt="2018-11-15T05:37:09.837" v="200"/>
          <ac:picMkLst>
            <pc:docMk/>
            <pc:sldMk cId="3314913776" sldId="261"/>
            <ac:picMk id="13" creationId="{2897127E-6CEF-446C-BE87-93B7C46E49D1}"/>
          </ac:picMkLst>
        </pc:picChg>
        <pc:picChg chg="add">
          <ac:chgData name="afda8754" userId="S::afda8754@cloud.chiba-u.jp::02a18ace-517f-4885-9ead-ba7fe2144a55" providerId="AD" clId="Web-{B9C84BFD-4ED0-BCD4-B914-D9E2316D59CC}" dt="2018-11-15T05:37:12.555" v="203"/>
          <ac:picMkLst>
            <pc:docMk/>
            <pc:sldMk cId="3314913776" sldId="261"/>
            <ac:picMk id="16" creationId="{02DD2BC0-6F29-4B4F-8D61-2DCF6D2E8E73}"/>
          </ac:picMkLst>
        </pc:picChg>
        <pc:picChg chg="add del">
          <ac:chgData name="afda8754" userId="S::afda8754@cloud.chiba-u.jp::02a18ace-517f-4885-9ead-ba7fe2144a55" providerId="AD" clId="Web-{B9C84BFD-4ED0-BCD4-B914-D9E2316D59CC}" dt="2018-11-15T05:38:01.212" v="208"/>
          <ac:picMkLst>
            <pc:docMk/>
            <pc:sldMk cId="3314913776" sldId="261"/>
            <ac:picMk id="20" creationId="{02DD2BC0-6F29-4B4F-8D61-2DCF6D2E8E73}"/>
          </ac:picMkLst>
        </pc:picChg>
        <pc:picChg chg="add del">
          <ac:chgData name="afda8754" userId="S::afda8754@cloud.chiba-u.jp::02a18ace-517f-4885-9ead-ba7fe2144a55" providerId="AD" clId="Web-{B9C84BFD-4ED0-BCD4-B914-D9E2316D59CC}" dt="2018-11-15T05:38:05.384" v="210"/>
          <ac:picMkLst>
            <pc:docMk/>
            <pc:sldMk cId="3314913776" sldId="261"/>
            <ac:picMk id="23" creationId="{02DD2BC0-6F29-4B4F-8D61-2DCF6D2E8E73}"/>
          </ac:picMkLst>
        </pc:picChg>
        <pc:picChg chg="add del">
          <ac:chgData name="afda8754" userId="S::afda8754@cloud.chiba-u.jp::02a18ace-517f-4885-9ead-ba7fe2144a55" providerId="AD" clId="Web-{B9C84BFD-4ED0-BCD4-B914-D9E2316D59CC}" dt="2018-11-15T05:37:46.040" v="205"/>
          <ac:picMkLst>
            <pc:docMk/>
            <pc:sldMk cId="3314913776" sldId="261"/>
            <ac:picMk id="24" creationId="{02DD2BC0-6F29-4B4F-8D61-2DCF6D2E8E73}"/>
          </ac:picMkLst>
        </pc:picChg>
        <pc:cxnChg chg="add del">
          <ac:chgData name="afda8754" userId="S::afda8754@cloud.chiba-u.jp::02a18ace-517f-4885-9ead-ba7fe2144a55" providerId="AD" clId="Web-{B9C84BFD-4ED0-BCD4-B914-D9E2316D59CC}" dt="2018-11-15T05:37:11.977" v="202"/>
          <ac:cxnSpMkLst>
            <pc:docMk/>
            <pc:sldMk cId="3314913776" sldId="261"/>
            <ac:cxnSpMk id="14" creationId="{2D72A2C9-F3CA-4216-8BAD-FA4C970C3C4E}"/>
          </ac:cxnSpMkLst>
        </pc:cxnChg>
      </pc:sldChg>
      <pc:sldChg chg="addSp modSp new mod setBg">
        <pc:chgData name="afda8754" userId="S::afda8754@cloud.chiba-u.jp::02a18ace-517f-4885-9ead-ba7fe2144a55" providerId="AD" clId="Web-{B9C84BFD-4ED0-BCD4-B914-D9E2316D59CC}" dt="2018-11-15T06:49:03.055" v="530" actId="1076"/>
        <pc:sldMkLst>
          <pc:docMk/>
          <pc:sldMk cId="3407316973" sldId="262"/>
        </pc:sldMkLst>
        <pc:spChg chg="mod">
          <ac:chgData name="afda8754" userId="S::afda8754@cloud.chiba-u.jp::02a18ace-517f-4885-9ead-ba7fe2144a55" providerId="AD" clId="Web-{B9C84BFD-4ED0-BCD4-B914-D9E2316D59CC}" dt="2018-11-15T06:49:03.055" v="530" actId="1076"/>
          <ac:spMkLst>
            <pc:docMk/>
            <pc:sldMk cId="3407316973" sldId="262"/>
            <ac:spMk id="2" creationId="{59489561-6E4B-4A96-AEC2-F8707C1C0F94}"/>
          </ac:spMkLst>
        </pc:spChg>
        <pc:spChg chg="mod">
          <ac:chgData name="afda8754" userId="S::afda8754@cloud.chiba-u.jp::02a18ace-517f-4885-9ead-ba7fe2144a55" providerId="AD" clId="Web-{B9C84BFD-4ED0-BCD4-B914-D9E2316D59CC}" dt="2018-11-15T06:48:47.930" v="529" actId="20577"/>
          <ac:spMkLst>
            <pc:docMk/>
            <pc:sldMk cId="3407316973" sldId="262"/>
            <ac:spMk id="3" creationId="{57681357-B4E0-4398-8AFB-88E97FDB8B0B}"/>
          </ac:spMkLst>
        </pc:spChg>
        <pc:spChg chg="mod">
          <ac:chgData name="afda8754" userId="S::afda8754@cloud.chiba-u.jp::02a18ace-517f-4885-9ead-ba7fe2144a55" providerId="AD" clId="Web-{B9C84BFD-4ED0-BCD4-B914-D9E2316D59CC}" dt="2018-11-15T06:48:20.852" v="524"/>
          <ac:spMkLst>
            <pc:docMk/>
            <pc:sldMk cId="3407316973" sldId="262"/>
            <ac:spMk id="4" creationId="{461ED35E-0159-4E35-9A77-6FDC50DF1D91}"/>
          </ac:spMkLst>
        </pc:spChg>
        <pc:spChg chg="add">
          <ac:chgData name="afda8754" userId="S::afda8754@cloud.chiba-u.jp::02a18ace-517f-4885-9ead-ba7fe2144a55" providerId="AD" clId="Web-{B9C84BFD-4ED0-BCD4-B914-D9E2316D59CC}" dt="2018-11-15T06:48:20.852" v="524"/>
          <ac:spMkLst>
            <pc:docMk/>
            <pc:sldMk cId="3407316973" sldId="262"/>
            <ac:spMk id="9" creationId="{4351DFE5-F63D-4BE0-BDA9-E3EB88F01AA5}"/>
          </ac:spMkLst>
        </pc:spChg>
        <pc:picChg chg="add">
          <ac:chgData name="afda8754" userId="S::afda8754@cloud.chiba-u.jp::02a18ace-517f-4885-9ead-ba7fe2144a55" providerId="AD" clId="Web-{B9C84BFD-4ED0-BCD4-B914-D9E2316D59CC}" dt="2018-11-15T06:48:20.852" v="524"/>
          <ac:picMkLst>
            <pc:docMk/>
            <pc:sldMk cId="3407316973" sldId="262"/>
            <ac:picMk id="11" creationId="{3AA16612-ACD2-4A16-8F2B-4514FD6BF28F}"/>
          </ac:picMkLst>
        </pc:picChg>
      </pc:sldChg>
      <pc:sldChg chg="new">
        <pc:chgData name="afda8754" userId="S::afda8754@cloud.chiba-u.jp::02a18ace-517f-4885-9ead-ba7fe2144a55" providerId="AD" clId="Web-{B9C84BFD-4ED0-BCD4-B914-D9E2316D59CC}" dt="2018-11-15T07:33:28.476" v="549"/>
        <pc:sldMkLst>
          <pc:docMk/>
          <pc:sldMk cId="255772233" sldId="267"/>
        </pc:sldMkLst>
      </pc:sldChg>
      <pc:sldChg chg="modSp">
        <pc:chgData name="afda8754" userId="S::afda8754@cloud.chiba-u.jp::02a18ace-517f-4885-9ead-ba7fe2144a55" providerId="AD" clId="Web-{B9C84BFD-4ED0-BCD4-B914-D9E2316D59CC}" dt="2018-11-15T08:33:35.960" v="662" actId="20577"/>
        <pc:sldMkLst>
          <pc:docMk/>
          <pc:sldMk cId="3385725430" sldId="268"/>
        </pc:sldMkLst>
        <pc:spChg chg="mod">
          <ac:chgData name="afda8754" userId="S::afda8754@cloud.chiba-u.jp::02a18ace-517f-4885-9ead-ba7fe2144a55" providerId="AD" clId="Web-{B9C84BFD-4ED0-BCD4-B914-D9E2316D59CC}" dt="2018-11-15T08:33:35.960" v="662" actId="20577"/>
          <ac:spMkLst>
            <pc:docMk/>
            <pc:sldMk cId="3385725430" sldId="268"/>
            <ac:spMk id="3" creationId="{2FB42682-1B1F-0943-9B06-3FFB5A004250}"/>
          </ac:spMkLst>
        </pc:spChg>
      </pc:sldChg>
      <pc:sldChg chg="modSp new">
        <pc:chgData name="afda8754" userId="S::afda8754@cloud.chiba-u.jp::02a18ace-517f-4885-9ead-ba7fe2144a55" providerId="AD" clId="Web-{B9C84BFD-4ED0-BCD4-B914-D9E2316D59CC}" dt="2018-11-15T13:48:21.044" v="746" actId="20577"/>
        <pc:sldMkLst>
          <pc:docMk/>
          <pc:sldMk cId="3118538189" sldId="269"/>
        </pc:sldMkLst>
        <pc:spChg chg="mod">
          <ac:chgData name="afda8754" userId="S::afda8754@cloud.chiba-u.jp::02a18ace-517f-4885-9ead-ba7fe2144a55" providerId="AD" clId="Web-{B9C84BFD-4ED0-BCD4-B914-D9E2316D59CC}" dt="2018-11-15T13:34:28.485" v="665" actId="20577"/>
          <ac:spMkLst>
            <pc:docMk/>
            <pc:sldMk cId="3118538189" sldId="269"/>
            <ac:spMk id="2" creationId="{24698330-52B8-481F-A4CA-4E1D9749AA69}"/>
          </ac:spMkLst>
        </pc:spChg>
        <pc:spChg chg="mod">
          <ac:chgData name="afda8754" userId="S::afda8754@cloud.chiba-u.jp::02a18ace-517f-4885-9ead-ba7fe2144a55" providerId="AD" clId="Web-{B9C84BFD-4ED0-BCD4-B914-D9E2316D59CC}" dt="2018-11-15T13:48:21.044" v="746" actId="20577"/>
          <ac:spMkLst>
            <pc:docMk/>
            <pc:sldMk cId="3118538189" sldId="269"/>
            <ac:spMk id="3" creationId="{F59AA7BF-A6F6-4394-A5BF-67546084DCBC}"/>
          </ac:spMkLst>
        </pc:spChg>
      </pc:sldChg>
    </pc:docChg>
  </pc:docChgLst>
  <pc:docChgLst>
    <pc:chgData name="afda8754" userId="S::afda8754@cloud.chiba-u.jp::02a18ace-517f-4885-9ead-ba7fe2144a55" providerId="AD" clId="Web-{0BE5DEA1-05E7-41E7-9632-20EC5F926D9A}"/>
    <pc:docChg chg="addSld modSld">
      <pc:chgData name="afda8754" userId="S::afda8754@cloud.chiba-u.jp::02a18ace-517f-4885-9ead-ba7fe2144a55" providerId="AD" clId="Web-{0BE5DEA1-05E7-41E7-9632-20EC5F926D9A}" dt="2018-11-15T05:00:45.466" v="66" actId="14100"/>
      <pc:docMkLst>
        <pc:docMk/>
      </pc:docMkLst>
      <pc:sldChg chg="modSp">
        <pc:chgData name="afda8754" userId="S::afda8754@cloud.chiba-u.jp::02a18ace-517f-4885-9ead-ba7fe2144a55" providerId="AD" clId="Web-{0BE5DEA1-05E7-41E7-9632-20EC5F926D9A}" dt="2018-11-15T05:00:45.466" v="66" actId="14100"/>
        <pc:sldMkLst>
          <pc:docMk/>
          <pc:sldMk cId="202952442" sldId="256"/>
        </pc:sldMkLst>
        <pc:spChg chg="mod">
          <ac:chgData name="afda8754" userId="S::afda8754@cloud.chiba-u.jp::02a18ace-517f-4885-9ead-ba7fe2144a55" providerId="AD" clId="Web-{0BE5DEA1-05E7-41E7-9632-20EC5F926D9A}" dt="2018-11-15T04:52:53.216" v="9" actId="20577"/>
          <ac:spMkLst>
            <pc:docMk/>
            <pc:sldMk cId="202952442" sldId="256"/>
            <ac:spMk id="2" creationId="{C7835329-782E-0C49-9CA8-ACB8B41D00D8}"/>
          </ac:spMkLst>
        </pc:spChg>
        <pc:spChg chg="mod">
          <ac:chgData name="afda8754" userId="S::afda8754@cloud.chiba-u.jp::02a18ace-517f-4885-9ead-ba7fe2144a55" providerId="AD" clId="Web-{0BE5DEA1-05E7-41E7-9632-20EC5F926D9A}" dt="2018-11-15T05:00:45.466" v="66" actId="14100"/>
          <ac:spMkLst>
            <pc:docMk/>
            <pc:sldMk cId="202952442" sldId="256"/>
            <ac:spMk id="3" creationId="{4994A59C-6CAB-9A4E-8E5B-C725B96C77F6}"/>
          </ac:spMkLst>
        </pc:spChg>
      </pc:sldChg>
      <pc:sldChg chg="modSp new">
        <pc:chgData name="afda8754" userId="S::afda8754@cloud.chiba-u.jp::02a18ace-517f-4885-9ead-ba7fe2144a55" providerId="AD" clId="Web-{0BE5DEA1-05E7-41E7-9632-20EC5F926D9A}" dt="2018-11-15T04:59:35.934" v="62" actId="20577"/>
        <pc:sldMkLst>
          <pc:docMk/>
          <pc:sldMk cId="3314913776" sldId="261"/>
        </pc:sldMkLst>
        <pc:spChg chg="mod">
          <ac:chgData name="afda8754" userId="S::afda8754@cloud.chiba-u.jp::02a18ace-517f-4885-9ead-ba7fe2144a55" providerId="AD" clId="Web-{0BE5DEA1-05E7-41E7-9632-20EC5F926D9A}" dt="2018-11-15T04:53:09.700" v="11" actId="20577"/>
          <ac:spMkLst>
            <pc:docMk/>
            <pc:sldMk cId="3314913776" sldId="261"/>
            <ac:spMk id="2" creationId="{B9E1674D-04AD-429F-8FCF-1EE34861655D}"/>
          </ac:spMkLst>
        </pc:spChg>
        <pc:spChg chg="mod">
          <ac:chgData name="afda8754" userId="S::afda8754@cloud.chiba-u.jp::02a18ace-517f-4885-9ead-ba7fe2144a55" providerId="AD" clId="Web-{0BE5DEA1-05E7-41E7-9632-20EC5F926D9A}" dt="2018-11-15T04:59:35.934" v="62" actId="20577"/>
          <ac:spMkLst>
            <pc:docMk/>
            <pc:sldMk cId="3314913776" sldId="261"/>
            <ac:spMk id="18" creationId="{4C18CC19-8390-44F4-B775-EB70FE84E69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20D69-0969-9E40-A01C-EFD428756EDC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BD8CE-C6A3-4C4D-86C0-B89434618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27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BD8CE-C6A3-4C4D-86C0-B89434618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26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CDC6E-5A14-2F4C-98C4-C6EE12830FFD}" type="datetime1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02664-E07F-E742-8A9E-7F8A8BF47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6875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CDC6E-5A14-2F4C-98C4-C6EE12830FFD}" type="datetime1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02664-E07F-E742-8A9E-7F8A8BF47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6936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CDC6E-5A14-2F4C-98C4-C6EE12830FFD}" type="datetime1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02664-E07F-E742-8A9E-7F8A8BF47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6957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CDC6E-5A14-2F4C-98C4-C6EE12830FFD}" type="datetime1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02664-E07F-E742-8A9E-7F8A8BF47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2119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CDC6E-5A14-2F4C-98C4-C6EE12830FFD}" type="datetime1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02664-E07F-E742-8A9E-7F8A8BF47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0102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CDC6E-5A14-2F4C-98C4-C6EE12830FFD}" type="datetime1">
              <a:rPr lang="en-US" smtClean="0"/>
              <a:t>11/16/18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02664-E07F-E742-8A9E-7F8A8BF47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7916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CDC6E-5A14-2F4C-98C4-C6EE12830FFD}" type="datetime1">
              <a:rPr lang="en-US" smtClean="0"/>
              <a:t>11/16/18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02664-E07F-E742-8A9E-7F8A8BF47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2958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CDC6E-5A14-2F4C-98C4-C6EE12830FFD}" type="datetime1">
              <a:rPr lang="en-US" smtClean="0"/>
              <a:t>11/16/18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02664-E07F-E742-8A9E-7F8A8BF47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2878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CDC6E-5A14-2F4C-98C4-C6EE12830FFD}" type="datetime1">
              <a:rPr lang="en-US" smtClean="0"/>
              <a:t>11/16/18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02664-E07F-E742-8A9E-7F8A8BF47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050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CDC6E-5A14-2F4C-98C4-C6EE12830FFD}" type="datetime1">
              <a:rPr lang="en-US" smtClean="0"/>
              <a:t>11/16/18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02664-E07F-E742-8A9E-7F8A8BF47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1631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CDC6E-5A14-2F4C-98C4-C6EE12830FFD}" type="datetime1">
              <a:rPr lang="en-US" smtClean="0"/>
              <a:t>11/16/18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02664-E07F-E742-8A9E-7F8A8BF47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6622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CDC6E-5A14-2F4C-98C4-C6EE12830FFD}" type="datetime1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02664-E07F-E742-8A9E-7F8A8BF47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97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40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35329-782E-0C49-9CA8-ACB8B41D00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予備競技会の戦略評価</a:t>
            </a:r>
            <a:endParaRPr lang="en-US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94A59C-6CAB-9A4E-8E5B-C725B96C7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4168"/>
            <a:ext cx="9144000" cy="2948678"/>
          </a:xfrm>
        </p:spPr>
        <p:txBody>
          <a:bodyPr anchor="ctr">
            <a:normAutofit/>
          </a:bodyPr>
          <a:lstStyle/>
          <a:p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情報画像実験</a:t>
            </a:r>
            <a:r>
              <a:rPr lang="en-US" altLang="ja-JP" sz="2800" dirty="0">
                <a:latin typeface="Meiryo" panose="020B0604030504040204" pitchFamily="34" charset="-128"/>
                <a:ea typeface="Meiryo" panose="020B0604030504040204" pitchFamily="34" charset="-128"/>
              </a:rPr>
              <a:t>III</a:t>
            </a:r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プレゼンテーション大会</a:t>
            </a:r>
            <a:r>
              <a:rPr lang="en-US" altLang="ja-JP" sz="2800" dirty="0"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</a:p>
          <a:p>
            <a:fld id="{0F2564DD-9671-43AB-BCFE-4682235C693B}" type="datetime4">
              <a:rPr kumimoji="1" lang="ja-JP" altLang="en-US" sz="2800" smtClean="0">
                <a:latin typeface="Meiryo" panose="020B0604030504040204" pitchFamily="34" charset="-128"/>
                <a:ea typeface="Meiryo" panose="020B0604030504040204" pitchFamily="34" charset="-128"/>
                <a:cs typeface="Meiryo" charset="-128"/>
              </a:rPr>
              <a:pPr/>
              <a:t>2018年11月15日</a:t>
            </a:fld>
            <a:endParaRPr lang="en-US" altLang="ja-JP" sz="2800" dirty="0">
              <a:latin typeface="Meiryo" panose="020B0604030504040204" pitchFamily="34" charset="-128"/>
              <a:ea typeface="Meiryo" panose="020B0604030504040204" pitchFamily="34" charset="-128"/>
              <a:cs typeface="Meiryo" charset="-128"/>
            </a:endParaRPr>
          </a:p>
          <a:p>
            <a:r>
              <a:rPr kumimoji="1" lang="en-US" altLang="ja-JP" sz="2800" dirty="0">
                <a:latin typeface="Meiryo" panose="020B0604030504040204" pitchFamily="34" charset="-128"/>
                <a:ea typeface="Meiryo" panose="020B0604030504040204" pitchFamily="34" charset="-128"/>
              </a:rPr>
              <a:t>16</a:t>
            </a:r>
            <a:r>
              <a:rPr kumimoji="1"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班　コーナーで差をつけろ</a:t>
            </a:r>
            <a:endParaRPr lang="ja-JP" altLang="en-US" sz="280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sz="2800">
                <a:latin typeface="Meiryo" panose="020B0604030504040204" pitchFamily="34" charset="-128"/>
                <a:ea typeface="Meiryo" panose="020B0604030504040204" pitchFamily="34" charset="-128"/>
              </a:rPr>
              <a:t>バラタ・トゥリプラムディヤ・オンゴ　魚躬良太　</a:t>
            </a:r>
            <a:endParaRPr lang="ja-JP">
              <a:latin typeface="Meiryo"/>
              <a:ea typeface="Meiryo"/>
            </a:endParaRPr>
          </a:p>
          <a:p>
            <a:r>
              <a:rPr lang="ja-JP" sz="2800">
                <a:latin typeface="Meiryo" panose="020B0604030504040204" pitchFamily="34" charset="-128"/>
                <a:ea typeface="Meiryo" panose="020B0604030504040204" pitchFamily="34" charset="-128"/>
              </a:rPr>
              <a:t>鈴丸玲司　本間慎一朗　原田佳拓</a:t>
            </a:r>
            <a:endParaRPr lang="ja-JP">
              <a:latin typeface="Meiryo"/>
              <a:ea typeface="Meiryo"/>
            </a:endParaRPr>
          </a:p>
          <a:p>
            <a:endParaRPr lang="ja-JP" altLang="en-US" sz="28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52EF43-2762-EC41-9A17-0D476E15A7A9}"/>
              </a:ext>
            </a:extLst>
          </p:cNvPr>
          <p:cNvCxnSpPr>
            <a:cxnSpLocks/>
          </p:cNvCxnSpPr>
          <p:nvPr/>
        </p:nvCxnSpPr>
        <p:spPr>
          <a:xfrm>
            <a:off x="879318" y="2815514"/>
            <a:ext cx="104333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52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40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C1DB3-4A6A-C54E-A1C0-BD5E95F64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078" y="365125"/>
            <a:ext cx="10566722" cy="980631"/>
          </a:xfrm>
        </p:spPr>
        <p:txBody>
          <a:bodyPr/>
          <a:lstStyle/>
          <a:p>
            <a:r>
              <a:rPr lang="ja-JP" altLang="en-US">
                <a:latin typeface="Meiryo"/>
                <a:ea typeface="Meiryo"/>
              </a:rPr>
              <a:t>戦略の評価</a:t>
            </a:r>
            <a:endParaRPr lang="en-US" dirty="0">
              <a:latin typeface="Meiryo"/>
              <a:ea typeface="Meiry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42682-1B1F-0943-9B06-3FFB5A004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28" y="1446835"/>
            <a:ext cx="10710672" cy="47301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latin typeface="Meiryo"/>
                <a:ea typeface="Meiryo"/>
              </a:rPr>
              <a:t>ハードウェアの改良が全体的に成功！</a:t>
            </a:r>
          </a:p>
          <a:p>
            <a:r>
              <a:rPr lang="ja-JP" altLang="en-US">
                <a:latin typeface="Meiryo"/>
                <a:ea typeface="Meiryo"/>
              </a:rPr>
              <a:t>ペナルティー計測できれいに直進できた！</a:t>
            </a:r>
            <a:endParaRPr lang="en-US" altLang="ja-JP" dirty="0">
              <a:latin typeface="Meiryo"/>
              <a:ea typeface="Meiryo"/>
            </a:endParaRPr>
          </a:p>
          <a:p>
            <a:pPr marL="0" indent="0">
              <a:buNone/>
            </a:pPr>
            <a:endParaRPr lang="en-US" dirty="0">
              <a:latin typeface="Meiryo"/>
              <a:ea typeface="Meiryo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BE6FBE7-9BC1-5C4C-9194-6D13E7877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4899" y="5902859"/>
            <a:ext cx="753973" cy="753973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  <a:defRPr/>
            </a:pPr>
            <a:fld id="{44102664-E07F-E742-8A9E-7F8A8BF47BD9}" type="slidenum">
              <a:rPr lang="en-US" sz="2000">
                <a:solidFill>
                  <a:srgbClr val="FFFFFF"/>
                </a:solidFill>
                <a:latin typeface="Calibri" panose="020F0502020204030204"/>
              </a:rPr>
              <a:pPr algn="ctr">
                <a:spcAft>
                  <a:spcPts val="600"/>
                </a:spcAft>
                <a:defRPr/>
              </a:pPr>
              <a:t>10</a:t>
            </a:fld>
            <a:endParaRPr lang="en-US" sz="2000">
              <a:solidFill>
                <a:srgbClr val="FFFFFF"/>
              </a:solidFill>
              <a:latin typeface="Calibri" panose="020F0502020204030204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548066F-59CD-BB47-9865-6BFE26593348}"/>
              </a:ext>
            </a:extLst>
          </p:cNvPr>
          <p:cNvCxnSpPr>
            <a:cxnSpLocks/>
          </p:cNvCxnSpPr>
          <p:nvPr/>
        </p:nvCxnSpPr>
        <p:spPr>
          <a:xfrm>
            <a:off x="879318" y="1160334"/>
            <a:ext cx="104333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725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489561-6E4B-4A96-AEC2-F8707C1C0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9932"/>
          </a:xfrm>
        </p:spPr>
        <p:txBody>
          <a:bodyPr anchor="b">
            <a:normAutofit/>
          </a:bodyPr>
          <a:lstStyle/>
          <a:p>
            <a:r>
              <a:rPr lang="ja-JP" altLang="en-US">
                <a:latin typeface="Meiryo"/>
                <a:ea typeface="Meiryo"/>
              </a:rPr>
              <a:t>戦略:コーナーで差をつける！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681357-B4E0-4398-8AFB-88E97FDB8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376127"/>
            <a:ext cx="10515600" cy="4800836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ja-JP" altLang="en-US">
                <a:latin typeface="Meiryo"/>
                <a:ea typeface="Meiryo"/>
              </a:rPr>
              <a:t>両方</a:t>
            </a:r>
            <a:endParaRPr lang="en-US" altLang="ja-JP" dirty="0">
              <a:latin typeface="Meiryo"/>
              <a:ea typeface="Meiryo"/>
            </a:endParaRPr>
          </a:p>
          <a:p>
            <a:r>
              <a:rPr lang="ja-JP" altLang="en-US">
                <a:latin typeface="Meiryo"/>
                <a:ea typeface="Meiryo"/>
              </a:rPr>
              <a:t>センサーからの値を確実に所得したい</a:t>
            </a:r>
            <a:endParaRPr lang="en-US" altLang="ja-JP" dirty="0">
              <a:latin typeface="Meiryo"/>
              <a:ea typeface="Meiryo"/>
            </a:endParaRPr>
          </a:p>
          <a:p>
            <a:r>
              <a:rPr lang="ja-JP" altLang="en-US">
                <a:latin typeface="Meiryo"/>
                <a:ea typeface="Meiryo"/>
              </a:rPr>
              <a:t>センサーからの値を早くタイヤに反映させたい</a:t>
            </a:r>
            <a:endParaRPr lang="en-US" altLang="ja-JP" dirty="0">
              <a:latin typeface="Meiryo"/>
              <a:ea typeface="Meiryo"/>
            </a:endParaRPr>
          </a:p>
          <a:p>
            <a:pPr marL="0" indent="0">
              <a:buNone/>
            </a:pPr>
            <a:endParaRPr lang="en-US" altLang="ja-JP" dirty="0">
              <a:latin typeface="Meiryo"/>
              <a:ea typeface="Meiryo"/>
            </a:endParaRPr>
          </a:p>
          <a:p>
            <a:pPr marL="0" indent="0">
              <a:buNone/>
            </a:pPr>
            <a:r>
              <a:rPr lang="ja-JP" altLang="en-US">
                <a:latin typeface="Meiryo"/>
                <a:ea typeface="Meiryo"/>
              </a:rPr>
              <a:t>ライントレーサー</a:t>
            </a:r>
            <a:endParaRPr lang="en-US" altLang="ja-JP" dirty="0">
              <a:latin typeface="Meiryo"/>
              <a:ea typeface="Meiryo"/>
            </a:endParaRPr>
          </a:p>
          <a:p>
            <a:r>
              <a:rPr lang="ja-JP" altLang="en-US">
                <a:latin typeface="Meiryo"/>
                <a:ea typeface="Meiryo"/>
              </a:rPr>
              <a:t>どのようなカーブに対しても早く曲がるようにしたい</a:t>
            </a:r>
            <a:endParaRPr lang="en-US" altLang="ja-JP" dirty="0">
              <a:latin typeface="Meiryo"/>
              <a:ea typeface="Meiryo"/>
            </a:endParaRPr>
          </a:p>
          <a:p>
            <a:pPr marL="0" indent="0">
              <a:buNone/>
            </a:pPr>
            <a:endParaRPr lang="en-US" altLang="ja-JP" dirty="0">
              <a:latin typeface="Meiryo"/>
              <a:ea typeface="Meiryo"/>
            </a:endParaRPr>
          </a:p>
          <a:p>
            <a:pPr marL="0" indent="0">
              <a:buNone/>
            </a:pPr>
            <a:r>
              <a:rPr lang="ja-JP" altLang="en-US">
                <a:latin typeface="Meiryo"/>
                <a:ea typeface="Meiryo"/>
              </a:rPr>
              <a:t>ペナルティー計測</a:t>
            </a:r>
            <a:endParaRPr lang="en-US" altLang="ja-JP" dirty="0">
              <a:latin typeface="Meiryo"/>
              <a:ea typeface="Meiryo"/>
            </a:endParaRPr>
          </a:p>
          <a:p>
            <a:r>
              <a:rPr lang="ja-JP" altLang="en-US">
                <a:latin typeface="Meiryo"/>
                <a:ea typeface="Meiryo"/>
              </a:rPr>
              <a:t>モーターの動きを正確に制御したい</a:t>
            </a:r>
          </a:p>
          <a:p>
            <a:endParaRPr lang="en-US" altLang="ja-JP" dirty="0">
              <a:latin typeface="Meiryo"/>
              <a:ea typeface="Meiryo"/>
            </a:endParaRPr>
          </a:p>
          <a:p>
            <a:endParaRPr lang="ja-JP" altLang="en-US">
              <a:latin typeface="Meiryo"/>
              <a:ea typeface="Meiryo"/>
            </a:endParaRPr>
          </a:p>
          <a:p>
            <a:endParaRPr lang="ja-JP" altLang="en-US">
              <a:latin typeface="Meiryo"/>
              <a:ea typeface="Meiryo"/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020C12C7-68AE-BF40-BD50-7C0BEB051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4899" y="5902859"/>
            <a:ext cx="753973" cy="753973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  <a:defRPr/>
            </a:pPr>
            <a:fld id="{44102664-E07F-E742-8A9E-7F8A8BF47BD9}" type="slidenum">
              <a:rPr lang="en-US" sz="2000">
                <a:solidFill>
                  <a:srgbClr val="FFFFFF"/>
                </a:solidFill>
                <a:latin typeface="Calibri" panose="020F0502020204030204"/>
              </a:rPr>
              <a:pPr algn="ctr">
                <a:spcAft>
                  <a:spcPts val="600"/>
                </a:spcAft>
                <a:defRPr/>
              </a:pPr>
              <a:t>2</a:t>
            </a:fld>
            <a:endParaRPr lang="en-US" sz="2000" dirty="0">
              <a:solidFill>
                <a:srgbClr val="FFFFFF"/>
              </a:solidFill>
              <a:latin typeface="Calibri" panose="020F0502020204030204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78B75F0-A07A-134C-928D-A87ED0CEBE0C}"/>
              </a:ext>
            </a:extLst>
          </p:cNvPr>
          <p:cNvCxnSpPr>
            <a:cxnSpLocks/>
          </p:cNvCxnSpPr>
          <p:nvPr/>
        </p:nvCxnSpPr>
        <p:spPr>
          <a:xfrm>
            <a:off x="838200" y="1195058"/>
            <a:ext cx="104333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316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034E4-92D4-6847-8A2C-5CECA52E4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0"/>
            <a:ext cx="6599582" cy="15651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ハードウェアの仕様</a:t>
            </a:r>
            <a:endParaRPr lang="en-US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9C470-5408-1044-8B4C-F358815E7B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7322" y="1411357"/>
            <a:ext cx="6599582" cy="49496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重量：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600gr</a:t>
            </a:r>
          </a:p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センサーの高さ： 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9mm</a:t>
            </a:r>
          </a:p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センサ間の距離： 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32mm</a:t>
            </a:r>
          </a:p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センサーとタイヤの距離：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10mm</a:t>
            </a:r>
          </a:p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タイヤ間の距離：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145mm</a:t>
            </a:r>
          </a:p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ボール付きピンを使用する</a:t>
            </a:r>
            <a:endParaRPr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ロボットの重心をタイヤの近くにする</a:t>
            </a:r>
            <a:endParaRPr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使用した部品：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52</a:t>
            </a: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個（本体やセンサーを含む）</a:t>
            </a:r>
            <a:endParaRPr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0"/>
            <a:endParaRPr lang="en-US" altLang="ja-JP" sz="1800" dirty="0"/>
          </a:p>
        </p:txBody>
      </p:sp>
      <p:pic>
        <p:nvPicPr>
          <p:cNvPr id="56" name="Content Placeholder 55" descr="A picture containing white, indoor, wall, toy&#10;&#10;Description automatically generated">
            <a:extLst>
              <a:ext uri="{FF2B5EF4-FFF2-40B4-BE49-F238E27FC236}">
                <a16:creationId xmlns:a16="http://schemas.microsoft.com/office/drawing/2014/main" id="{ADC4C1AF-ED1F-A646-9D09-7D0CD92671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22533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B7968-04DD-014F-BAEB-55DE2FAE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4899" y="5902859"/>
            <a:ext cx="753973" cy="753973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  <a:defRPr/>
            </a:pPr>
            <a:fld id="{44102664-E07F-E742-8A9E-7F8A8BF47BD9}" type="slidenum">
              <a:rPr lang="en-US" sz="2000">
                <a:solidFill>
                  <a:srgbClr val="FFFFFF"/>
                </a:solidFill>
                <a:latin typeface="Calibri" panose="020F0502020204030204"/>
              </a:rPr>
              <a:pPr algn="ctr">
                <a:spcAft>
                  <a:spcPts val="600"/>
                </a:spcAft>
                <a:defRPr/>
              </a:pPr>
              <a:t>3</a:t>
            </a:fld>
            <a:endParaRPr lang="en-US" sz="2000" dirty="0">
              <a:solidFill>
                <a:srgbClr val="FFFFFF"/>
              </a:solidFill>
              <a:latin typeface="Calibri" panose="020F0502020204030204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B4DE86F-74C5-7D46-B5A0-B5AE0989CE9F}"/>
              </a:ext>
            </a:extLst>
          </p:cNvPr>
          <p:cNvCxnSpPr>
            <a:cxnSpLocks/>
          </p:cNvCxnSpPr>
          <p:nvPr/>
        </p:nvCxnSpPr>
        <p:spPr>
          <a:xfrm>
            <a:off x="437322" y="1195058"/>
            <a:ext cx="53384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451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E1677D0C-BF6E-3749-8AAC-C378C40AD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0"/>
            <a:ext cx="6599582" cy="15651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ハードウェアの仕様</a:t>
            </a:r>
            <a:endParaRPr 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4063F4-9100-8944-BB83-8723887486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7322" y="1411357"/>
            <a:ext cx="6599582" cy="49496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重量：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600gr</a:t>
            </a:r>
          </a:p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センサーの高さ： 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9mm</a:t>
            </a:r>
          </a:p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センサ間の距離： 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32mm</a:t>
            </a:r>
          </a:p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センサーとタイヤの距離：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10mm</a:t>
            </a:r>
          </a:p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タイヤ間の距離：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145mm</a:t>
            </a:r>
          </a:p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ボール付きピンを使用する</a:t>
            </a:r>
            <a:endParaRPr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ロボットの重心をタイヤの近くにする</a:t>
            </a:r>
            <a:endParaRPr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使用した部品：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52</a:t>
            </a: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個（本体やセンサーを含む）</a:t>
            </a:r>
            <a:endParaRPr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0"/>
            <a:endParaRPr lang="en-US" altLang="ja-JP" sz="1800" dirty="0"/>
          </a:p>
        </p:txBody>
      </p:sp>
      <p:pic>
        <p:nvPicPr>
          <p:cNvPr id="8" name="Content Placeholder 7" descr="A close up of a road&#10;&#10;Description automatically generated">
            <a:extLst>
              <a:ext uri="{FF2B5EF4-FFF2-40B4-BE49-F238E27FC236}">
                <a16:creationId xmlns:a16="http://schemas.microsoft.com/office/drawing/2014/main" id="{2BA6FB7A-DECA-604F-95CE-9531DE5A11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43957" t="6089" r="11004" b="10705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7F63486-7C41-8C4F-A315-50211B164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4899" y="5902859"/>
            <a:ext cx="753973" cy="753973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  <a:defRPr/>
            </a:pPr>
            <a:fld id="{44102664-E07F-E742-8A9E-7F8A8BF47BD9}" type="slidenum">
              <a:rPr lang="en-US" sz="2000">
                <a:solidFill>
                  <a:srgbClr val="FFFFFF"/>
                </a:solidFill>
                <a:latin typeface="Calibri" panose="020F0502020204030204"/>
              </a:rPr>
              <a:pPr algn="ctr">
                <a:spcAft>
                  <a:spcPts val="600"/>
                </a:spcAft>
                <a:defRPr/>
              </a:pPr>
              <a:t>4</a:t>
            </a:fld>
            <a:endParaRPr lang="en-US" sz="2000" dirty="0">
              <a:solidFill>
                <a:srgbClr val="FFFFFF"/>
              </a:solidFill>
              <a:latin typeface="Calibri" panose="020F0502020204030204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32F771-EF83-2544-9531-E468D5A6DDDF}"/>
              </a:ext>
            </a:extLst>
          </p:cNvPr>
          <p:cNvCxnSpPr>
            <a:cxnSpLocks/>
          </p:cNvCxnSpPr>
          <p:nvPr/>
        </p:nvCxnSpPr>
        <p:spPr>
          <a:xfrm>
            <a:off x="437322" y="1195058"/>
            <a:ext cx="53384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608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229D4D3C-0F1B-D04E-B855-048E6F76A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0"/>
            <a:ext cx="6599582" cy="15651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ハードウェアの仕様</a:t>
            </a:r>
            <a:endParaRPr 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E71A18A-DEE8-1D40-A460-3EB72F88BE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7322" y="1411357"/>
            <a:ext cx="6599582" cy="49496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重量：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600gr</a:t>
            </a:r>
          </a:p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センサーの高さ： 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9mm</a:t>
            </a:r>
          </a:p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センサ間の距離： 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32mm</a:t>
            </a:r>
          </a:p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センサーとタイヤの距離：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10mm</a:t>
            </a:r>
          </a:p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タイヤ間の距離：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145mm</a:t>
            </a:r>
          </a:p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ボール付きピンを使用する</a:t>
            </a:r>
            <a:endParaRPr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ロボットの重心をタイヤの近くにする</a:t>
            </a:r>
            <a:endParaRPr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使用した部品：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52</a:t>
            </a: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個（本体やセンサーを含む）</a:t>
            </a:r>
            <a:endParaRPr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0"/>
            <a:endParaRPr lang="en-US" altLang="ja-JP" sz="1800" dirty="0"/>
          </a:p>
        </p:txBody>
      </p:sp>
      <p:pic>
        <p:nvPicPr>
          <p:cNvPr id="6" name="Content Placeholder 5" descr="A picture containing indoor, wall&#10;&#10;Description automatically generated">
            <a:extLst>
              <a:ext uri="{FF2B5EF4-FFF2-40B4-BE49-F238E27FC236}">
                <a16:creationId xmlns:a16="http://schemas.microsoft.com/office/drawing/2014/main" id="{0A23D04B-DB43-B141-ABFE-37EF856E2F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6134" t="17" r="8081" b="49839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821A848-9026-5A49-ABFA-27B7FF43A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4899" y="5902859"/>
            <a:ext cx="753973" cy="753973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  <a:defRPr/>
            </a:pPr>
            <a:fld id="{44102664-E07F-E742-8A9E-7F8A8BF47BD9}" type="slidenum">
              <a:rPr lang="en-US" sz="2000">
                <a:solidFill>
                  <a:srgbClr val="FFFFFF"/>
                </a:solidFill>
                <a:latin typeface="Calibri" panose="020F0502020204030204"/>
              </a:rPr>
              <a:pPr algn="ctr">
                <a:spcAft>
                  <a:spcPts val="600"/>
                </a:spcAft>
                <a:defRPr/>
              </a:pPr>
              <a:t>5</a:t>
            </a:fld>
            <a:endParaRPr lang="en-US" sz="2000" dirty="0">
              <a:solidFill>
                <a:srgbClr val="FFFFFF"/>
              </a:solidFill>
              <a:latin typeface="Calibri" panose="020F0502020204030204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BE501D1-CFFC-DC4B-A532-846EF1508655}"/>
              </a:ext>
            </a:extLst>
          </p:cNvPr>
          <p:cNvCxnSpPr>
            <a:cxnSpLocks/>
          </p:cNvCxnSpPr>
          <p:nvPr/>
        </p:nvCxnSpPr>
        <p:spPr>
          <a:xfrm>
            <a:off x="437322" y="1195058"/>
            <a:ext cx="53384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176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8A0AA67E-B4AA-6A41-A396-344E1A81C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0"/>
            <a:ext cx="6599582" cy="15651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ハードウェアの仕様</a:t>
            </a:r>
            <a:endParaRPr 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02DBB2E-A473-4E48-A4E3-F7D3CBDAF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7322" y="1411357"/>
            <a:ext cx="6599582" cy="49496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重量：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600gr</a:t>
            </a:r>
          </a:p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センサーの高さ： 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9mm</a:t>
            </a:r>
          </a:p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センサ間の距離： 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32mm</a:t>
            </a:r>
          </a:p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センサーとタイヤの距離：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10mm</a:t>
            </a:r>
          </a:p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タイヤ間の距離：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145mm</a:t>
            </a:r>
          </a:p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ボール付きピンを使用する</a:t>
            </a:r>
            <a:endParaRPr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ロボットの重心をタイヤの近くにする</a:t>
            </a:r>
            <a:endParaRPr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使用した部品：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52</a:t>
            </a: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個（本体やセンサーを含む）</a:t>
            </a:r>
            <a:endParaRPr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0"/>
            <a:endParaRPr lang="en-US" altLang="ja-JP" sz="1800" dirty="0"/>
          </a:p>
        </p:txBody>
      </p:sp>
      <p:pic>
        <p:nvPicPr>
          <p:cNvPr id="9" name="Content Placeholder 8" descr="A close up of a road&#10;&#10;Description automatically generated">
            <a:extLst>
              <a:ext uri="{FF2B5EF4-FFF2-40B4-BE49-F238E27FC236}">
                <a16:creationId xmlns:a16="http://schemas.microsoft.com/office/drawing/2014/main" id="{51EA30E8-23A8-BF47-96EA-142D88CEFD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16" t="-2888" r="45654" b="2888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C8A8416-6333-D74C-AB32-22E915AF4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4899" y="5902859"/>
            <a:ext cx="753973" cy="753973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  <a:defRPr/>
            </a:pPr>
            <a:fld id="{44102664-E07F-E742-8A9E-7F8A8BF47BD9}" type="slidenum">
              <a:rPr lang="en-US" sz="2000">
                <a:solidFill>
                  <a:srgbClr val="FFFFFF"/>
                </a:solidFill>
                <a:latin typeface="Calibri" panose="020F0502020204030204"/>
              </a:rPr>
              <a:pPr algn="ctr">
                <a:spcAft>
                  <a:spcPts val="600"/>
                </a:spcAft>
                <a:defRPr/>
              </a:pPr>
              <a:t>6</a:t>
            </a:fld>
            <a:endParaRPr lang="en-US" sz="2000" dirty="0">
              <a:solidFill>
                <a:srgbClr val="FFFFFF"/>
              </a:solidFill>
              <a:latin typeface="Calibri" panose="020F0502020204030204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7E6366-B3FC-BB49-9F00-FCF49AE26EBD}"/>
              </a:ext>
            </a:extLst>
          </p:cNvPr>
          <p:cNvCxnSpPr>
            <a:cxnSpLocks/>
          </p:cNvCxnSpPr>
          <p:nvPr/>
        </p:nvCxnSpPr>
        <p:spPr>
          <a:xfrm>
            <a:off x="437322" y="1195058"/>
            <a:ext cx="53384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866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40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C1DB3-4A6A-C54E-A1C0-BD5E95F64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078" y="365125"/>
            <a:ext cx="10566722" cy="980631"/>
          </a:xfrm>
        </p:spPr>
        <p:txBody>
          <a:bodyPr/>
          <a:lstStyle/>
          <a:p>
            <a:r>
              <a:rPr lang="ja-JP" altLang="en-US">
                <a:latin typeface="Meiryo"/>
                <a:ea typeface="Meiryo"/>
              </a:rPr>
              <a:t>ライントレースの実際</a:t>
            </a:r>
            <a:endParaRPr lang="en-US" dirty="0">
              <a:latin typeface="Meiryo"/>
              <a:ea typeface="Meiry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42682-1B1F-0943-9B06-3FFB5A004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28" y="1446835"/>
            <a:ext cx="10710672" cy="47301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Meiryo"/>
                <a:ea typeface="Meiryo"/>
              </a:rPr>
              <a:t>PID</a:t>
            </a:r>
            <a:r>
              <a:rPr lang="ja-JP" altLang="en-US">
                <a:latin typeface="Meiryo"/>
                <a:ea typeface="Meiryo"/>
              </a:rPr>
              <a:t>定数を調整する機能を追加した</a:t>
            </a:r>
            <a:endParaRPr lang="en-US" altLang="ja-JP" dirty="0">
              <a:latin typeface="Meiryo"/>
              <a:ea typeface="Meiryo"/>
            </a:endParaRPr>
          </a:p>
          <a:p>
            <a:r>
              <a:rPr lang="ja-JP" altLang="en-US">
                <a:latin typeface="Meiryo"/>
                <a:ea typeface="Meiryo"/>
              </a:rPr>
              <a:t>線をまたいで，ターゲット値のキャリブレーションを行う</a:t>
            </a:r>
            <a:endParaRPr lang="en-US" altLang="ja-JP" dirty="0">
              <a:latin typeface="Meiryo"/>
              <a:ea typeface="Meiryo"/>
            </a:endParaRPr>
          </a:p>
          <a:p>
            <a:pPr marL="0" indent="0">
              <a:buNone/>
            </a:pPr>
            <a:endParaRPr lang="en-US" altLang="ja-JP" dirty="0">
              <a:latin typeface="Meiryo"/>
              <a:ea typeface="Meiryo"/>
            </a:endParaRPr>
          </a:p>
          <a:p>
            <a:endParaRPr lang="en-US" altLang="ja-JP" dirty="0">
              <a:latin typeface="Meiryo"/>
              <a:ea typeface="Meiryo"/>
            </a:endParaRPr>
          </a:p>
          <a:p>
            <a:endParaRPr lang="en-US" altLang="ja-JP" dirty="0">
              <a:latin typeface="Meiryo"/>
              <a:ea typeface="Meiryo"/>
            </a:endParaRPr>
          </a:p>
          <a:p>
            <a:endParaRPr lang="en-US" altLang="ja-JP" dirty="0">
              <a:latin typeface="Meiryo"/>
              <a:ea typeface="Meiryo"/>
            </a:endParaRPr>
          </a:p>
          <a:p>
            <a:r>
              <a:rPr lang="ja-JP" altLang="en-US">
                <a:latin typeface="Meiryo"/>
                <a:ea typeface="Meiryo"/>
              </a:rPr>
              <a:t>曲がる際，片方のタイヤを逆転させる</a:t>
            </a:r>
            <a:endParaRPr lang="en-US" altLang="ja-JP" dirty="0">
              <a:latin typeface="Meiryo"/>
              <a:ea typeface="Meiryo"/>
            </a:endParaRPr>
          </a:p>
          <a:p>
            <a:pPr marL="0" indent="0">
              <a:buNone/>
            </a:pPr>
            <a:endParaRPr lang="en-US" dirty="0">
              <a:latin typeface="Meiryo"/>
              <a:ea typeface="Meiryo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BE6FBE7-9BC1-5C4C-9194-6D13E7877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4899" y="5902859"/>
            <a:ext cx="753973" cy="753973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  <a:defRPr/>
            </a:pPr>
            <a:fld id="{44102664-E07F-E742-8A9E-7F8A8BF47BD9}" type="slidenum">
              <a:rPr lang="en-US" sz="2000">
                <a:solidFill>
                  <a:srgbClr val="FFFFFF"/>
                </a:solidFill>
                <a:latin typeface="Calibri" panose="020F0502020204030204"/>
              </a:rPr>
              <a:pPr algn="ctr">
                <a:spcAft>
                  <a:spcPts val="600"/>
                </a:spcAft>
                <a:defRPr/>
              </a:pPr>
              <a:t>7</a:t>
            </a:fld>
            <a:endParaRPr lang="en-US" sz="2000" dirty="0">
              <a:solidFill>
                <a:srgbClr val="FFFFFF"/>
              </a:solidFill>
              <a:latin typeface="Calibri" panose="020F0502020204030204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548066F-59CD-BB47-9865-6BFE26593348}"/>
              </a:ext>
            </a:extLst>
          </p:cNvPr>
          <p:cNvCxnSpPr>
            <a:cxnSpLocks/>
          </p:cNvCxnSpPr>
          <p:nvPr/>
        </p:nvCxnSpPr>
        <p:spPr>
          <a:xfrm>
            <a:off x="879318" y="1160334"/>
            <a:ext cx="104333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5C683FB-A746-FE43-B2A8-5B41C7BCED33}"/>
              </a:ext>
            </a:extLst>
          </p:cNvPr>
          <p:cNvGrpSpPr/>
          <p:nvPr/>
        </p:nvGrpSpPr>
        <p:grpSpPr>
          <a:xfrm>
            <a:off x="6261421" y="2462510"/>
            <a:ext cx="3564146" cy="3373795"/>
            <a:chOff x="6261421" y="2462510"/>
            <a:chExt cx="3564146" cy="337379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97B0F33-7D7F-5A44-A046-95D5D9C65869}"/>
                </a:ext>
              </a:extLst>
            </p:cNvPr>
            <p:cNvSpPr/>
            <p:nvPr/>
          </p:nvSpPr>
          <p:spPr>
            <a:xfrm>
              <a:off x="7661100" y="2462510"/>
              <a:ext cx="2164467" cy="193297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257994B-214D-9E4D-8E84-0D7D59D5BE54}"/>
                </a:ext>
              </a:extLst>
            </p:cNvPr>
            <p:cNvSpPr/>
            <p:nvPr/>
          </p:nvSpPr>
          <p:spPr>
            <a:xfrm>
              <a:off x="6261421" y="2989016"/>
              <a:ext cx="2799358" cy="2847289"/>
            </a:xfrm>
            <a:prstGeom prst="arc">
              <a:avLst/>
            </a:prstGeom>
            <a:noFill/>
            <a:ln w="508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D9D00DF-35DB-BC40-8B45-E981891D67A2}"/>
              </a:ext>
            </a:extLst>
          </p:cNvPr>
          <p:cNvGrpSpPr/>
          <p:nvPr/>
        </p:nvGrpSpPr>
        <p:grpSpPr>
          <a:xfrm>
            <a:off x="2777923" y="2462511"/>
            <a:ext cx="2164467" cy="1932973"/>
            <a:chOff x="2777923" y="2462511"/>
            <a:chExt cx="2164467" cy="193297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10896BD-95FF-784C-A9AE-958F6C458F01}"/>
                </a:ext>
              </a:extLst>
            </p:cNvPr>
            <p:cNvGrpSpPr/>
            <p:nvPr/>
          </p:nvGrpSpPr>
          <p:grpSpPr>
            <a:xfrm>
              <a:off x="2777923" y="2462511"/>
              <a:ext cx="2164467" cy="1932973"/>
              <a:chOff x="3240911" y="2673752"/>
              <a:chExt cx="3067292" cy="3023914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80E8F74-84D6-8845-9ED3-3BF335F4788D}"/>
                  </a:ext>
                </a:extLst>
              </p:cNvPr>
              <p:cNvSpPr/>
              <p:nvPr/>
            </p:nvSpPr>
            <p:spPr>
              <a:xfrm>
                <a:off x="3240911" y="2673752"/>
                <a:ext cx="3067292" cy="302391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FEAD8A-B417-7D40-91D9-43498AB21699}"/>
                  </a:ext>
                </a:extLst>
              </p:cNvPr>
              <p:cNvSpPr/>
              <p:nvPr/>
            </p:nvSpPr>
            <p:spPr>
              <a:xfrm>
                <a:off x="4363656" y="2673752"/>
                <a:ext cx="821802" cy="30239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Donut 40">
              <a:extLst>
                <a:ext uri="{FF2B5EF4-FFF2-40B4-BE49-F238E27FC236}">
                  <a16:creationId xmlns:a16="http://schemas.microsoft.com/office/drawing/2014/main" id="{E23D3EB3-C231-DC47-9FB9-DFAF0CA1895D}"/>
                </a:ext>
              </a:extLst>
            </p:cNvPr>
            <p:cNvSpPr/>
            <p:nvPr/>
          </p:nvSpPr>
          <p:spPr>
            <a:xfrm>
              <a:off x="3931653" y="3185724"/>
              <a:ext cx="570987" cy="497712"/>
            </a:xfrm>
            <a:prstGeom prst="donut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Donut 41">
              <a:extLst>
                <a:ext uri="{FF2B5EF4-FFF2-40B4-BE49-F238E27FC236}">
                  <a16:creationId xmlns:a16="http://schemas.microsoft.com/office/drawing/2014/main" id="{2980B8DD-D185-BE4C-A6CB-02AF51E699E3}"/>
                </a:ext>
              </a:extLst>
            </p:cNvPr>
            <p:cNvSpPr/>
            <p:nvPr/>
          </p:nvSpPr>
          <p:spPr>
            <a:xfrm>
              <a:off x="3217673" y="3185724"/>
              <a:ext cx="570987" cy="497712"/>
            </a:xfrm>
            <a:prstGeom prst="donut">
              <a:avLst/>
            </a:prstGeom>
            <a:gradFill flip="none" rotWithShape="1">
              <a:gsLst>
                <a:gs pos="52000">
                  <a:srgbClr val="00B050"/>
                </a:gs>
                <a:gs pos="78000">
                  <a:srgbClr val="FF0000">
                    <a:shade val="67500"/>
                    <a:satMod val="115000"/>
                  </a:srgbClr>
                </a:gs>
                <a:gs pos="24000">
                  <a:srgbClr val="0070C0"/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4" name="Donut 43">
            <a:extLst>
              <a:ext uri="{FF2B5EF4-FFF2-40B4-BE49-F238E27FC236}">
                <a16:creationId xmlns:a16="http://schemas.microsoft.com/office/drawing/2014/main" id="{6DF16EE2-2AA8-954A-B825-C9ED97CA2EFF}"/>
              </a:ext>
            </a:extLst>
          </p:cNvPr>
          <p:cNvSpPr/>
          <p:nvPr/>
        </p:nvSpPr>
        <p:spPr>
          <a:xfrm>
            <a:off x="9032282" y="3231616"/>
            <a:ext cx="570987" cy="497712"/>
          </a:xfrm>
          <a:prstGeom prst="donut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Donut 44">
            <a:extLst>
              <a:ext uri="{FF2B5EF4-FFF2-40B4-BE49-F238E27FC236}">
                <a16:creationId xmlns:a16="http://schemas.microsoft.com/office/drawing/2014/main" id="{2195432C-65C8-5C44-82C3-F1F97F705129}"/>
              </a:ext>
            </a:extLst>
          </p:cNvPr>
          <p:cNvSpPr/>
          <p:nvPr/>
        </p:nvSpPr>
        <p:spPr>
          <a:xfrm>
            <a:off x="8318302" y="3231616"/>
            <a:ext cx="570987" cy="497712"/>
          </a:xfrm>
          <a:prstGeom prst="donut">
            <a:avLst/>
          </a:prstGeom>
          <a:gradFill flip="none" rotWithShape="1">
            <a:gsLst>
              <a:gs pos="52000">
                <a:srgbClr val="00B050"/>
              </a:gs>
              <a:gs pos="78000">
                <a:srgbClr val="FF0000">
                  <a:shade val="67500"/>
                  <a:satMod val="115000"/>
                </a:srgbClr>
              </a:gs>
              <a:gs pos="24000">
                <a:srgbClr val="0070C0"/>
              </a:gs>
            </a:gsLst>
            <a:path path="circle">
              <a:fillToRect l="100000" t="100000"/>
            </a:path>
            <a:tileRect r="-100000" b="-100000"/>
          </a:gra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624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40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C1DB3-4A6A-C54E-A1C0-BD5E95F64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078" y="365125"/>
            <a:ext cx="10566722" cy="980631"/>
          </a:xfrm>
        </p:spPr>
        <p:txBody>
          <a:bodyPr/>
          <a:lstStyle/>
          <a:p>
            <a:r>
              <a:rPr lang="ja-JP" altLang="en-US">
                <a:latin typeface="Meiryo"/>
                <a:ea typeface="Meiryo"/>
              </a:rPr>
              <a:t>ペナルティ計測</a:t>
            </a:r>
            <a:endParaRPr lang="en-US" dirty="0">
              <a:latin typeface="Meiryo"/>
              <a:ea typeface="Meiry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42682-1B1F-0943-9B06-3FFB5A004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28" y="1446835"/>
            <a:ext cx="10710672" cy="47301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latin typeface="Meiryo"/>
                <a:ea typeface="Meiryo"/>
              </a:rPr>
              <a:t>回転センサーによる</a:t>
            </a:r>
            <a:r>
              <a:rPr lang="en-US" altLang="ja-JP" dirty="0">
                <a:latin typeface="Meiryo"/>
                <a:ea typeface="Meiryo"/>
              </a:rPr>
              <a:t>PID</a:t>
            </a:r>
            <a:r>
              <a:rPr lang="ja-JP" altLang="en-US">
                <a:latin typeface="Meiryo"/>
                <a:ea typeface="Meiryo"/>
              </a:rPr>
              <a:t>制御</a:t>
            </a:r>
            <a:endParaRPr lang="en-US" altLang="ja-JP" dirty="0">
              <a:latin typeface="Meiryo"/>
              <a:ea typeface="Meiryo"/>
            </a:endParaRPr>
          </a:p>
          <a:p>
            <a:r>
              <a:rPr lang="en-US" dirty="0">
                <a:latin typeface="Meiryo"/>
                <a:ea typeface="Meiryo"/>
              </a:rPr>
              <a:t>Master</a:t>
            </a:r>
            <a:r>
              <a:rPr lang="ja-JP" altLang="en-US">
                <a:latin typeface="Meiryo"/>
                <a:ea typeface="Meiryo"/>
              </a:rPr>
              <a:t>右</a:t>
            </a:r>
            <a:r>
              <a:rPr lang="en-US" dirty="0">
                <a:latin typeface="Meiryo"/>
                <a:ea typeface="Meiryo"/>
              </a:rPr>
              <a:t>-Slave</a:t>
            </a:r>
            <a:r>
              <a:rPr lang="ja-JP" altLang="en-US">
                <a:latin typeface="Meiryo"/>
                <a:ea typeface="Meiryo"/>
              </a:rPr>
              <a:t>左</a:t>
            </a:r>
            <a:endParaRPr lang="en-US" altLang="ja-JP" dirty="0">
              <a:latin typeface="Meiryo"/>
              <a:ea typeface="Meiryo"/>
            </a:endParaRPr>
          </a:p>
          <a:p>
            <a:r>
              <a:rPr lang="ja-JP" altLang="en-US">
                <a:latin typeface="Meiryo"/>
                <a:ea typeface="Meiryo"/>
              </a:rPr>
              <a:t>コースの分割：</a:t>
            </a:r>
            <a:endParaRPr lang="en-US" altLang="ja-JP" dirty="0">
              <a:latin typeface="Meiryo"/>
              <a:ea typeface="Meiryo"/>
            </a:endParaRPr>
          </a:p>
          <a:p>
            <a:pPr lvl="1"/>
            <a:r>
              <a:rPr lang="ja-JP" altLang="en-US">
                <a:latin typeface="Meiryo"/>
                <a:ea typeface="Meiryo"/>
              </a:rPr>
              <a:t>十字通過</a:t>
            </a:r>
            <a:endParaRPr lang="en-US" altLang="ja-JP" dirty="0">
              <a:latin typeface="Meiryo"/>
              <a:ea typeface="Meiryo"/>
            </a:endParaRPr>
          </a:p>
          <a:p>
            <a:pPr lvl="1"/>
            <a:r>
              <a:rPr lang="ja-JP" altLang="en-US">
                <a:latin typeface="Meiryo"/>
                <a:ea typeface="Meiryo"/>
              </a:rPr>
              <a:t>白色領域</a:t>
            </a:r>
            <a:endParaRPr lang="en-US" altLang="ja-JP" dirty="0">
              <a:latin typeface="Meiryo"/>
              <a:ea typeface="Meiryo"/>
            </a:endParaRPr>
          </a:p>
          <a:p>
            <a:pPr lvl="1"/>
            <a:r>
              <a:rPr lang="ja-JP" altLang="en-US">
                <a:latin typeface="Meiryo"/>
                <a:ea typeface="Meiryo"/>
              </a:rPr>
              <a:t>外円領域</a:t>
            </a:r>
            <a:endParaRPr lang="en-US" altLang="ja-JP" dirty="0">
              <a:latin typeface="Meiryo"/>
              <a:ea typeface="Meiryo"/>
            </a:endParaRPr>
          </a:p>
          <a:p>
            <a:pPr lvl="1"/>
            <a:r>
              <a:rPr lang="ja-JP" altLang="en-US">
                <a:latin typeface="Meiryo"/>
                <a:ea typeface="Meiryo"/>
              </a:rPr>
              <a:t>内円領域</a:t>
            </a:r>
            <a:endParaRPr lang="en-US" altLang="ja-JP" dirty="0">
              <a:latin typeface="Meiryo"/>
              <a:ea typeface="Meiryo"/>
            </a:endParaRPr>
          </a:p>
          <a:p>
            <a:pPr marL="0" indent="0">
              <a:buNone/>
            </a:pPr>
            <a:endParaRPr lang="en-US" dirty="0">
              <a:latin typeface="Meiryo"/>
              <a:ea typeface="Meiryo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BE6FBE7-9BC1-5C4C-9194-6D13E7877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4899" y="5902859"/>
            <a:ext cx="753973" cy="753973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  <a:defRPr/>
            </a:pPr>
            <a:fld id="{44102664-E07F-E742-8A9E-7F8A8BF47BD9}" type="slidenum">
              <a:rPr lang="en-US" sz="2000">
                <a:solidFill>
                  <a:srgbClr val="FFFFFF"/>
                </a:solidFill>
                <a:latin typeface="Calibri" panose="020F0502020204030204"/>
              </a:rPr>
              <a:pPr algn="ctr">
                <a:spcAft>
                  <a:spcPts val="600"/>
                </a:spcAft>
                <a:defRPr/>
              </a:pPr>
              <a:t>8</a:t>
            </a:fld>
            <a:endParaRPr lang="en-US" sz="2000" dirty="0">
              <a:solidFill>
                <a:srgbClr val="FFFFFF"/>
              </a:solidFill>
              <a:latin typeface="Calibri" panose="020F0502020204030204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548066F-59CD-BB47-9865-6BFE26593348}"/>
              </a:ext>
            </a:extLst>
          </p:cNvPr>
          <p:cNvCxnSpPr>
            <a:cxnSpLocks/>
          </p:cNvCxnSpPr>
          <p:nvPr/>
        </p:nvCxnSpPr>
        <p:spPr>
          <a:xfrm>
            <a:off x="879318" y="1160334"/>
            <a:ext cx="104333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209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698330-52B8-481F-A4CA-4E1D9749A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游ゴシック Light"/>
                <a:ea typeface="游ゴシック Light"/>
              </a:rPr>
              <a:t>予備競技会の結果</a:t>
            </a:r>
            <a:endParaRPr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9AA7BF-A6F6-4394-A5BF-67546084D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latin typeface="游ゴシック"/>
                <a:ea typeface="游ゴシック"/>
              </a:rPr>
              <a:t>ラントレース　21.93秒</a:t>
            </a:r>
          </a:p>
          <a:p>
            <a:r>
              <a:rPr lang="ja-JP" altLang="en-US">
                <a:latin typeface="游ゴシック"/>
                <a:ea typeface="游ゴシック"/>
              </a:rPr>
              <a:t>ペナルティエリア　2回とも20%</a:t>
            </a:r>
          </a:p>
          <a:p>
            <a:endParaRPr lang="ja-JP" altLang="en-US" dirty="0">
              <a:latin typeface="游ゴシック"/>
              <a:ea typeface="游ゴシック"/>
            </a:endParaRPr>
          </a:p>
          <a:p>
            <a:r>
              <a:rPr lang="ja-JP" altLang="en-US">
                <a:latin typeface="游ゴシック"/>
                <a:ea typeface="游ゴシック"/>
              </a:rPr>
              <a:t>デザイン修正お願いします(最後のスライドとまとめていいかも)</a:t>
            </a:r>
            <a:endParaRPr lang="ja-JP" altLang="en-US" dirty="0">
              <a:latin typeface="游ゴシック"/>
              <a:ea typeface="游ゴシック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19BACAB-E0AD-4E86-832B-90AB52943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02664-E07F-E742-8A9E-7F8A8BF47B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38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377</Words>
  <Application>Microsoft Macintosh PowerPoint</Application>
  <PresentationFormat>Widescreen</PresentationFormat>
  <Paragraphs>87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Meiryo</vt:lpstr>
      <vt:lpstr>游ゴシック</vt:lpstr>
      <vt:lpstr>游ゴシック Light</vt:lpstr>
      <vt:lpstr>Arial</vt:lpstr>
      <vt:lpstr>Calibri</vt:lpstr>
      <vt:lpstr>Calibri Light</vt:lpstr>
      <vt:lpstr>Office テーマ</vt:lpstr>
      <vt:lpstr>予備競技会の戦略評価</vt:lpstr>
      <vt:lpstr>戦略:コーナーで差をつける！</vt:lpstr>
      <vt:lpstr>ハードウェアの仕様</vt:lpstr>
      <vt:lpstr>ハードウェアの仕様</vt:lpstr>
      <vt:lpstr>ハードウェアの仕様</vt:lpstr>
      <vt:lpstr>ハードウェアの仕様</vt:lpstr>
      <vt:lpstr>ライントレースの実際</vt:lpstr>
      <vt:lpstr>ペナルティ計測</vt:lpstr>
      <vt:lpstr>予備競技会の結果</vt:lpstr>
      <vt:lpstr>戦略の評価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予備競技会の戦略評価</dc:title>
  <dc:creator>Onggo Barata</dc:creator>
  <cp:lastModifiedBy>Onggo Barata</cp:lastModifiedBy>
  <cp:revision>1</cp:revision>
  <dcterms:created xsi:type="dcterms:W3CDTF">2018-11-15T07:15:24Z</dcterms:created>
  <dcterms:modified xsi:type="dcterms:W3CDTF">2018-11-15T19:14:18Z</dcterms:modified>
</cp:coreProperties>
</file>