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B3B3"/>
    <a:srgbClr val="B9E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379CD-0F0D-43BA-8FC6-D6464C8CD3F7}" v="91" dt="2024-01-09T08:58:11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76" autoAdjust="0"/>
  </p:normalViewPr>
  <p:slideViewPr>
    <p:cSldViewPr snapToGrid="0">
      <p:cViewPr>
        <p:scale>
          <a:sx n="50" d="100"/>
          <a:sy n="50" d="100"/>
        </p:scale>
        <p:origin x="1260" y="24"/>
      </p:cViewPr>
      <p:guideLst/>
    </p:cSldViewPr>
  </p:slideViewPr>
  <p:notesTextViewPr>
    <p:cViewPr>
      <p:scale>
        <a:sx n="1" d="1"/>
        <a:sy n="1" d="1"/>
      </p:scale>
      <p:origin x="0" y="-8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tordrup" userId="16589563a1778640" providerId="LiveId" clId="{0E2379CD-0F0D-43BA-8FC6-D6464C8CD3F7}"/>
    <pc:docChg chg="undo custSel addSld delSld modSld addMainMaster delMainMaster">
      <pc:chgData name="Magnus tordrup" userId="16589563a1778640" providerId="LiveId" clId="{0E2379CD-0F0D-43BA-8FC6-D6464C8CD3F7}" dt="2024-01-09T10:23:40.336" v="1558" actId="20577"/>
      <pc:docMkLst>
        <pc:docMk/>
      </pc:docMkLst>
      <pc:sldChg chg="addSp delSp modSp new mod setBg modClrScheme delDesignElem chgLayout">
        <pc:chgData name="Magnus tordrup" userId="16589563a1778640" providerId="LiveId" clId="{0E2379CD-0F0D-43BA-8FC6-D6464C8CD3F7}" dt="2024-01-09T08:58:35.131" v="975" actId="1076"/>
        <pc:sldMkLst>
          <pc:docMk/>
          <pc:sldMk cId="3723062934" sldId="256"/>
        </pc:sldMkLst>
        <pc:spChg chg="mod">
          <ac:chgData name="Magnus tordrup" userId="16589563a1778640" providerId="LiveId" clId="{0E2379CD-0F0D-43BA-8FC6-D6464C8CD3F7}" dt="2024-01-08T08:58:32.512" v="68" actId="14100"/>
          <ac:spMkLst>
            <pc:docMk/>
            <pc:sldMk cId="3723062934" sldId="256"/>
            <ac:spMk id="2" creationId="{272E6AC9-ACE6-241D-77BC-960ACC33CE0F}"/>
          </ac:spMkLst>
        </pc:spChg>
        <pc:spChg chg="mod">
          <ac:chgData name="Magnus tordrup" userId="16589563a1778640" providerId="LiveId" clId="{0E2379CD-0F0D-43BA-8FC6-D6464C8CD3F7}" dt="2024-01-08T08:59:58.396" v="213" actId="20577"/>
          <ac:spMkLst>
            <pc:docMk/>
            <pc:sldMk cId="3723062934" sldId="256"/>
            <ac:spMk id="3" creationId="{CC4196B9-6EC8-E126-9B03-40EC9A6AC523}"/>
          </ac:spMkLst>
        </pc:spChg>
        <pc:spChg chg="add del mod">
          <ac:chgData name="Magnus tordrup" userId="16589563a1778640" providerId="LiveId" clId="{0E2379CD-0F0D-43BA-8FC6-D6464C8CD3F7}" dt="2024-01-08T08:55:21.873" v="33" actId="11529"/>
          <ac:spMkLst>
            <pc:docMk/>
            <pc:sldMk cId="3723062934" sldId="256"/>
            <ac:spMk id="7" creationId="{438531E9-A6F8-22CB-A858-0D332B7172A5}"/>
          </ac:spMkLst>
        </pc:spChg>
        <pc:spChg chg="add del">
          <ac:chgData name="Magnus tordrup" userId="16589563a1778640" providerId="LiveId" clId="{0E2379CD-0F0D-43BA-8FC6-D6464C8CD3F7}" dt="2024-01-08T08:50:56.132" v="4"/>
          <ac:spMkLst>
            <pc:docMk/>
            <pc:sldMk cId="3723062934" sldId="256"/>
            <ac:spMk id="9" creationId="{7A18C9FB-EC4C-4DAE-8F7D-C6E5AF607958}"/>
          </ac:spMkLst>
        </pc:spChg>
        <pc:spChg chg="add del">
          <ac:chgData name="Magnus tordrup" userId="16589563a1778640" providerId="LiveId" clId="{0E2379CD-0F0D-43BA-8FC6-D6464C8CD3F7}" dt="2024-01-08T08:50:56.132" v="4"/>
          <ac:spMkLst>
            <pc:docMk/>
            <pc:sldMk cId="3723062934" sldId="256"/>
            <ac:spMk id="11" creationId="{B47A9921-6509-49C2-BEBF-924F28066091}"/>
          </ac:spMkLst>
        </pc:spChg>
        <pc:spChg chg="add del mod">
          <ac:chgData name="Magnus tordrup" userId="16589563a1778640" providerId="LiveId" clId="{0E2379CD-0F0D-43BA-8FC6-D6464C8CD3F7}" dt="2024-01-09T08:38:17.720" v="930" actId="478"/>
          <ac:spMkLst>
            <pc:docMk/>
            <pc:sldMk cId="3723062934" sldId="256"/>
            <ac:spMk id="12" creationId="{3FB9D17D-06F3-3C7C-75FA-B68973799B36}"/>
          </ac:spMkLst>
        </pc:spChg>
        <pc:picChg chg="add del">
          <ac:chgData name="Magnus tordrup" userId="16589563a1778640" providerId="LiveId" clId="{0E2379CD-0F0D-43BA-8FC6-D6464C8CD3F7}" dt="2024-01-08T08:56:03.079" v="46" actId="478"/>
          <ac:picMkLst>
            <pc:docMk/>
            <pc:sldMk cId="3723062934" sldId="256"/>
            <ac:picMk id="4" creationId="{3333D55E-CF99-E15D-21BE-D4C48B2D7D51}"/>
          </ac:picMkLst>
        </pc:picChg>
        <pc:picChg chg="add del mod">
          <ac:chgData name="Magnus tordrup" userId="16589563a1778640" providerId="LiveId" clId="{0E2379CD-0F0D-43BA-8FC6-D6464C8CD3F7}" dt="2024-01-08T08:55:22.341" v="36" actId="22"/>
          <ac:picMkLst>
            <pc:docMk/>
            <pc:sldMk cId="3723062934" sldId="256"/>
            <ac:picMk id="6" creationId="{2280A5B3-6935-66D1-AEC4-8F42D4F7BF3A}"/>
          </ac:picMkLst>
        </pc:picChg>
        <pc:picChg chg="add mod">
          <ac:chgData name="Magnus tordrup" userId="16589563a1778640" providerId="LiveId" clId="{0E2379CD-0F0D-43BA-8FC6-D6464C8CD3F7}" dt="2024-01-08T09:22:35.759" v="462" actId="1076"/>
          <ac:picMkLst>
            <pc:docMk/>
            <pc:sldMk cId="3723062934" sldId="256"/>
            <ac:picMk id="10" creationId="{3018400C-A15A-59E4-22B4-943ABA8050D6}"/>
          </ac:picMkLst>
        </pc:picChg>
        <pc:picChg chg="add del mod">
          <ac:chgData name="Magnus tordrup" userId="16589563a1778640" providerId="LiveId" clId="{0E2379CD-0F0D-43BA-8FC6-D6464C8CD3F7}" dt="2024-01-09T08:55:47.497" v="964" actId="478"/>
          <ac:picMkLst>
            <pc:docMk/>
            <pc:sldMk cId="3723062934" sldId="256"/>
            <ac:picMk id="14" creationId="{E1ABD0EF-8458-FAED-8FA9-F79562927708}"/>
          </ac:picMkLst>
        </pc:picChg>
        <pc:picChg chg="add mod">
          <ac:chgData name="Magnus tordrup" userId="16589563a1778640" providerId="LiveId" clId="{0E2379CD-0F0D-43BA-8FC6-D6464C8CD3F7}" dt="2024-01-09T08:58:35.131" v="975" actId="1076"/>
          <ac:picMkLst>
            <pc:docMk/>
            <pc:sldMk cId="3723062934" sldId="256"/>
            <ac:picMk id="16" creationId="{C5F282F7-B551-3D8D-6718-7E14DE2CC390}"/>
          </ac:picMkLst>
        </pc:picChg>
        <pc:picChg chg="add del mod">
          <ac:chgData name="Magnus tordrup" userId="16589563a1778640" providerId="LiveId" clId="{0E2379CD-0F0D-43BA-8FC6-D6464C8CD3F7}" dt="2024-01-08T09:20:37.160" v="452" actId="478"/>
          <ac:picMkLst>
            <pc:docMk/>
            <pc:sldMk cId="3723062934" sldId="256"/>
            <ac:picMk id="1026" creationId="{B4FF23AD-C010-27A3-0BD2-6ED703AF3D6C}"/>
          </ac:picMkLst>
        </pc:picChg>
        <pc:picChg chg="add mod">
          <ac:chgData name="Magnus tordrup" userId="16589563a1778640" providerId="LiveId" clId="{0E2379CD-0F0D-43BA-8FC6-D6464C8CD3F7}" dt="2024-01-08T09:18:35.414" v="448" actId="1076"/>
          <ac:picMkLst>
            <pc:docMk/>
            <pc:sldMk cId="3723062934" sldId="256"/>
            <ac:picMk id="1028" creationId="{E5488574-866A-ABA3-BDC1-E64108D8D540}"/>
          </ac:picMkLst>
        </pc:picChg>
        <pc:picChg chg="add del mod">
          <ac:chgData name="Magnus tordrup" userId="16589563a1778640" providerId="LiveId" clId="{0E2379CD-0F0D-43BA-8FC6-D6464C8CD3F7}" dt="2024-01-09T08:36:44.538" v="921" actId="478"/>
          <ac:picMkLst>
            <pc:docMk/>
            <pc:sldMk cId="3723062934" sldId="256"/>
            <ac:picMk id="1030" creationId="{441EC99B-5015-0CC8-D48F-B462129305A6}"/>
          </ac:picMkLst>
        </pc:picChg>
        <pc:picChg chg="add del mod">
          <ac:chgData name="Magnus tordrup" userId="16589563a1778640" providerId="LiveId" clId="{0E2379CD-0F0D-43BA-8FC6-D6464C8CD3F7}" dt="2024-01-09T08:55:43.688" v="963" actId="478"/>
          <ac:picMkLst>
            <pc:docMk/>
            <pc:sldMk cId="3723062934" sldId="256"/>
            <ac:picMk id="1032" creationId="{590E4757-C305-9612-BA1D-D6C0DF5C9351}"/>
          </ac:picMkLst>
        </pc:picChg>
      </pc:sldChg>
      <pc:sldChg chg="addSp modSp new add del mod">
        <pc:chgData name="Magnus tordrup" userId="16589563a1778640" providerId="LiveId" clId="{0E2379CD-0F0D-43BA-8FC6-D6464C8CD3F7}" dt="2024-01-08T09:26:25.745" v="482" actId="20577"/>
        <pc:sldMkLst>
          <pc:docMk/>
          <pc:sldMk cId="662266068" sldId="257"/>
        </pc:sldMkLst>
        <pc:spChg chg="mod">
          <ac:chgData name="Magnus tordrup" userId="16589563a1778640" providerId="LiveId" clId="{0E2379CD-0F0D-43BA-8FC6-D6464C8CD3F7}" dt="2024-01-08T09:00:43.683" v="244" actId="20577"/>
          <ac:spMkLst>
            <pc:docMk/>
            <pc:sldMk cId="662266068" sldId="257"/>
            <ac:spMk id="2" creationId="{3519C34E-D7A8-1EAE-EE95-597DA2AD628B}"/>
          </ac:spMkLst>
        </pc:spChg>
        <pc:spChg chg="mod">
          <ac:chgData name="Magnus tordrup" userId="16589563a1778640" providerId="LiveId" clId="{0E2379CD-0F0D-43BA-8FC6-D6464C8CD3F7}" dt="2024-01-08T09:26:25.745" v="482" actId="20577"/>
          <ac:spMkLst>
            <pc:docMk/>
            <pc:sldMk cId="662266068" sldId="257"/>
            <ac:spMk id="3" creationId="{94DF7BD1-B4F3-1BEF-8958-D6EE079ABED9}"/>
          </ac:spMkLst>
        </pc:spChg>
        <pc:picChg chg="add mod">
          <ac:chgData name="Magnus tordrup" userId="16589563a1778640" providerId="LiveId" clId="{0E2379CD-0F0D-43BA-8FC6-D6464C8CD3F7}" dt="2024-01-08T09:22:49.575" v="463"/>
          <ac:picMkLst>
            <pc:docMk/>
            <pc:sldMk cId="662266068" sldId="257"/>
            <ac:picMk id="4" creationId="{8537E070-A47C-C617-BAC2-F2ACAB85B5FF}"/>
          </ac:picMkLst>
        </pc:picChg>
        <pc:picChg chg="add mod">
          <ac:chgData name="Magnus tordrup" userId="16589563a1778640" providerId="LiveId" clId="{0E2379CD-0F0D-43BA-8FC6-D6464C8CD3F7}" dt="2024-01-08T09:22:49.575" v="463"/>
          <ac:picMkLst>
            <pc:docMk/>
            <pc:sldMk cId="662266068" sldId="257"/>
            <ac:picMk id="5" creationId="{8D5A078E-51D8-A0E3-7C14-FD43D5FF0C8B}"/>
          </ac:picMkLst>
        </pc:picChg>
      </pc:sldChg>
      <pc:sldChg chg="addSp modSp new mod">
        <pc:chgData name="Magnus tordrup" userId="16589563a1778640" providerId="LiveId" clId="{0E2379CD-0F0D-43BA-8FC6-D6464C8CD3F7}" dt="2024-01-08T09:41:38.224" v="685" actId="27636"/>
        <pc:sldMkLst>
          <pc:docMk/>
          <pc:sldMk cId="2311196753" sldId="258"/>
        </pc:sldMkLst>
        <pc:spChg chg="mod">
          <ac:chgData name="Magnus tordrup" userId="16589563a1778640" providerId="LiveId" clId="{0E2379CD-0F0D-43BA-8FC6-D6464C8CD3F7}" dt="2024-01-08T09:23:17.105" v="470" actId="20577"/>
          <ac:spMkLst>
            <pc:docMk/>
            <pc:sldMk cId="2311196753" sldId="258"/>
            <ac:spMk id="2" creationId="{F37AAABD-FC08-85E1-739D-51DBB572CC78}"/>
          </ac:spMkLst>
        </pc:spChg>
        <pc:spChg chg="mod">
          <ac:chgData name="Magnus tordrup" userId="16589563a1778640" providerId="LiveId" clId="{0E2379CD-0F0D-43BA-8FC6-D6464C8CD3F7}" dt="2024-01-08T09:41:38.224" v="685" actId="27636"/>
          <ac:spMkLst>
            <pc:docMk/>
            <pc:sldMk cId="2311196753" sldId="258"/>
            <ac:spMk id="3" creationId="{57C9E555-E8BC-FDE0-00A1-5F4213973E26}"/>
          </ac:spMkLst>
        </pc:spChg>
        <pc:picChg chg="add mod">
          <ac:chgData name="Magnus tordrup" userId="16589563a1778640" providerId="LiveId" clId="{0E2379CD-0F0D-43BA-8FC6-D6464C8CD3F7}" dt="2024-01-08T09:22:51.412" v="464"/>
          <ac:picMkLst>
            <pc:docMk/>
            <pc:sldMk cId="2311196753" sldId="258"/>
            <ac:picMk id="4" creationId="{52A82A2F-BC2E-B728-A12A-EBFA82CEE210}"/>
          </ac:picMkLst>
        </pc:picChg>
        <pc:picChg chg="add mod">
          <ac:chgData name="Magnus tordrup" userId="16589563a1778640" providerId="LiveId" clId="{0E2379CD-0F0D-43BA-8FC6-D6464C8CD3F7}" dt="2024-01-08T09:22:51.412" v="464"/>
          <ac:picMkLst>
            <pc:docMk/>
            <pc:sldMk cId="2311196753" sldId="258"/>
            <ac:picMk id="5" creationId="{AB769705-09F3-E53B-1E5B-2DDC90808203}"/>
          </ac:picMkLst>
        </pc:picChg>
        <pc:picChg chg="add mod modCrop">
          <ac:chgData name="Magnus tordrup" userId="16589563a1778640" providerId="LiveId" clId="{0E2379CD-0F0D-43BA-8FC6-D6464C8CD3F7}" dt="2024-01-08T09:41:28.469" v="676" actId="1076"/>
          <ac:picMkLst>
            <pc:docMk/>
            <pc:sldMk cId="2311196753" sldId="258"/>
            <ac:picMk id="7" creationId="{9A21B0FA-A71E-7D04-E096-517B2B892248}"/>
          </ac:picMkLst>
        </pc:picChg>
      </pc:sldChg>
      <pc:sldChg chg="modSp add del mod">
        <pc:chgData name="Magnus tordrup" userId="16589563a1778640" providerId="LiveId" clId="{0E2379CD-0F0D-43BA-8FC6-D6464C8CD3F7}" dt="2024-01-08T09:26:29.872" v="483" actId="47"/>
        <pc:sldMkLst>
          <pc:docMk/>
          <pc:sldMk cId="1980228031" sldId="259"/>
        </pc:sldMkLst>
        <pc:spChg chg="mod">
          <ac:chgData name="Magnus tordrup" userId="16589563a1778640" providerId="LiveId" clId="{0E2379CD-0F0D-43BA-8FC6-D6464C8CD3F7}" dt="2024-01-08T09:23:11.430" v="469"/>
          <ac:spMkLst>
            <pc:docMk/>
            <pc:sldMk cId="1980228031" sldId="259"/>
            <ac:spMk id="2" creationId="{F37AAABD-FC08-85E1-739D-51DBB572CC78}"/>
          </ac:spMkLst>
        </pc:spChg>
      </pc:sldChg>
      <pc:sldChg chg="addSp delSp modSp add mod">
        <pc:chgData name="Magnus tordrup" userId="16589563a1778640" providerId="LiveId" clId="{0E2379CD-0F0D-43BA-8FC6-D6464C8CD3F7}" dt="2024-01-08T09:51:43.464" v="883" actId="20577"/>
        <pc:sldMkLst>
          <pc:docMk/>
          <pc:sldMk cId="1528085625" sldId="260"/>
        </pc:sldMkLst>
        <pc:spChg chg="mod">
          <ac:chgData name="Magnus tordrup" userId="16589563a1778640" providerId="LiveId" clId="{0E2379CD-0F0D-43BA-8FC6-D6464C8CD3F7}" dt="2024-01-08T09:26:41.873" v="484"/>
          <ac:spMkLst>
            <pc:docMk/>
            <pc:sldMk cId="1528085625" sldId="260"/>
            <ac:spMk id="2" creationId="{F37AAABD-FC08-85E1-739D-51DBB572CC78}"/>
          </ac:spMkLst>
        </pc:spChg>
        <pc:spChg chg="mod">
          <ac:chgData name="Magnus tordrup" userId="16589563a1778640" providerId="LiveId" clId="{0E2379CD-0F0D-43BA-8FC6-D6464C8CD3F7}" dt="2024-01-08T09:45:04.963" v="821" actId="313"/>
          <ac:spMkLst>
            <pc:docMk/>
            <pc:sldMk cId="1528085625" sldId="260"/>
            <ac:spMk id="3" creationId="{57C9E555-E8BC-FDE0-00A1-5F4213973E26}"/>
          </ac:spMkLst>
        </pc:spChg>
        <pc:spChg chg="add del">
          <ac:chgData name="Magnus tordrup" userId="16589563a1778640" providerId="LiveId" clId="{0E2379CD-0F0D-43BA-8FC6-D6464C8CD3F7}" dt="2024-01-08T09:50:20.920" v="855" actId="11529"/>
          <ac:spMkLst>
            <pc:docMk/>
            <pc:sldMk cId="1528085625" sldId="260"/>
            <ac:spMk id="6" creationId="{EECD25D1-5482-E947-9033-5301EFA24E80}"/>
          </ac:spMkLst>
        </pc:spChg>
        <pc:spChg chg="add mod">
          <ac:chgData name="Magnus tordrup" userId="16589563a1778640" providerId="LiveId" clId="{0E2379CD-0F0D-43BA-8FC6-D6464C8CD3F7}" dt="2024-01-08T09:50:53.451" v="859" actId="14100"/>
          <ac:spMkLst>
            <pc:docMk/>
            <pc:sldMk cId="1528085625" sldId="260"/>
            <ac:spMk id="7" creationId="{5083F06D-EB2C-DF50-DA4F-DBF86784BD8F}"/>
          </ac:spMkLst>
        </pc:spChg>
        <pc:spChg chg="add mod">
          <ac:chgData name="Magnus tordrup" userId="16589563a1778640" providerId="LiveId" clId="{0E2379CD-0F0D-43BA-8FC6-D6464C8CD3F7}" dt="2024-01-08T09:51:43.464" v="883" actId="20577"/>
          <ac:spMkLst>
            <pc:docMk/>
            <pc:sldMk cId="1528085625" sldId="260"/>
            <ac:spMk id="8" creationId="{25308A26-DF50-9653-E5EC-96927F79810D}"/>
          </ac:spMkLst>
        </pc:spChg>
      </pc:sldChg>
      <pc:sldChg chg="addSp delSp modSp add mod modNotesTx">
        <pc:chgData name="Magnus tordrup" userId="16589563a1778640" providerId="LiveId" clId="{0E2379CD-0F0D-43BA-8FC6-D6464C8CD3F7}" dt="2024-01-09T10:23:40.336" v="1558" actId="20577"/>
        <pc:sldMkLst>
          <pc:docMk/>
          <pc:sldMk cId="3243224226" sldId="261"/>
        </pc:sldMkLst>
        <pc:spChg chg="mod">
          <ac:chgData name="Magnus tordrup" userId="16589563a1778640" providerId="LiveId" clId="{0E2379CD-0F0D-43BA-8FC6-D6464C8CD3F7}" dt="2024-01-08T09:26:55.027" v="485"/>
          <ac:spMkLst>
            <pc:docMk/>
            <pc:sldMk cId="3243224226" sldId="261"/>
            <ac:spMk id="2" creationId="{F37AAABD-FC08-85E1-739D-51DBB572CC78}"/>
          </ac:spMkLst>
        </pc:spChg>
        <pc:spChg chg="add del mod">
          <ac:chgData name="Magnus tordrup" userId="16589563a1778640" providerId="LiveId" clId="{0E2379CD-0F0D-43BA-8FC6-D6464C8CD3F7}" dt="2024-01-09T09:01:04.740" v="1032" actId="20577"/>
          <ac:spMkLst>
            <pc:docMk/>
            <pc:sldMk cId="3243224226" sldId="261"/>
            <ac:spMk id="3" creationId="{57C9E555-E8BC-FDE0-00A1-5F4213973E26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7" creationId="{9DFD46A4-F060-6CCA-6D27-32CD3BCACDF7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8" creationId="{88D27AC8-BF52-4FF7-BB67-CB9A3CA86B95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9" creationId="{05224FA1-AC4C-4E85-9536-2B98DC43B49B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0" creationId="{5DFF9875-2F10-43B9-8250-371DBB450800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1" creationId="{251B15AC-7E27-417D-83C9-1D85FEC99441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2" creationId="{F8A753E4-4429-4BBA-A0FB-D831226C0B66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3" creationId="{BBB2CFE5-387C-42B9-8E13-EC5784C8463C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4" creationId="{2FC1357C-BE71-43CF-BE2D-30AB228D405B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5" creationId="{51EBC603-22A7-4B28-8C1C-C65CF0488FB0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6" creationId="{6D97864B-D40B-495C-9B9E-20A0B39A2B88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7" creationId="{4712F85C-83BD-4CED-932A-16C2874BE5F4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8" creationId="{6BD8DB3F-2A16-4E2D-83DD-C86847465681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19" creationId="{C72CBD15-F001-4A2C-BCE5-22A1CDAB4A75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0" creationId="{4D9301FC-D67F-4925-84CB-DBF8B6D3F716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1" creationId="{BC6454D5-6F13-46BC-9389-8CC1850BDDCF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2" creationId="{896E67CB-6D41-48F3-B364-280D281EB73A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3" creationId="{99535C34-C7A2-415E-81AA-0D6DAE3478BB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4" creationId="{1C9BBF11-9E07-46C2-B9C1-5F1DA634DC44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5" creationId="{E342981F-18FC-4FFD-8191-D0C624EC9639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6" creationId="{29B9AE3A-7589-49F9-BAA2-DA806FF77CAD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7" creationId="{772DC97D-F0C3-4333-89E5-8E4AF6731F43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8" creationId="{81E088A5-180B-4C5F-8FAE-17EF17886349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29" creationId="{CF83C11C-9B43-4BFE-AE6F-8D8337A42859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0" creationId="{6A57180D-77F8-4A54-9B38-45D11201A443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1" creationId="{CDB3F7E9-5494-4863-8030-97505A28E98B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2" creationId="{C51C8F5F-0C03-4EF7-80DB-F6304F133D29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3" creationId="{54549F36-EF07-43FB-832F-93C18A0E8AC1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4" creationId="{4EA96543-3DC6-47ED-A087-6E13BC51D9F5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5" creationId="{0BB0D323-7DB8-4CCE-96DA-6FF927696BBF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6" creationId="{02F00FFA-3011-4451-A034-876F5F78AE4F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7" creationId="{B2554146-DB88-4ECD-B98F-E8BF9CF223CE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8" creationId="{3A09AF20-44CA-4C3E-B053-3D947397C5A6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39" creationId="{E2D216B3-459F-4CF4-A019-90D1B0179F90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0" creationId="{766D366F-90DF-479D-8B44-750A5CB96608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1" creationId="{2D662933-5810-4662-873B-6C734AB32A82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2" creationId="{65836DAC-F023-4A1D-AE65-F924EC9709FE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3" creationId="{94EA2E87-F7DF-4C5D-B18B-2725012B7EAE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4" creationId="{0C44A776-B7BF-4FE7-8C61-C261E12805D4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5" creationId="{5AD0A040-7138-4ECD-BE49-F6795069FA08}"/>
          </ac:spMkLst>
        </pc:spChg>
        <pc:spChg chg="add del mod">
          <ac:chgData name="Magnus tordrup" userId="16589563a1778640" providerId="LiveId" clId="{0E2379CD-0F0D-43BA-8FC6-D6464C8CD3F7}" dt="2024-01-08T12:17:33.339" v="901"/>
          <ac:spMkLst>
            <pc:docMk/>
            <pc:sldMk cId="3243224226" sldId="261"/>
            <ac:spMk id="46" creationId="{C71B3BBB-4083-45B6-898C-367BBB4E38BE}"/>
          </ac:spMkLst>
        </pc:spChg>
        <pc:graphicFrameChg chg="add del mod">
          <ac:chgData name="Magnus tordrup" userId="16589563a1778640" providerId="LiveId" clId="{0E2379CD-0F0D-43BA-8FC6-D6464C8CD3F7}" dt="2024-01-08T12:17:33.339" v="901"/>
          <ac:graphicFrameMkLst>
            <pc:docMk/>
            <pc:sldMk cId="3243224226" sldId="261"/>
            <ac:graphicFrameMk id="6" creationId="{7C20AC82-5EEA-F2BA-C044-F813DA39772B}"/>
          </ac:graphicFrameMkLst>
        </pc:graphicFrameChg>
        <pc:graphicFrameChg chg="add del mod ord modGraphic">
          <ac:chgData name="Magnus tordrup" userId="16589563a1778640" providerId="LiveId" clId="{0E2379CD-0F0D-43BA-8FC6-D6464C8CD3F7}" dt="2024-01-08T12:18:07.335" v="904" actId="3680"/>
          <ac:graphicFrameMkLst>
            <pc:docMk/>
            <pc:sldMk cId="3243224226" sldId="261"/>
            <ac:graphicFrameMk id="47" creationId="{1A8107F9-E605-0ABC-A1E2-0AD7B011C284}"/>
          </ac:graphicFrameMkLst>
        </pc:graphicFrameChg>
      </pc:sldChg>
      <pc:sldChg chg="addSp delSp modSp add mod">
        <pc:chgData name="Magnus tordrup" userId="16589563a1778640" providerId="LiveId" clId="{0E2379CD-0F0D-43BA-8FC6-D6464C8CD3F7}" dt="2024-01-09T08:43:46.043" v="960" actId="14100"/>
        <pc:sldMkLst>
          <pc:docMk/>
          <pc:sldMk cId="4086030495" sldId="262"/>
        </pc:sldMkLst>
        <pc:spChg chg="mod">
          <ac:chgData name="Magnus tordrup" userId="16589563a1778640" providerId="LiveId" clId="{0E2379CD-0F0D-43BA-8FC6-D6464C8CD3F7}" dt="2024-01-08T09:27:10.269" v="491" actId="20577"/>
          <ac:spMkLst>
            <pc:docMk/>
            <pc:sldMk cId="4086030495" sldId="262"/>
            <ac:spMk id="2" creationId="{F37AAABD-FC08-85E1-739D-51DBB572CC78}"/>
          </ac:spMkLst>
        </pc:spChg>
        <pc:spChg chg="del">
          <ac:chgData name="Magnus tordrup" userId="16589563a1778640" providerId="LiveId" clId="{0E2379CD-0F0D-43BA-8FC6-D6464C8CD3F7}" dt="2024-01-09T08:42:19.809" v="951" actId="22"/>
          <ac:spMkLst>
            <pc:docMk/>
            <pc:sldMk cId="4086030495" sldId="262"/>
            <ac:spMk id="3" creationId="{57C9E555-E8BC-FDE0-00A1-5F4213973E26}"/>
          </ac:spMkLst>
        </pc:spChg>
        <pc:spChg chg="add del">
          <ac:chgData name="Magnus tordrup" userId="16589563a1778640" providerId="LiveId" clId="{0E2379CD-0F0D-43BA-8FC6-D6464C8CD3F7}" dt="2024-01-08T09:27:08.062" v="489" actId="22"/>
          <ac:spMkLst>
            <pc:docMk/>
            <pc:sldMk cId="4086030495" sldId="262"/>
            <ac:spMk id="7" creationId="{8EF0DB10-ADC1-5622-8B12-AD942B45634B}"/>
          </ac:spMkLst>
        </pc:spChg>
        <pc:picChg chg="add mod ord modCrop">
          <ac:chgData name="Magnus tordrup" userId="16589563a1778640" providerId="LiveId" clId="{0E2379CD-0F0D-43BA-8FC6-D6464C8CD3F7}" dt="2024-01-09T08:43:46.043" v="960" actId="14100"/>
          <ac:picMkLst>
            <pc:docMk/>
            <pc:sldMk cId="4086030495" sldId="262"/>
            <ac:picMk id="9" creationId="{14A9D4F2-D26A-5904-08D7-2A3AEA64EA96}"/>
          </ac:picMkLst>
        </pc:picChg>
      </pc:sldChg>
      <pc:sldMasterChg chg="del delSldLayout">
        <pc:chgData name="Magnus tordrup" userId="16589563a1778640" providerId="LiveId" clId="{0E2379CD-0F0D-43BA-8FC6-D6464C8CD3F7}" dt="2024-01-08T08:49:53.474" v="1" actId="26606"/>
        <pc:sldMasterMkLst>
          <pc:docMk/>
          <pc:sldMasterMk cId="2932589667" sldId="2147483648"/>
        </pc:sldMasterMkLst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2495108565" sldId="2147483649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2424718012" sldId="2147483650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3079567842" sldId="2147483651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137560466" sldId="2147483652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3103800695" sldId="2147483653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939941635" sldId="2147483654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2257759971" sldId="2147483655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3398007306" sldId="2147483656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1487907216" sldId="2147483657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4968289" sldId="2147483658"/>
          </pc:sldLayoutMkLst>
        </pc:sldLayoutChg>
        <pc:sldLayoutChg chg="del">
          <pc:chgData name="Magnus tordrup" userId="16589563a1778640" providerId="LiveId" clId="{0E2379CD-0F0D-43BA-8FC6-D6464C8CD3F7}" dt="2024-01-08T08:49:53.474" v="1" actId="26606"/>
          <pc:sldLayoutMkLst>
            <pc:docMk/>
            <pc:sldMasterMk cId="2932589667" sldId="2147483648"/>
            <pc:sldLayoutMk cId="1692961682" sldId="2147483659"/>
          </pc:sldLayoutMkLst>
        </pc:sldLayoutChg>
      </pc:sldMasterChg>
      <pc:sldMasterChg chg="add replId addSldLayout">
        <pc:chgData name="Magnus tordrup" userId="16589563a1778640" providerId="LiveId" clId="{0E2379CD-0F0D-43BA-8FC6-D6464C8CD3F7}" dt="2024-01-08T08:49:53.474" v="1" actId="26606"/>
        <pc:sldMasterMkLst>
          <pc:docMk/>
          <pc:sldMasterMk cId="2044203885" sldId="2147483660"/>
        </pc:sldMasterMkLst>
        <pc:sldLayoutChg chg="ad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1087915143" sldId="2147483661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3061562255" sldId="2147483662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1591361005" sldId="2147483663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1824652855" sldId="2147483664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3183726470" sldId="2147483665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3547903614" sldId="2147483666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735723063" sldId="2147483667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3127194341" sldId="2147483668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1584341114" sldId="2147483669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4271685127" sldId="2147483670"/>
          </pc:sldLayoutMkLst>
        </pc:sldLayoutChg>
        <pc:sldLayoutChg chg="add replId">
          <pc:chgData name="Magnus tordrup" userId="16589563a1778640" providerId="LiveId" clId="{0E2379CD-0F0D-43BA-8FC6-D6464C8CD3F7}" dt="2024-01-08T08:49:53.474" v="1" actId="26606"/>
          <pc:sldLayoutMkLst>
            <pc:docMk/>
            <pc:sldMasterMk cId="2044203885" sldId="2147483660"/>
            <pc:sldLayoutMk cId="16222436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2A5CD-D0BF-4C7D-BCF0-000FCF6EB8F7}" type="datetimeFigureOut">
              <a:rPr lang="da-DK" smtClean="0"/>
              <a:t>08-01-2024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0E901-BBFA-4E67-85C9-90D72551B18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343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E901-BBFA-4E67-85C9-90D72551B18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118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E901-BBFA-4E67-85C9-90D72551B18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400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E901-BBFA-4E67-85C9-90D72551B186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710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Kommunikation:</a:t>
            </a:r>
            <a:br>
              <a:rPr lang="da-DK" dirty="0"/>
            </a:br>
            <a:r>
              <a:rPr lang="da-DK" dirty="0"/>
              <a:t>virker 98%, antenne matching</a:t>
            </a:r>
          </a:p>
          <a:p>
            <a:r>
              <a:rPr lang="da-DK" dirty="0"/>
              <a:t>Besked optimering</a:t>
            </a:r>
            <a:br>
              <a:rPr lang="da-DK" dirty="0"/>
            </a:br>
            <a:r>
              <a:rPr lang="da-DK" dirty="0"/>
              <a:t>ID check skal laves om </a:t>
            </a:r>
            <a:br>
              <a:rPr lang="da-DK" dirty="0"/>
            </a:br>
            <a:endParaRPr lang="da-DK" dirty="0"/>
          </a:p>
          <a:p>
            <a:r>
              <a:rPr lang="da-DK" dirty="0" err="1"/>
              <a:t>Senorer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Vibration = burde laves til Intrup, skal optimeres</a:t>
            </a:r>
          </a:p>
          <a:p>
            <a:r>
              <a:rPr lang="da-DK" dirty="0"/>
              <a:t>LUX = skal kalibreres</a:t>
            </a:r>
          </a:p>
          <a:p>
            <a:r>
              <a:rPr lang="da-DK" dirty="0"/>
              <a:t>AIR = virker ikke, kræver mere tid, men burde virke</a:t>
            </a:r>
          </a:p>
          <a:p>
            <a:endParaRPr lang="da-DK" dirty="0"/>
          </a:p>
          <a:p>
            <a:r>
              <a:rPr lang="da-DK" dirty="0"/>
              <a:t>Batteri:</a:t>
            </a:r>
            <a:br>
              <a:rPr lang="da-DK" dirty="0"/>
            </a:br>
            <a:r>
              <a:rPr lang="da-DK" dirty="0"/>
              <a:t>Layout ændringer</a:t>
            </a:r>
          </a:p>
          <a:p>
            <a:r>
              <a:rPr lang="da-DK" dirty="0"/>
              <a:t>Laves kode så den faktisk kommer i </a:t>
            </a:r>
            <a:r>
              <a:rPr lang="da-DK" dirty="0" err="1"/>
              <a:t>sleep</a:t>
            </a:r>
            <a:endParaRPr lang="da-DK" dirty="0"/>
          </a:p>
          <a:p>
            <a:endParaRPr lang="da-DK" dirty="0"/>
          </a:p>
          <a:p>
            <a:r>
              <a:rPr lang="da-DK"/>
              <a:t>EMC:</a:t>
            </a:r>
            <a:br>
              <a:rPr lang="da-DK"/>
            </a:b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E901-BBFA-4E67-85C9-90D72551B186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13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0E901-BBFA-4E67-85C9-90D72551B186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817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2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5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6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3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6AC9-ACE6-241D-77BC-960ACC33C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171" y="2286001"/>
            <a:ext cx="6683829" cy="1382484"/>
          </a:xfrm>
        </p:spPr>
        <p:txBody>
          <a:bodyPr>
            <a:normAutofit/>
          </a:bodyPr>
          <a:lstStyle/>
          <a:p>
            <a:pPr algn="l"/>
            <a:r>
              <a:rPr lang="da-DK" sz="4400" dirty="0"/>
              <a:t>Lang rækkevidde </a:t>
            </a:r>
            <a:r>
              <a:rPr lang="da-DK" sz="4400" dirty="0" err="1"/>
              <a:t>modbus</a:t>
            </a:r>
            <a:r>
              <a:rPr lang="da-DK" sz="4400" dirty="0"/>
              <a:t> </a:t>
            </a:r>
            <a:br>
              <a:rPr lang="da-DK" sz="4400" dirty="0"/>
            </a:br>
            <a:r>
              <a:rPr lang="da-DK" sz="4400" dirty="0"/>
              <a:t>sensor kommunikation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6B9-6EC8-E126-9B03-40EC9A6AC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561114"/>
            <a:ext cx="5410199" cy="1643744"/>
          </a:xfrm>
        </p:spPr>
        <p:txBody>
          <a:bodyPr>
            <a:normAutofit/>
          </a:bodyPr>
          <a:lstStyle/>
          <a:p>
            <a:pPr algn="l"/>
            <a:r>
              <a:rPr lang="da-DK" dirty="0"/>
              <a:t>Afgangsprojekt</a:t>
            </a:r>
            <a:br>
              <a:rPr lang="da-DK" dirty="0"/>
            </a:br>
            <a:r>
              <a:rPr lang="da-DK" dirty="0"/>
              <a:t>Diplomingeniør – Elektronik</a:t>
            </a:r>
            <a:br>
              <a:rPr lang="da-DK" dirty="0"/>
            </a:br>
            <a:r>
              <a:rPr lang="da-DK" dirty="0"/>
              <a:t>Magnus Thurøe &amp; Magnus Tordrup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488574-866A-ABA3-BDC1-E64108D8D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3018400C-A15A-59E4-22B4-943ABA805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  <p:pic>
        <p:nvPicPr>
          <p:cNvPr id="16" name="Picture 15" descr="A green circuit board with a black antenna&#10;&#10;Description automatically generated">
            <a:extLst>
              <a:ext uri="{FF2B5EF4-FFF2-40B4-BE49-F238E27FC236}">
                <a16:creationId xmlns:a16="http://schemas.microsoft.com/office/drawing/2014/main" id="{C5F282F7-B551-3D8D-6718-7E14DE2CC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7" y="596417"/>
            <a:ext cx="3525658" cy="6001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230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C34E-D7A8-1EAE-EE95-597DA2AD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7BD1-B4F3-1BEF-8958-D6EE079A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Introduktion til projektet</a:t>
            </a:r>
          </a:p>
          <a:p>
            <a:r>
              <a:rPr lang="da-DK" dirty="0"/>
              <a:t>Test af produkt</a:t>
            </a:r>
          </a:p>
          <a:p>
            <a:r>
              <a:rPr lang="da-DK" dirty="0"/>
              <a:t>Konklusion af projektet</a:t>
            </a:r>
          </a:p>
          <a:p>
            <a:r>
              <a:rPr lang="da-DK" dirty="0"/>
              <a:t>Tidsplan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537E070-A47C-C617-BAC2-F2ACAB85B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D5A078E-51D8-A0E3-7C14-FD43D5FF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6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AABD-FC08-85E1-739D-51DBB57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Introduktion til projektet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E555-E8BC-FDE0-00A1-5F421397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924233"/>
            <a:ext cx="10668000" cy="2179850"/>
          </a:xfrm>
        </p:spPr>
        <p:txBody>
          <a:bodyPr>
            <a:normAutofit/>
          </a:bodyPr>
          <a:lstStyle/>
          <a:p>
            <a:r>
              <a:rPr lang="da-DK" dirty="0"/>
              <a:t>GSM teknik ApS</a:t>
            </a:r>
          </a:p>
          <a:p>
            <a:r>
              <a:rPr lang="da-DK" dirty="0"/>
              <a:t>Forarbejdet</a:t>
            </a:r>
          </a:p>
          <a:p>
            <a:r>
              <a:rPr lang="da-DK" dirty="0"/>
              <a:t>Trådløs miljøovervågningssystem</a:t>
            </a:r>
          </a:p>
          <a:p>
            <a:endParaRPr lang="da-DK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A82A2F-BC2E-B728-A12A-EBFA82CE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B769705-09F3-E53B-1E5B-2DDC90808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1B0FA-A71E-7D04-E096-517B2B8922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24" t="4807" r="5372"/>
          <a:stretch/>
        </p:blipFill>
        <p:spPr>
          <a:xfrm>
            <a:off x="5842000" y="2171632"/>
            <a:ext cx="5689600" cy="2941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111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AABD-FC08-85E1-739D-51DBB57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af 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E555-E8BC-FDE0-00A1-5F421397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Test </a:t>
            </a:r>
            <a:r>
              <a:rPr lang="da-DK" dirty="0" err="1"/>
              <a:t>setup</a:t>
            </a:r>
            <a:r>
              <a:rPr lang="da-DK" dirty="0"/>
              <a:t> </a:t>
            </a:r>
          </a:p>
          <a:p>
            <a:r>
              <a:rPr lang="da-DK" dirty="0"/>
              <a:t>Forbindelse mellem enheder</a:t>
            </a:r>
          </a:p>
          <a:p>
            <a:r>
              <a:rPr lang="da-DK" dirty="0"/>
              <a:t>Eksempel på kommunikation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A82A2F-BC2E-B728-A12A-EBFA82CE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B769705-09F3-E53B-1E5B-2DDC90808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5083F06D-EB2C-DF50-DA4F-DBF86784BD8F}"/>
              </a:ext>
            </a:extLst>
          </p:cNvPr>
          <p:cNvSpPr/>
          <p:nvPr/>
        </p:nvSpPr>
        <p:spPr>
          <a:xfrm rot="5400000">
            <a:off x="1645331" y="4819878"/>
            <a:ext cx="405492" cy="196804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08A26-DF50-9653-E5EC-96927F79810D}"/>
              </a:ext>
            </a:extLst>
          </p:cNvPr>
          <p:cNvSpPr txBox="1"/>
          <p:nvPr/>
        </p:nvSpPr>
        <p:spPr>
          <a:xfrm>
            <a:off x="2463800" y="5435600"/>
            <a:ext cx="16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Insæt</a:t>
            </a:r>
            <a:r>
              <a:rPr lang="da-DK" dirty="0"/>
              <a:t> besked</a:t>
            </a:r>
          </a:p>
        </p:txBody>
      </p:sp>
    </p:spTree>
    <p:extLst>
      <p:ext uri="{BB962C8B-B14F-4D97-AF65-F5344CB8AC3E}">
        <p14:creationId xmlns:p14="http://schemas.microsoft.com/office/powerpoint/2010/main" val="152808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AABD-FC08-85E1-739D-51DBB57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 af projektet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E555-E8BC-FDE0-00A1-5F421397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Kommunikation</a:t>
            </a:r>
          </a:p>
          <a:p>
            <a:r>
              <a:rPr lang="da-DK" dirty="0"/>
              <a:t>Sensorer</a:t>
            </a:r>
          </a:p>
          <a:p>
            <a:r>
              <a:rPr lang="da-DK" dirty="0"/>
              <a:t>Batteri</a:t>
            </a:r>
          </a:p>
          <a:p>
            <a:r>
              <a:rPr lang="da-DK" dirty="0"/>
              <a:t>EMC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A82A2F-BC2E-B728-A12A-EBFA82CE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B769705-09F3-E53B-1E5B-2DDC90808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2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AABD-FC08-85E1-739D-51DBB57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Tidsplan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9D4F2-D26A-5904-08D7-2A3AEA64E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35" t="4912" r="803" b="2471"/>
          <a:stretch/>
        </p:blipFill>
        <p:spPr>
          <a:xfrm>
            <a:off x="0" y="2680541"/>
            <a:ext cx="12246454" cy="1891460"/>
          </a:xfr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2A82A2F-BC2E-B728-A12A-EBFA82CEE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897" y="80140"/>
            <a:ext cx="1696131" cy="4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AB769705-09F3-E53B-1E5B-2DDC90808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0780"/>
            <a:ext cx="1096735" cy="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304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125</Words>
  <Application>Microsoft Office PowerPoint</Application>
  <PresentationFormat>Widescreen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Lang rækkevidde modbus  sensor kommunikation</vt:lpstr>
      <vt:lpstr>Agenda </vt:lpstr>
      <vt:lpstr>Introduktion til projektet</vt:lpstr>
      <vt:lpstr>Test af produkt</vt:lpstr>
      <vt:lpstr>Konklusion af projektet</vt:lpstr>
      <vt:lpstr>Tidsplan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tordrup</dc:creator>
  <cp:lastModifiedBy>magnus tordrup</cp:lastModifiedBy>
  <cp:revision>1</cp:revision>
  <dcterms:created xsi:type="dcterms:W3CDTF">2024-01-04T09:06:14Z</dcterms:created>
  <dcterms:modified xsi:type="dcterms:W3CDTF">2024-01-09T10:23:44Z</dcterms:modified>
</cp:coreProperties>
</file>