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547"/>
    <a:srgbClr val="B13B45"/>
    <a:srgbClr val="66B3B3"/>
    <a:srgbClr val="B9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379CD-0F0D-43BA-8FC6-D6464C8CD3F7}" v="141" dt="2024-01-15T10:48:40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9" autoAdjust="0"/>
  </p:normalViewPr>
  <p:slideViewPr>
    <p:cSldViewPr snapToGrid="0">
      <p:cViewPr varScale="1">
        <p:scale>
          <a:sx n="55" d="100"/>
          <a:sy n="55" d="100"/>
        </p:scale>
        <p:origin x="356" y="3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tordrup" userId="16589563a1778640" providerId="LiveId" clId="{0E2379CD-0F0D-43BA-8FC6-D6464C8CD3F7}"/>
    <pc:docChg chg="undo redo custSel addSld delSld modSld addMainMaster delMainMaster">
      <pc:chgData name="Magnus tordrup" userId="16589563a1778640" providerId="LiveId" clId="{0E2379CD-0F0D-43BA-8FC6-D6464C8CD3F7}" dt="2024-01-15T10:48:40.267" v="2058" actId="1076"/>
      <pc:docMkLst>
        <pc:docMk/>
      </pc:docMkLst>
      <pc:sldChg chg="addSp delSp modSp new mod setBg modClrScheme delDesignElem chgLayout">
        <pc:chgData name="Magnus tordrup" userId="16589563a1778640" providerId="LiveId" clId="{0E2379CD-0F0D-43BA-8FC6-D6464C8CD3F7}" dt="2024-01-09T08:58:35.131" v="975" actId="1076"/>
        <pc:sldMkLst>
          <pc:docMk/>
          <pc:sldMk cId="3723062934" sldId="256"/>
        </pc:sldMkLst>
        <pc:spChg chg="mod">
          <ac:chgData name="Magnus tordrup" userId="16589563a1778640" providerId="LiveId" clId="{0E2379CD-0F0D-43BA-8FC6-D6464C8CD3F7}" dt="2024-01-08T08:58:32.512" v="68" actId="14100"/>
          <ac:spMkLst>
            <pc:docMk/>
            <pc:sldMk cId="3723062934" sldId="256"/>
            <ac:spMk id="2" creationId="{272E6AC9-ACE6-241D-77BC-960ACC33CE0F}"/>
          </ac:spMkLst>
        </pc:spChg>
        <pc:spChg chg="mod">
          <ac:chgData name="Magnus tordrup" userId="16589563a1778640" providerId="LiveId" clId="{0E2379CD-0F0D-43BA-8FC6-D6464C8CD3F7}" dt="2024-01-08T08:59:58.396" v="213" actId="20577"/>
          <ac:spMkLst>
            <pc:docMk/>
            <pc:sldMk cId="3723062934" sldId="256"/>
            <ac:spMk id="3" creationId="{CC4196B9-6EC8-E126-9B03-40EC9A6AC523}"/>
          </ac:spMkLst>
        </pc:spChg>
        <pc:spChg chg="add del mod">
          <ac:chgData name="Magnus tordrup" userId="16589563a1778640" providerId="LiveId" clId="{0E2379CD-0F0D-43BA-8FC6-D6464C8CD3F7}" dt="2024-01-08T08:55:21.873" v="33" actId="11529"/>
          <ac:spMkLst>
            <pc:docMk/>
            <pc:sldMk cId="3723062934" sldId="256"/>
            <ac:spMk id="7" creationId="{438531E9-A6F8-22CB-A858-0D332B7172A5}"/>
          </ac:spMkLst>
        </pc:spChg>
        <pc:spChg chg="add del">
          <ac:chgData name="Magnus tordrup" userId="16589563a1778640" providerId="LiveId" clId="{0E2379CD-0F0D-43BA-8FC6-D6464C8CD3F7}" dt="2024-01-08T08:50:56.132" v="4"/>
          <ac:spMkLst>
            <pc:docMk/>
            <pc:sldMk cId="3723062934" sldId="256"/>
            <ac:spMk id="9" creationId="{7A18C9FB-EC4C-4DAE-8F7D-C6E5AF607958}"/>
          </ac:spMkLst>
        </pc:spChg>
        <pc:spChg chg="add del">
          <ac:chgData name="Magnus tordrup" userId="16589563a1778640" providerId="LiveId" clId="{0E2379CD-0F0D-43BA-8FC6-D6464C8CD3F7}" dt="2024-01-08T08:50:56.132" v="4"/>
          <ac:spMkLst>
            <pc:docMk/>
            <pc:sldMk cId="3723062934" sldId="256"/>
            <ac:spMk id="11" creationId="{B47A9921-6509-49C2-BEBF-924F28066091}"/>
          </ac:spMkLst>
        </pc:spChg>
        <pc:spChg chg="add del mod">
          <ac:chgData name="Magnus tordrup" userId="16589563a1778640" providerId="LiveId" clId="{0E2379CD-0F0D-43BA-8FC6-D6464C8CD3F7}" dt="2024-01-09T08:38:17.720" v="930" actId="478"/>
          <ac:spMkLst>
            <pc:docMk/>
            <pc:sldMk cId="3723062934" sldId="256"/>
            <ac:spMk id="12" creationId="{3FB9D17D-06F3-3C7C-75FA-B68973799B36}"/>
          </ac:spMkLst>
        </pc:spChg>
        <pc:picChg chg="add del">
          <ac:chgData name="Magnus tordrup" userId="16589563a1778640" providerId="LiveId" clId="{0E2379CD-0F0D-43BA-8FC6-D6464C8CD3F7}" dt="2024-01-08T08:56:03.079" v="46" actId="478"/>
          <ac:picMkLst>
            <pc:docMk/>
            <pc:sldMk cId="3723062934" sldId="256"/>
            <ac:picMk id="4" creationId="{3333D55E-CF99-E15D-21BE-D4C48B2D7D51}"/>
          </ac:picMkLst>
        </pc:picChg>
        <pc:picChg chg="add del mod">
          <ac:chgData name="Magnus tordrup" userId="16589563a1778640" providerId="LiveId" clId="{0E2379CD-0F0D-43BA-8FC6-D6464C8CD3F7}" dt="2024-01-08T08:55:22.341" v="36" actId="22"/>
          <ac:picMkLst>
            <pc:docMk/>
            <pc:sldMk cId="3723062934" sldId="256"/>
            <ac:picMk id="6" creationId="{2280A5B3-6935-66D1-AEC4-8F42D4F7BF3A}"/>
          </ac:picMkLst>
        </pc:picChg>
        <pc:picChg chg="add mod">
          <ac:chgData name="Magnus tordrup" userId="16589563a1778640" providerId="LiveId" clId="{0E2379CD-0F0D-43BA-8FC6-D6464C8CD3F7}" dt="2024-01-08T09:22:35.759" v="462" actId="1076"/>
          <ac:picMkLst>
            <pc:docMk/>
            <pc:sldMk cId="3723062934" sldId="256"/>
            <ac:picMk id="10" creationId="{3018400C-A15A-59E4-22B4-943ABA8050D6}"/>
          </ac:picMkLst>
        </pc:picChg>
        <pc:picChg chg="add del mod">
          <ac:chgData name="Magnus tordrup" userId="16589563a1778640" providerId="LiveId" clId="{0E2379CD-0F0D-43BA-8FC6-D6464C8CD3F7}" dt="2024-01-09T08:55:47.497" v="964" actId="478"/>
          <ac:picMkLst>
            <pc:docMk/>
            <pc:sldMk cId="3723062934" sldId="256"/>
            <ac:picMk id="14" creationId="{E1ABD0EF-8458-FAED-8FA9-F79562927708}"/>
          </ac:picMkLst>
        </pc:picChg>
        <pc:picChg chg="add mod">
          <ac:chgData name="Magnus tordrup" userId="16589563a1778640" providerId="LiveId" clId="{0E2379CD-0F0D-43BA-8FC6-D6464C8CD3F7}" dt="2024-01-09T08:58:35.131" v="975" actId="1076"/>
          <ac:picMkLst>
            <pc:docMk/>
            <pc:sldMk cId="3723062934" sldId="256"/>
            <ac:picMk id="16" creationId="{C5F282F7-B551-3D8D-6718-7E14DE2CC390}"/>
          </ac:picMkLst>
        </pc:picChg>
        <pc:picChg chg="add del mod">
          <ac:chgData name="Magnus tordrup" userId="16589563a1778640" providerId="LiveId" clId="{0E2379CD-0F0D-43BA-8FC6-D6464C8CD3F7}" dt="2024-01-08T09:20:37.160" v="452" actId="478"/>
          <ac:picMkLst>
            <pc:docMk/>
            <pc:sldMk cId="3723062934" sldId="256"/>
            <ac:picMk id="1026" creationId="{B4FF23AD-C010-27A3-0BD2-6ED703AF3D6C}"/>
          </ac:picMkLst>
        </pc:picChg>
        <pc:picChg chg="add mod">
          <ac:chgData name="Magnus tordrup" userId="16589563a1778640" providerId="LiveId" clId="{0E2379CD-0F0D-43BA-8FC6-D6464C8CD3F7}" dt="2024-01-08T09:18:35.414" v="448" actId="1076"/>
          <ac:picMkLst>
            <pc:docMk/>
            <pc:sldMk cId="3723062934" sldId="256"/>
            <ac:picMk id="1028" creationId="{E5488574-866A-ABA3-BDC1-E64108D8D540}"/>
          </ac:picMkLst>
        </pc:picChg>
        <pc:picChg chg="add del mod">
          <ac:chgData name="Magnus tordrup" userId="16589563a1778640" providerId="LiveId" clId="{0E2379CD-0F0D-43BA-8FC6-D6464C8CD3F7}" dt="2024-01-09T08:36:44.538" v="921" actId="478"/>
          <ac:picMkLst>
            <pc:docMk/>
            <pc:sldMk cId="3723062934" sldId="256"/>
            <ac:picMk id="1030" creationId="{441EC99B-5015-0CC8-D48F-B462129305A6}"/>
          </ac:picMkLst>
        </pc:picChg>
        <pc:picChg chg="add del mod">
          <ac:chgData name="Magnus tordrup" userId="16589563a1778640" providerId="LiveId" clId="{0E2379CD-0F0D-43BA-8FC6-D6464C8CD3F7}" dt="2024-01-09T08:55:43.688" v="963" actId="478"/>
          <ac:picMkLst>
            <pc:docMk/>
            <pc:sldMk cId="3723062934" sldId="256"/>
            <ac:picMk id="1032" creationId="{590E4757-C305-9612-BA1D-D6C0DF5C9351}"/>
          </ac:picMkLst>
        </pc:picChg>
      </pc:sldChg>
      <pc:sldChg chg="addSp modSp new add del mod">
        <pc:chgData name="Magnus tordrup" userId="16589563a1778640" providerId="LiveId" clId="{0E2379CD-0F0D-43BA-8FC6-D6464C8CD3F7}" dt="2024-01-08T09:26:25.745" v="482" actId="20577"/>
        <pc:sldMkLst>
          <pc:docMk/>
          <pc:sldMk cId="662266068" sldId="257"/>
        </pc:sldMkLst>
        <pc:spChg chg="mod">
          <ac:chgData name="Magnus tordrup" userId="16589563a1778640" providerId="LiveId" clId="{0E2379CD-0F0D-43BA-8FC6-D6464C8CD3F7}" dt="2024-01-08T09:00:43.683" v="244" actId="20577"/>
          <ac:spMkLst>
            <pc:docMk/>
            <pc:sldMk cId="662266068" sldId="257"/>
            <ac:spMk id="2" creationId="{3519C34E-D7A8-1EAE-EE95-597DA2AD628B}"/>
          </ac:spMkLst>
        </pc:spChg>
        <pc:spChg chg="mod">
          <ac:chgData name="Magnus tordrup" userId="16589563a1778640" providerId="LiveId" clId="{0E2379CD-0F0D-43BA-8FC6-D6464C8CD3F7}" dt="2024-01-08T09:26:25.745" v="482" actId="20577"/>
          <ac:spMkLst>
            <pc:docMk/>
            <pc:sldMk cId="662266068" sldId="257"/>
            <ac:spMk id="3" creationId="{94DF7BD1-B4F3-1BEF-8958-D6EE079ABED9}"/>
          </ac:spMkLst>
        </pc:spChg>
        <pc:picChg chg="add mod">
          <ac:chgData name="Magnus tordrup" userId="16589563a1778640" providerId="LiveId" clId="{0E2379CD-0F0D-43BA-8FC6-D6464C8CD3F7}" dt="2024-01-08T09:22:49.575" v="463"/>
          <ac:picMkLst>
            <pc:docMk/>
            <pc:sldMk cId="662266068" sldId="257"/>
            <ac:picMk id="4" creationId="{8537E070-A47C-C617-BAC2-F2ACAB85B5FF}"/>
          </ac:picMkLst>
        </pc:picChg>
        <pc:picChg chg="add mod">
          <ac:chgData name="Magnus tordrup" userId="16589563a1778640" providerId="LiveId" clId="{0E2379CD-0F0D-43BA-8FC6-D6464C8CD3F7}" dt="2024-01-08T09:22:49.575" v="463"/>
          <ac:picMkLst>
            <pc:docMk/>
            <pc:sldMk cId="662266068" sldId="257"/>
            <ac:picMk id="5" creationId="{8D5A078E-51D8-A0E3-7C14-FD43D5FF0C8B}"/>
          </ac:picMkLst>
        </pc:picChg>
      </pc:sldChg>
      <pc:sldChg chg="addSp modSp new mod">
        <pc:chgData name="Magnus tordrup" userId="16589563a1778640" providerId="LiveId" clId="{0E2379CD-0F0D-43BA-8FC6-D6464C8CD3F7}" dt="2024-01-08T09:41:38.224" v="685" actId="27636"/>
        <pc:sldMkLst>
          <pc:docMk/>
          <pc:sldMk cId="2311196753" sldId="258"/>
        </pc:sldMkLst>
        <pc:spChg chg="mod">
          <ac:chgData name="Magnus tordrup" userId="16589563a1778640" providerId="LiveId" clId="{0E2379CD-0F0D-43BA-8FC6-D6464C8CD3F7}" dt="2024-01-08T09:23:17.105" v="470" actId="20577"/>
          <ac:spMkLst>
            <pc:docMk/>
            <pc:sldMk cId="2311196753" sldId="258"/>
            <ac:spMk id="2" creationId="{F37AAABD-FC08-85E1-739D-51DBB572CC78}"/>
          </ac:spMkLst>
        </pc:spChg>
        <pc:spChg chg="mod">
          <ac:chgData name="Magnus tordrup" userId="16589563a1778640" providerId="LiveId" clId="{0E2379CD-0F0D-43BA-8FC6-D6464C8CD3F7}" dt="2024-01-08T09:41:38.224" v="685" actId="27636"/>
          <ac:spMkLst>
            <pc:docMk/>
            <pc:sldMk cId="2311196753" sldId="258"/>
            <ac:spMk id="3" creationId="{57C9E555-E8BC-FDE0-00A1-5F4213973E26}"/>
          </ac:spMkLst>
        </pc:spChg>
        <pc:picChg chg="add mod">
          <ac:chgData name="Magnus tordrup" userId="16589563a1778640" providerId="LiveId" clId="{0E2379CD-0F0D-43BA-8FC6-D6464C8CD3F7}" dt="2024-01-08T09:22:51.412" v="464"/>
          <ac:picMkLst>
            <pc:docMk/>
            <pc:sldMk cId="2311196753" sldId="258"/>
            <ac:picMk id="4" creationId="{52A82A2F-BC2E-B728-A12A-EBFA82CEE210}"/>
          </ac:picMkLst>
        </pc:picChg>
        <pc:picChg chg="add mod">
          <ac:chgData name="Magnus tordrup" userId="16589563a1778640" providerId="LiveId" clId="{0E2379CD-0F0D-43BA-8FC6-D6464C8CD3F7}" dt="2024-01-08T09:22:51.412" v="464"/>
          <ac:picMkLst>
            <pc:docMk/>
            <pc:sldMk cId="2311196753" sldId="258"/>
            <ac:picMk id="5" creationId="{AB769705-09F3-E53B-1E5B-2DDC90808203}"/>
          </ac:picMkLst>
        </pc:picChg>
        <pc:picChg chg="add mod modCrop">
          <ac:chgData name="Magnus tordrup" userId="16589563a1778640" providerId="LiveId" clId="{0E2379CD-0F0D-43BA-8FC6-D6464C8CD3F7}" dt="2024-01-08T09:41:28.469" v="676" actId="1076"/>
          <ac:picMkLst>
            <pc:docMk/>
            <pc:sldMk cId="2311196753" sldId="258"/>
            <ac:picMk id="7" creationId="{9A21B0FA-A71E-7D04-E096-517B2B892248}"/>
          </ac:picMkLst>
        </pc:picChg>
      </pc:sldChg>
      <pc:sldChg chg="modSp add del mod">
        <pc:chgData name="Magnus tordrup" userId="16589563a1778640" providerId="LiveId" clId="{0E2379CD-0F0D-43BA-8FC6-D6464C8CD3F7}" dt="2024-01-08T09:26:29.872" v="483" actId="47"/>
        <pc:sldMkLst>
          <pc:docMk/>
          <pc:sldMk cId="1980228031" sldId="259"/>
        </pc:sldMkLst>
        <pc:spChg chg="mod">
          <ac:chgData name="Magnus tordrup" userId="16589563a1778640" providerId="LiveId" clId="{0E2379CD-0F0D-43BA-8FC6-D6464C8CD3F7}" dt="2024-01-08T09:23:11.430" v="469"/>
          <ac:spMkLst>
            <pc:docMk/>
            <pc:sldMk cId="1980228031" sldId="259"/>
            <ac:spMk id="2" creationId="{F37AAABD-FC08-85E1-739D-51DBB572CC78}"/>
          </ac:spMkLst>
        </pc:spChg>
      </pc:sldChg>
      <pc:sldChg chg="addSp delSp modSp add mod">
        <pc:chgData name="Magnus tordrup" userId="16589563a1778640" providerId="LiveId" clId="{0E2379CD-0F0D-43BA-8FC6-D6464C8CD3F7}" dt="2024-01-15T10:37:57.084" v="2049" actId="1076"/>
        <pc:sldMkLst>
          <pc:docMk/>
          <pc:sldMk cId="1528085625" sldId="260"/>
        </pc:sldMkLst>
        <pc:spChg chg="mod">
          <ac:chgData name="Magnus tordrup" userId="16589563a1778640" providerId="LiveId" clId="{0E2379CD-0F0D-43BA-8FC6-D6464C8CD3F7}" dt="2024-01-08T09:26:41.873" v="484"/>
          <ac:spMkLst>
            <pc:docMk/>
            <pc:sldMk cId="1528085625" sldId="260"/>
            <ac:spMk id="2" creationId="{F37AAABD-FC08-85E1-739D-51DBB572CC78}"/>
          </ac:spMkLst>
        </pc:spChg>
        <pc:spChg chg="mod">
          <ac:chgData name="Magnus tordrup" userId="16589563a1778640" providerId="LiveId" clId="{0E2379CD-0F0D-43BA-8FC6-D6464C8CD3F7}" dt="2024-01-15T09:52:16.816" v="1572" actId="14100"/>
          <ac:spMkLst>
            <pc:docMk/>
            <pc:sldMk cId="1528085625" sldId="260"/>
            <ac:spMk id="3" creationId="{57C9E555-E8BC-FDE0-00A1-5F4213973E26}"/>
          </ac:spMkLst>
        </pc:spChg>
        <pc:spChg chg="add mod">
          <ac:chgData name="Magnus tordrup" userId="16589563a1778640" providerId="LiveId" clId="{0E2379CD-0F0D-43BA-8FC6-D6464C8CD3F7}" dt="2024-01-15T10:12:48.970" v="1763" actId="14100"/>
          <ac:spMkLst>
            <pc:docMk/>
            <pc:sldMk cId="1528085625" sldId="260"/>
            <ac:spMk id="6" creationId="{B93020A5-A82A-9B2B-6885-EF1EC11F6F2B}"/>
          </ac:spMkLst>
        </pc:spChg>
        <pc:spChg chg="add del">
          <ac:chgData name="Magnus tordrup" userId="16589563a1778640" providerId="LiveId" clId="{0E2379CD-0F0D-43BA-8FC6-D6464C8CD3F7}" dt="2024-01-08T09:50:20.920" v="855" actId="11529"/>
          <ac:spMkLst>
            <pc:docMk/>
            <pc:sldMk cId="1528085625" sldId="260"/>
            <ac:spMk id="6" creationId="{EECD25D1-5482-E947-9033-5301EFA24E80}"/>
          </ac:spMkLst>
        </pc:spChg>
        <pc:spChg chg="add mod">
          <ac:chgData name="Magnus tordrup" userId="16589563a1778640" providerId="LiveId" clId="{0E2379CD-0F0D-43BA-8FC6-D6464C8CD3F7}" dt="2024-01-15T10:12:29.537" v="1760" actId="14100"/>
          <ac:spMkLst>
            <pc:docMk/>
            <pc:sldMk cId="1528085625" sldId="260"/>
            <ac:spMk id="7" creationId="{5083F06D-EB2C-DF50-DA4F-DBF86784BD8F}"/>
          </ac:spMkLst>
        </pc:spChg>
        <pc:spChg chg="add mod">
          <ac:chgData name="Magnus tordrup" userId="16589563a1778640" providerId="LiveId" clId="{0E2379CD-0F0D-43BA-8FC6-D6464C8CD3F7}" dt="2024-01-15T10:11:57.731" v="1758" actId="255"/>
          <ac:spMkLst>
            <pc:docMk/>
            <pc:sldMk cId="1528085625" sldId="260"/>
            <ac:spMk id="8" creationId="{25308A26-DF50-9653-E5EC-96927F79810D}"/>
          </ac:spMkLst>
        </pc:spChg>
        <pc:spChg chg="add mod">
          <ac:chgData name="Magnus tordrup" userId="16589563a1778640" providerId="LiveId" clId="{0E2379CD-0F0D-43BA-8FC6-D6464C8CD3F7}" dt="2024-01-15T10:13:14.411" v="1770" actId="14100"/>
          <ac:spMkLst>
            <pc:docMk/>
            <pc:sldMk cId="1528085625" sldId="260"/>
            <ac:spMk id="9" creationId="{67AA703B-B273-7DC1-0C71-92DAFBCD4A51}"/>
          </ac:spMkLst>
        </pc:spChg>
        <pc:spChg chg="add mod">
          <ac:chgData name="Magnus tordrup" userId="16589563a1778640" providerId="LiveId" clId="{0E2379CD-0F0D-43BA-8FC6-D6464C8CD3F7}" dt="2024-01-15T10:21:37.411" v="1829" actId="1076"/>
          <ac:spMkLst>
            <pc:docMk/>
            <pc:sldMk cId="1528085625" sldId="260"/>
            <ac:spMk id="10" creationId="{CB95B36D-82CB-74EC-1D49-02FA5DFA9AD6}"/>
          </ac:spMkLst>
        </pc:spChg>
        <pc:spChg chg="add del mod">
          <ac:chgData name="Magnus tordrup" userId="16589563a1778640" providerId="LiveId" clId="{0E2379CD-0F0D-43BA-8FC6-D6464C8CD3F7}" dt="2024-01-15T10:03:29.186" v="1718"/>
          <ac:spMkLst>
            <pc:docMk/>
            <pc:sldMk cId="1528085625" sldId="260"/>
            <ac:spMk id="11" creationId="{94854916-DB07-7AEE-8A9F-9440AB7707B7}"/>
          </ac:spMkLst>
        </pc:spChg>
        <pc:spChg chg="add del mod">
          <ac:chgData name="Magnus tordrup" userId="16589563a1778640" providerId="LiveId" clId="{0E2379CD-0F0D-43BA-8FC6-D6464C8CD3F7}" dt="2024-01-15T10:22:32.898" v="1846" actId="478"/>
          <ac:spMkLst>
            <pc:docMk/>
            <pc:sldMk cId="1528085625" sldId="260"/>
            <ac:spMk id="12" creationId="{BDE8344F-4D94-E22D-7CC9-EE7E41CF1E27}"/>
          </ac:spMkLst>
        </pc:spChg>
        <pc:spChg chg="add mod">
          <ac:chgData name="Magnus tordrup" userId="16589563a1778640" providerId="LiveId" clId="{0E2379CD-0F0D-43BA-8FC6-D6464C8CD3F7}" dt="2024-01-15T10:13:29.554" v="1778" actId="14100"/>
          <ac:spMkLst>
            <pc:docMk/>
            <pc:sldMk cId="1528085625" sldId="260"/>
            <ac:spMk id="13" creationId="{968E8900-A696-7D7C-BA22-018FDF62DCD6}"/>
          </ac:spMkLst>
        </pc:spChg>
        <pc:spChg chg="add del mod">
          <ac:chgData name="Magnus tordrup" userId="16589563a1778640" providerId="LiveId" clId="{0E2379CD-0F0D-43BA-8FC6-D6464C8CD3F7}" dt="2024-01-15T10:23:13.772" v="1858" actId="478"/>
          <ac:spMkLst>
            <pc:docMk/>
            <pc:sldMk cId="1528085625" sldId="260"/>
            <ac:spMk id="14" creationId="{51277F7F-3878-916B-6390-4E7E07332C56}"/>
          </ac:spMkLst>
        </pc:spChg>
        <pc:spChg chg="add mod ord">
          <ac:chgData name="Magnus tordrup" userId="16589563a1778640" providerId="LiveId" clId="{0E2379CD-0F0D-43BA-8FC6-D6464C8CD3F7}" dt="2024-01-15T10:31:40.676" v="1898" actId="208"/>
          <ac:spMkLst>
            <pc:docMk/>
            <pc:sldMk cId="1528085625" sldId="260"/>
            <ac:spMk id="15" creationId="{E1A82B61-FE1C-790D-6D2D-9FB595CCB632}"/>
          </ac:spMkLst>
        </pc:spChg>
        <pc:spChg chg="add del mod">
          <ac:chgData name="Magnus tordrup" userId="16589563a1778640" providerId="LiveId" clId="{0E2379CD-0F0D-43BA-8FC6-D6464C8CD3F7}" dt="2024-01-15T10:24:37.189" v="1868" actId="478"/>
          <ac:spMkLst>
            <pc:docMk/>
            <pc:sldMk cId="1528085625" sldId="260"/>
            <ac:spMk id="16" creationId="{82A7D3D5-343E-D715-6C60-FF69DCF0D24E}"/>
          </ac:spMkLst>
        </pc:spChg>
        <pc:spChg chg="add del mod">
          <ac:chgData name="Magnus tordrup" userId="16589563a1778640" providerId="LiveId" clId="{0E2379CD-0F0D-43BA-8FC6-D6464C8CD3F7}" dt="2024-01-15T10:22:12.644" v="1841"/>
          <ac:spMkLst>
            <pc:docMk/>
            <pc:sldMk cId="1528085625" sldId="260"/>
            <ac:spMk id="17" creationId="{9B15AC4C-E20C-A001-B56D-A79FCAB0A553}"/>
          </ac:spMkLst>
        </pc:spChg>
        <pc:spChg chg="add mod ord">
          <ac:chgData name="Magnus tordrup" userId="16589563a1778640" providerId="LiveId" clId="{0E2379CD-0F0D-43BA-8FC6-D6464C8CD3F7}" dt="2024-01-15T10:31:38.330" v="1897" actId="208"/>
          <ac:spMkLst>
            <pc:docMk/>
            <pc:sldMk cId="1528085625" sldId="260"/>
            <ac:spMk id="18" creationId="{E309C612-66C6-D4F1-BF23-4B96778272BE}"/>
          </ac:spMkLst>
        </pc:spChg>
        <pc:spChg chg="add del mod">
          <ac:chgData name="Magnus tordrup" userId="16589563a1778640" providerId="LiveId" clId="{0E2379CD-0F0D-43BA-8FC6-D6464C8CD3F7}" dt="2024-01-15T10:25:29.219" v="1879" actId="478"/>
          <ac:spMkLst>
            <pc:docMk/>
            <pc:sldMk cId="1528085625" sldId="260"/>
            <ac:spMk id="19" creationId="{80848CF7-208F-3684-F163-CA095760A712}"/>
          </ac:spMkLst>
        </pc:spChg>
        <pc:spChg chg="add mod">
          <ac:chgData name="Magnus tordrup" userId="16589563a1778640" providerId="LiveId" clId="{0E2379CD-0F0D-43BA-8FC6-D6464C8CD3F7}" dt="2024-01-15T10:14:15.896" v="1785" actId="14100"/>
          <ac:spMkLst>
            <pc:docMk/>
            <pc:sldMk cId="1528085625" sldId="260"/>
            <ac:spMk id="20" creationId="{A651F4D6-BD34-AF1D-ACE9-FF2F36F395BD}"/>
          </ac:spMkLst>
        </pc:spChg>
        <pc:spChg chg="add mod">
          <ac:chgData name="Magnus tordrup" userId="16589563a1778640" providerId="LiveId" clId="{0E2379CD-0F0D-43BA-8FC6-D6464C8CD3F7}" dt="2024-01-15T10:14:29.984" v="1787" actId="1076"/>
          <ac:spMkLst>
            <pc:docMk/>
            <pc:sldMk cId="1528085625" sldId="260"/>
            <ac:spMk id="21" creationId="{878D7719-B401-7FF7-04C4-89EF635D6797}"/>
          </ac:spMkLst>
        </pc:spChg>
        <pc:spChg chg="add mod">
          <ac:chgData name="Magnus tordrup" userId="16589563a1778640" providerId="LiveId" clId="{0E2379CD-0F0D-43BA-8FC6-D6464C8CD3F7}" dt="2024-01-15T10:35:02.064" v="1964" actId="14100"/>
          <ac:spMkLst>
            <pc:docMk/>
            <pc:sldMk cId="1528085625" sldId="260"/>
            <ac:spMk id="22" creationId="{117AEC93-7C12-5EAA-5A87-5D679851F0AB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3" creationId="{9345E6D3-077B-C814-A0FB-5D65103FBC2E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4" creationId="{C106DC64-F12F-3BFF-7CCC-264D5AC1FDF5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5" creationId="{B4964008-CC2F-2457-A3C0-663D1D5BAFC3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6" creationId="{03DF85F1-840D-1D5E-C3FD-7A5D177B65CA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7" creationId="{AAEFB3B0-313F-A975-A176-F5FCFC630369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8" creationId="{6EEC3596-8B4A-19E2-FEE3-66CEC7145511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29" creationId="{EB2A6C08-7A69-493C-83A0-742DD3C1119C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0" creationId="{29EF261E-9082-95CA-C172-937FC5335DAB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1" creationId="{95576B3D-5D6B-92AF-3FEA-E45DB1853894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2" creationId="{B5F24C10-5985-F3BF-392D-A0DE4CA69385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3" creationId="{45F2578A-F135-43BC-97F8-990488C2A051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4" creationId="{FF57FB82-130E-A191-E245-A7272F81D15F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5" creationId="{46083BC9-B81E-9C2C-7E4D-0242D2D23D53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6" creationId="{11A23585-B3D0-8B91-5E5F-E432BE78A42D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37" creationId="{0074AF10-B15C-8C92-7CFF-ACD49964BB9D}"/>
          </ac:spMkLst>
        </pc:spChg>
        <pc:spChg chg="add del mod">
          <ac:chgData name="Magnus tordrup" userId="16589563a1778640" providerId="LiveId" clId="{0E2379CD-0F0D-43BA-8FC6-D6464C8CD3F7}" dt="2024-01-15T10:16:59.299" v="1800"/>
          <ac:spMkLst>
            <pc:docMk/>
            <pc:sldMk cId="1528085625" sldId="260"/>
            <ac:spMk id="38" creationId="{52C83FBE-1133-3F28-DEC0-5D8875124C8E}"/>
          </ac:spMkLst>
        </pc:spChg>
        <pc:spChg chg="add del mod">
          <ac:chgData name="Magnus tordrup" userId="16589563a1778640" providerId="LiveId" clId="{0E2379CD-0F0D-43BA-8FC6-D6464C8CD3F7}" dt="2024-01-15T10:16:59.299" v="1800"/>
          <ac:spMkLst>
            <pc:docMk/>
            <pc:sldMk cId="1528085625" sldId="260"/>
            <ac:spMk id="39" creationId="{DFD856D5-7685-2235-10F0-0B240A2D12DC}"/>
          </ac:spMkLst>
        </pc:spChg>
        <pc:spChg chg="add del mod">
          <ac:chgData name="Magnus tordrup" userId="16589563a1778640" providerId="LiveId" clId="{0E2379CD-0F0D-43BA-8FC6-D6464C8CD3F7}" dt="2024-01-15T10:16:59.299" v="1800"/>
          <ac:spMkLst>
            <pc:docMk/>
            <pc:sldMk cId="1528085625" sldId="260"/>
            <ac:spMk id="40" creationId="{2A25907E-0651-4DB3-E449-AD497F005745}"/>
          </ac:spMkLst>
        </pc:spChg>
        <pc:spChg chg="add del mod">
          <ac:chgData name="Magnus tordrup" userId="16589563a1778640" providerId="LiveId" clId="{0E2379CD-0F0D-43BA-8FC6-D6464C8CD3F7}" dt="2024-01-15T10:16:59.299" v="1800"/>
          <ac:spMkLst>
            <pc:docMk/>
            <pc:sldMk cId="1528085625" sldId="260"/>
            <ac:spMk id="41" creationId="{0C109D38-CA6A-2467-8DAB-239D54238236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2" creationId="{47F52959-C54F-F131-9EF5-76A2283FD236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3" creationId="{27D12231-480C-5DA8-5114-4D753326629A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4" creationId="{EE1472DE-62A8-91E2-E629-0A8740CCCCFD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5" creationId="{F701365D-09F2-1A74-4C2C-737131EBB438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6" creationId="{E22481A2-3B1A-95DC-48C5-118D985F8377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7" creationId="{884047FD-0A56-CFA9-3A08-AE837A2651F9}"/>
          </ac:spMkLst>
        </pc:spChg>
        <pc:spChg chg="add del mod">
          <ac:chgData name="Magnus tordrup" userId="16589563a1778640" providerId="LiveId" clId="{0E2379CD-0F0D-43BA-8FC6-D6464C8CD3F7}" dt="2024-01-15T10:29:12.697" v="1894" actId="478"/>
          <ac:spMkLst>
            <pc:docMk/>
            <pc:sldMk cId="1528085625" sldId="260"/>
            <ac:spMk id="48" creationId="{DDFE9881-7BC1-545A-1F84-F795454001AA}"/>
          </ac:spMkLst>
        </pc:spChg>
        <pc:spChg chg="add del mod">
          <ac:chgData name="Magnus tordrup" userId="16589563a1778640" providerId="LiveId" clId="{0E2379CD-0F0D-43BA-8FC6-D6464C8CD3F7}" dt="2024-01-15T10:36:53.768" v="2016" actId="478"/>
          <ac:spMkLst>
            <pc:docMk/>
            <pc:sldMk cId="1528085625" sldId="260"/>
            <ac:spMk id="49" creationId="{86E389E0-39D1-48FB-D1DF-A22EA11AAB0D}"/>
          </ac:spMkLst>
        </pc:spChg>
        <pc:spChg chg="add mod">
          <ac:chgData name="Magnus tordrup" userId="16589563a1778640" providerId="LiveId" clId="{0E2379CD-0F0D-43BA-8FC6-D6464C8CD3F7}" dt="2024-01-15T10:18:23.889" v="1812" actId="14100"/>
          <ac:spMkLst>
            <pc:docMk/>
            <pc:sldMk cId="1528085625" sldId="260"/>
            <ac:spMk id="50" creationId="{AE459E57-0FEF-ACE5-5ED8-23D15F6EFB89}"/>
          </ac:spMkLst>
        </pc:spChg>
        <pc:spChg chg="add mod">
          <ac:chgData name="Magnus tordrup" userId="16589563a1778640" providerId="LiveId" clId="{0E2379CD-0F0D-43BA-8FC6-D6464C8CD3F7}" dt="2024-01-15T10:22:55.220" v="1854" actId="1076"/>
          <ac:spMkLst>
            <pc:docMk/>
            <pc:sldMk cId="1528085625" sldId="260"/>
            <ac:spMk id="51" creationId="{CBD42F0E-7AB1-5AF3-1513-037392E1EFAA}"/>
          </ac:spMkLst>
        </pc:spChg>
        <pc:spChg chg="add mod">
          <ac:chgData name="Magnus tordrup" userId="16589563a1778640" providerId="LiveId" clId="{0E2379CD-0F0D-43BA-8FC6-D6464C8CD3F7}" dt="2024-01-15T10:23:32.811" v="1862" actId="1076"/>
          <ac:spMkLst>
            <pc:docMk/>
            <pc:sldMk cId="1528085625" sldId="260"/>
            <ac:spMk id="52" creationId="{90B5D2EA-3447-AA5D-E0F9-EAA9490DC533}"/>
          </ac:spMkLst>
        </pc:spChg>
        <pc:spChg chg="add mod">
          <ac:chgData name="Magnus tordrup" userId="16589563a1778640" providerId="LiveId" clId="{0E2379CD-0F0D-43BA-8FC6-D6464C8CD3F7}" dt="2024-01-15T10:23:45.313" v="1864" actId="1076"/>
          <ac:spMkLst>
            <pc:docMk/>
            <pc:sldMk cId="1528085625" sldId="260"/>
            <ac:spMk id="53" creationId="{46652DD9-26A1-4143-5089-7828B6827CAD}"/>
          </ac:spMkLst>
        </pc:spChg>
        <pc:spChg chg="add mod">
          <ac:chgData name="Magnus tordrup" userId="16589563a1778640" providerId="LiveId" clId="{0E2379CD-0F0D-43BA-8FC6-D6464C8CD3F7}" dt="2024-01-15T10:31:50.616" v="1901" actId="207"/>
          <ac:spMkLst>
            <pc:docMk/>
            <pc:sldMk cId="1528085625" sldId="260"/>
            <ac:spMk id="54" creationId="{7F536E03-8667-69B0-019A-90BB44BD8D42}"/>
          </ac:spMkLst>
        </pc:spChg>
        <pc:spChg chg="add mod">
          <ac:chgData name="Magnus tordrup" userId="16589563a1778640" providerId="LiveId" clId="{0E2379CD-0F0D-43BA-8FC6-D6464C8CD3F7}" dt="2024-01-15T10:31:58.089" v="1902" actId="207"/>
          <ac:spMkLst>
            <pc:docMk/>
            <pc:sldMk cId="1528085625" sldId="260"/>
            <ac:spMk id="55" creationId="{94C7B7C3-CA6F-BD6B-BC02-23520EDCC617}"/>
          </ac:spMkLst>
        </pc:spChg>
        <pc:spChg chg="add mod">
          <ac:chgData name="Magnus tordrup" userId="16589563a1778640" providerId="LiveId" clId="{0E2379CD-0F0D-43BA-8FC6-D6464C8CD3F7}" dt="2024-01-15T10:34:01.012" v="1937" actId="20577"/>
          <ac:spMkLst>
            <pc:docMk/>
            <pc:sldMk cId="1528085625" sldId="260"/>
            <ac:spMk id="56" creationId="{6A26D98F-F63E-6149-AFBB-093F32C461C0}"/>
          </ac:spMkLst>
        </pc:spChg>
        <pc:spChg chg="add mod">
          <ac:chgData name="Magnus tordrup" userId="16589563a1778640" providerId="LiveId" clId="{0E2379CD-0F0D-43BA-8FC6-D6464C8CD3F7}" dt="2024-01-15T10:34:06.058" v="1938" actId="1076"/>
          <ac:spMkLst>
            <pc:docMk/>
            <pc:sldMk cId="1528085625" sldId="260"/>
            <ac:spMk id="57" creationId="{339E6D49-C1D8-9375-ADB1-6E3D897ADD99}"/>
          </ac:spMkLst>
        </pc:spChg>
        <pc:spChg chg="add mod">
          <ac:chgData name="Magnus tordrup" userId="16589563a1778640" providerId="LiveId" clId="{0E2379CD-0F0D-43BA-8FC6-D6464C8CD3F7}" dt="2024-01-15T10:34:38.104" v="1960" actId="1076"/>
          <ac:spMkLst>
            <pc:docMk/>
            <pc:sldMk cId="1528085625" sldId="260"/>
            <ac:spMk id="58" creationId="{60E008A9-D338-16BB-DB3B-17EC34524EFF}"/>
          </ac:spMkLst>
        </pc:spChg>
        <pc:spChg chg="add mod">
          <ac:chgData name="Magnus tordrup" userId="16589563a1778640" providerId="LiveId" clId="{0E2379CD-0F0D-43BA-8FC6-D6464C8CD3F7}" dt="2024-01-15T10:35:36.917" v="1979" actId="14100"/>
          <ac:spMkLst>
            <pc:docMk/>
            <pc:sldMk cId="1528085625" sldId="260"/>
            <ac:spMk id="59" creationId="{9F1B9648-AC42-EFD0-5FF3-3C388A63F704}"/>
          </ac:spMkLst>
        </pc:spChg>
        <pc:spChg chg="add mod">
          <ac:chgData name="Magnus tordrup" userId="16589563a1778640" providerId="LiveId" clId="{0E2379CD-0F0D-43BA-8FC6-D6464C8CD3F7}" dt="2024-01-15T10:35:20.165" v="1976" actId="1076"/>
          <ac:spMkLst>
            <pc:docMk/>
            <pc:sldMk cId="1528085625" sldId="260"/>
            <ac:spMk id="60" creationId="{473F533A-5F2B-42DE-E3A8-D9186A254FE7}"/>
          </ac:spMkLst>
        </pc:spChg>
        <pc:spChg chg="add mod">
          <ac:chgData name="Magnus tordrup" userId="16589563a1778640" providerId="LiveId" clId="{0E2379CD-0F0D-43BA-8FC6-D6464C8CD3F7}" dt="2024-01-15T10:36:15.348" v="1998" actId="14100"/>
          <ac:spMkLst>
            <pc:docMk/>
            <pc:sldMk cId="1528085625" sldId="260"/>
            <ac:spMk id="61" creationId="{2D5076F2-88C4-9CFD-8BB5-08472F4E2A8E}"/>
          </ac:spMkLst>
        </pc:spChg>
        <pc:spChg chg="add mod">
          <ac:chgData name="Magnus tordrup" userId="16589563a1778640" providerId="LiveId" clId="{0E2379CD-0F0D-43BA-8FC6-D6464C8CD3F7}" dt="2024-01-15T10:35:53.941" v="1994" actId="1076"/>
          <ac:spMkLst>
            <pc:docMk/>
            <pc:sldMk cId="1528085625" sldId="260"/>
            <ac:spMk id="62" creationId="{0430AB19-BDC4-70B3-4EEA-3423BF1626C6}"/>
          </ac:spMkLst>
        </pc:spChg>
        <pc:spChg chg="add mod">
          <ac:chgData name="Magnus tordrup" userId="16589563a1778640" providerId="LiveId" clId="{0E2379CD-0F0D-43BA-8FC6-D6464C8CD3F7}" dt="2024-01-15T10:36:11.198" v="1997" actId="14100"/>
          <ac:spMkLst>
            <pc:docMk/>
            <pc:sldMk cId="1528085625" sldId="260"/>
            <ac:spMk id="63" creationId="{65D34E67-CD86-5098-221C-E032B9F12AE0}"/>
          </ac:spMkLst>
        </pc:spChg>
        <pc:spChg chg="add mod">
          <ac:chgData name="Magnus tordrup" userId="16589563a1778640" providerId="LiveId" clId="{0E2379CD-0F0D-43BA-8FC6-D6464C8CD3F7}" dt="2024-01-15T10:36:32.144" v="2011" actId="1076"/>
          <ac:spMkLst>
            <pc:docMk/>
            <pc:sldMk cId="1528085625" sldId="260"/>
            <ac:spMk id="64" creationId="{B1A584DC-3239-95C8-F728-1608E5A59108}"/>
          </ac:spMkLst>
        </pc:spChg>
        <pc:spChg chg="add mod">
          <ac:chgData name="Magnus tordrup" userId="16589563a1778640" providerId="LiveId" clId="{0E2379CD-0F0D-43BA-8FC6-D6464C8CD3F7}" dt="2024-01-15T10:36:44.075" v="2013" actId="1076"/>
          <ac:spMkLst>
            <pc:docMk/>
            <pc:sldMk cId="1528085625" sldId="260"/>
            <ac:spMk id="65" creationId="{F4DBD982-9B79-0A06-0982-559ABD98CD3C}"/>
          </ac:spMkLst>
        </pc:spChg>
        <pc:spChg chg="add mod">
          <ac:chgData name="Magnus tordrup" userId="16589563a1778640" providerId="LiveId" clId="{0E2379CD-0F0D-43BA-8FC6-D6464C8CD3F7}" dt="2024-01-15T10:37:00.966" v="2017" actId="14100"/>
          <ac:spMkLst>
            <pc:docMk/>
            <pc:sldMk cId="1528085625" sldId="260"/>
            <ac:spMk id="66" creationId="{1F799140-7F3C-7669-AF5A-24C7196E125F}"/>
          </ac:spMkLst>
        </pc:spChg>
        <pc:spChg chg="add mod">
          <ac:chgData name="Magnus tordrup" userId="16589563a1778640" providerId="LiveId" clId="{0E2379CD-0F0D-43BA-8FC6-D6464C8CD3F7}" dt="2024-01-15T10:37:28.877" v="2031" actId="313"/>
          <ac:spMkLst>
            <pc:docMk/>
            <pc:sldMk cId="1528085625" sldId="260"/>
            <ac:spMk id="67" creationId="{F6F71F78-7EA9-6926-6B08-2F6E1DB37341}"/>
          </ac:spMkLst>
        </pc:spChg>
        <pc:spChg chg="add mod">
          <ac:chgData name="Magnus tordrup" userId="16589563a1778640" providerId="LiveId" clId="{0E2379CD-0F0D-43BA-8FC6-D6464C8CD3F7}" dt="2024-01-15T10:37:46.261" v="2043" actId="1076"/>
          <ac:spMkLst>
            <pc:docMk/>
            <pc:sldMk cId="1528085625" sldId="260"/>
            <ac:spMk id="68" creationId="{F7467384-713D-EA79-8155-8422D626C341}"/>
          </ac:spMkLst>
        </pc:spChg>
        <pc:spChg chg="add mod">
          <ac:chgData name="Magnus tordrup" userId="16589563a1778640" providerId="LiveId" clId="{0E2379CD-0F0D-43BA-8FC6-D6464C8CD3F7}" dt="2024-01-15T10:37:57.084" v="2049" actId="1076"/>
          <ac:spMkLst>
            <pc:docMk/>
            <pc:sldMk cId="1528085625" sldId="260"/>
            <ac:spMk id="69" creationId="{1D09A6B0-2AB4-BDAD-758D-D2EC8A9DD426}"/>
          </ac:spMkLst>
        </pc:spChg>
      </pc:sldChg>
      <pc:sldChg chg="addSp delSp modSp add mod setBg modNotesTx">
        <pc:chgData name="Magnus tordrup" userId="16589563a1778640" providerId="LiveId" clId="{0E2379CD-0F0D-43BA-8FC6-D6464C8CD3F7}" dt="2024-01-15T10:48:40.267" v="2058" actId="1076"/>
        <pc:sldMkLst>
          <pc:docMk/>
          <pc:sldMk cId="3243224226" sldId="261"/>
        </pc:sldMkLst>
        <pc:spChg chg="mod ord">
          <ac:chgData name="Magnus tordrup" userId="16589563a1778640" providerId="LiveId" clId="{0E2379CD-0F0D-43BA-8FC6-D6464C8CD3F7}" dt="2024-01-15T10:48:33.513" v="2056" actId="26606"/>
          <ac:spMkLst>
            <pc:docMk/>
            <pc:sldMk cId="3243224226" sldId="261"/>
            <ac:spMk id="2" creationId="{F37AAABD-FC08-85E1-739D-51DBB572CC78}"/>
          </ac:spMkLst>
        </pc:spChg>
        <pc:spChg chg="add del mod">
          <ac:chgData name="Magnus tordrup" userId="16589563a1778640" providerId="LiveId" clId="{0E2379CD-0F0D-43BA-8FC6-D6464C8CD3F7}" dt="2024-01-15T10:48:33.513" v="2056" actId="26606"/>
          <ac:spMkLst>
            <pc:docMk/>
            <pc:sldMk cId="3243224226" sldId="261"/>
            <ac:spMk id="3" creationId="{57C9E555-E8BC-FDE0-00A1-5F4213973E26}"/>
          </ac:spMkLst>
        </pc:spChg>
        <pc:spChg chg="add">
          <ac:chgData name="Magnus tordrup" userId="16589563a1778640" providerId="LiveId" clId="{0E2379CD-0F0D-43BA-8FC6-D6464C8CD3F7}" dt="2024-01-15T10:47:37.465" v="2050" actId="22"/>
          <ac:spMkLst>
            <pc:docMk/>
            <pc:sldMk cId="3243224226" sldId="261"/>
            <ac:spMk id="7" creationId="{690655E3-F120-BAB3-3B06-9FECE6727BA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7" creationId="{9DFD46A4-F060-6CCA-6D27-32CD3BCACDF7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8" creationId="{88D27AC8-BF52-4FF7-BB67-CB9A3CA86B95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9" creationId="{05224FA1-AC4C-4E85-9536-2B98DC43B49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0" creationId="{5DFF9875-2F10-43B9-8250-371DBB450800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1" creationId="{251B15AC-7E27-417D-83C9-1D85FEC9944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2" creationId="{F8A753E4-4429-4BBA-A0FB-D831226C0B6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3" creationId="{BBB2CFE5-387C-42B9-8E13-EC5784C8463C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4" creationId="{2FC1357C-BE71-43CF-BE2D-30AB228D405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5" creationId="{51EBC603-22A7-4B28-8C1C-C65CF0488FB0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6" creationId="{6D97864B-D40B-495C-9B9E-20A0B39A2B88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7" creationId="{4712F85C-83BD-4CED-932A-16C2874BE5F4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8" creationId="{6BD8DB3F-2A16-4E2D-83DD-C8684746568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9" creationId="{C72CBD15-F001-4A2C-BCE5-22A1CDAB4A75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0" creationId="{4D9301FC-D67F-4925-84CB-DBF8B6D3F71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1" creationId="{BC6454D5-6F13-46BC-9389-8CC1850BDDCF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2" creationId="{896E67CB-6D41-48F3-B364-280D281EB73A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3" creationId="{99535C34-C7A2-415E-81AA-0D6DAE3478B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4" creationId="{1C9BBF11-9E07-46C2-B9C1-5F1DA634DC44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5" creationId="{E342981F-18FC-4FFD-8191-D0C624EC963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6" creationId="{29B9AE3A-7589-49F9-BAA2-DA806FF77CAD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7" creationId="{772DC97D-F0C3-4333-89E5-8E4AF6731F43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8" creationId="{81E088A5-180B-4C5F-8FAE-17EF1788634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9" creationId="{CF83C11C-9B43-4BFE-AE6F-8D8337A4285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0" creationId="{6A57180D-77F8-4A54-9B38-45D11201A443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1" creationId="{CDB3F7E9-5494-4863-8030-97505A28E98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2" creationId="{C51C8F5F-0C03-4EF7-80DB-F6304F133D2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3" creationId="{54549F36-EF07-43FB-832F-93C18A0E8AC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4" creationId="{4EA96543-3DC6-47ED-A087-6E13BC51D9F5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5" creationId="{0BB0D323-7DB8-4CCE-96DA-6FF927696BBF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6" creationId="{02F00FFA-3011-4451-A034-876F5F78AE4F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7" creationId="{B2554146-DB88-4ECD-B98F-E8BF9CF223CE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8" creationId="{3A09AF20-44CA-4C3E-B053-3D947397C5A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9" creationId="{E2D216B3-459F-4CF4-A019-90D1B0179F90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0" creationId="{766D366F-90DF-479D-8B44-750A5CB96608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1" creationId="{2D662933-5810-4662-873B-6C734AB32A82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2" creationId="{65836DAC-F023-4A1D-AE65-F924EC9709FE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3" creationId="{94EA2E87-F7DF-4C5D-B18B-2725012B7EAE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4" creationId="{0C44A776-B7BF-4FE7-8C61-C261E12805D4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5" creationId="{5AD0A040-7138-4ECD-BE49-F6795069FA08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6" creationId="{C71B3BBB-4083-45B6-898C-367BBB4E38BE}"/>
          </ac:spMkLst>
        </pc:spChg>
        <pc:spChg chg="add">
          <ac:chgData name="Magnus tordrup" userId="16589563a1778640" providerId="LiveId" clId="{0E2379CD-0F0D-43BA-8FC6-D6464C8CD3F7}" dt="2024-01-15T10:48:33.513" v="2056" actId="26606"/>
          <ac:spMkLst>
            <pc:docMk/>
            <pc:sldMk cId="3243224226" sldId="261"/>
            <ac:spMk id="1031" creationId="{987A0FBA-CC04-4256-A8EB-BB3C543E989C}"/>
          </ac:spMkLst>
        </pc:spChg>
        <pc:spChg chg="add">
          <ac:chgData name="Magnus tordrup" userId="16589563a1778640" providerId="LiveId" clId="{0E2379CD-0F0D-43BA-8FC6-D6464C8CD3F7}" dt="2024-01-15T10:48:33.513" v="2056" actId="26606"/>
          <ac:spMkLst>
            <pc:docMk/>
            <pc:sldMk cId="3243224226" sldId="261"/>
            <ac:spMk id="1033" creationId="{3362A0EA-3E81-4464-94B8-70BE5870EDC0}"/>
          </ac:spMkLst>
        </pc:spChg>
        <pc:graphicFrameChg chg="add del mod">
          <ac:chgData name="Magnus tordrup" userId="16589563a1778640" providerId="LiveId" clId="{0E2379CD-0F0D-43BA-8FC6-D6464C8CD3F7}" dt="2024-01-08T12:17:33.339" v="901"/>
          <ac:graphicFrameMkLst>
            <pc:docMk/>
            <pc:sldMk cId="3243224226" sldId="261"/>
            <ac:graphicFrameMk id="6" creationId="{7C20AC82-5EEA-F2BA-C044-F813DA39772B}"/>
          </ac:graphicFrameMkLst>
        </pc:graphicFrameChg>
        <pc:graphicFrameChg chg="add del mod ord modGraphic">
          <ac:chgData name="Magnus tordrup" userId="16589563a1778640" providerId="LiveId" clId="{0E2379CD-0F0D-43BA-8FC6-D6464C8CD3F7}" dt="2024-01-08T12:18:07.335" v="904" actId="3680"/>
          <ac:graphicFrameMkLst>
            <pc:docMk/>
            <pc:sldMk cId="3243224226" sldId="261"/>
            <ac:graphicFrameMk id="47" creationId="{1A8107F9-E605-0ABC-A1E2-0AD7B011C284}"/>
          </ac:graphicFrameMkLst>
        </pc:graphicFrameChg>
        <pc:picChg chg="add mod ord">
          <ac:chgData name="Magnus tordrup" userId="16589563a1778640" providerId="LiveId" clId="{0E2379CD-0F0D-43BA-8FC6-D6464C8CD3F7}" dt="2024-01-15T10:48:40.267" v="2058" actId="1076"/>
          <ac:picMkLst>
            <pc:docMk/>
            <pc:sldMk cId="3243224226" sldId="261"/>
            <ac:picMk id="1026" creationId="{0C2454DE-E369-33DE-2404-231B93A480BD}"/>
          </ac:picMkLst>
        </pc:picChg>
      </pc:sldChg>
      <pc:sldChg chg="addSp delSp modSp add mod">
        <pc:chgData name="Magnus tordrup" userId="16589563a1778640" providerId="LiveId" clId="{0E2379CD-0F0D-43BA-8FC6-D6464C8CD3F7}" dt="2024-01-09T08:43:46.043" v="960" actId="14100"/>
        <pc:sldMkLst>
          <pc:docMk/>
          <pc:sldMk cId="4086030495" sldId="262"/>
        </pc:sldMkLst>
        <pc:spChg chg="mod">
          <ac:chgData name="Magnus tordrup" userId="16589563a1778640" providerId="LiveId" clId="{0E2379CD-0F0D-43BA-8FC6-D6464C8CD3F7}" dt="2024-01-08T09:27:10.269" v="491" actId="20577"/>
          <ac:spMkLst>
            <pc:docMk/>
            <pc:sldMk cId="4086030495" sldId="262"/>
            <ac:spMk id="2" creationId="{F37AAABD-FC08-85E1-739D-51DBB572CC78}"/>
          </ac:spMkLst>
        </pc:spChg>
        <pc:spChg chg="del">
          <ac:chgData name="Magnus tordrup" userId="16589563a1778640" providerId="LiveId" clId="{0E2379CD-0F0D-43BA-8FC6-D6464C8CD3F7}" dt="2024-01-09T08:42:19.809" v="951" actId="22"/>
          <ac:spMkLst>
            <pc:docMk/>
            <pc:sldMk cId="4086030495" sldId="262"/>
            <ac:spMk id="3" creationId="{57C9E555-E8BC-FDE0-00A1-5F4213973E26}"/>
          </ac:spMkLst>
        </pc:spChg>
        <pc:spChg chg="add del">
          <ac:chgData name="Magnus tordrup" userId="16589563a1778640" providerId="LiveId" clId="{0E2379CD-0F0D-43BA-8FC6-D6464C8CD3F7}" dt="2024-01-08T09:27:08.062" v="489" actId="22"/>
          <ac:spMkLst>
            <pc:docMk/>
            <pc:sldMk cId="4086030495" sldId="262"/>
            <ac:spMk id="7" creationId="{8EF0DB10-ADC1-5622-8B12-AD942B45634B}"/>
          </ac:spMkLst>
        </pc:spChg>
        <pc:picChg chg="add mod ord modCrop">
          <ac:chgData name="Magnus tordrup" userId="16589563a1778640" providerId="LiveId" clId="{0E2379CD-0F0D-43BA-8FC6-D6464C8CD3F7}" dt="2024-01-09T08:43:46.043" v="960" actId="14100"/>
          <ac:picMkLst>
            <pc:docMk/>
            <pc:sldMk cId="4086030495" sldId="262"/>
            <ac:picMk id="9" creationId="{14A9D4F2-D26A-5904-08D7-2A3AEA64EA96}"/>
          </ac:picMkLst>
        </pc:picChg>
      </pc:sldChg>
      <pc:sldMasterChg chg="del delSldLayout">
        <pc:chgData name="Magnus tordrup" userId="16589563a1778640" providerId="LiveId" clId="{0E2379CD-0F0D-43BA-8FC6-D6464C8CD3F7}" dt="2024-01-08T08:49:53.474" v="1" actId="26606"/>
        <pc:sldMasterMkLst>
          <pc:docMk/>
          <pc:sldMasterMk cId="2932589667" sldId="2147483648"/>
        </pc:sldMasterMkLst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2495108565" sldId="2147483649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2424718012" sldId="2147483650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3079567842" sldId="2147483651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137560466" sldId="2147483652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3103800695" sldId="2147483653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939941635" sldId="2147483654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2257759971" sldId="2147483655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3398007306" sldId="2147483656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1487907216" sldId="2147483657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4968289" sldId="2147483658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1692961682" sldId="2147483659"/>
          </pc:sldLayoutMkLst>
        </pc:sldLayoutChg>
      </pc:sldMasterChg>
      <pc:sldMasterChg chg="add replId addSldLayout">
        <pc:chgData name="Magnus tordrup" userId="16589563a1778640" providerId="LiveId" clId="{0E2379CD-0F0D-43BA-8FC6-D6464C8CD3F7}" dt="2024-01-08T08:49:53.474" v="1" actId="26606"/>
        <pc:sldMasterMkLst>
          <pc:docMk/>
          <pc:sldMasterMk cId="2044203885" sldId="2147483660"/>
        </pc:sldMasterMkLst>
        <pc:sldLayoutChg chg="ad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087915143" sldId="2147483661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061562255" sldId="2147483662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591361005" sldId="2147483663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824652855" sldId="2147483664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183726470" sldId="2147483665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547903614" sldId="2147483666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735723063" sldId="2147483667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127194341" sldId="2147483668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584341114" sldId="2147483669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4271685127" sldId="2147483670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622243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A5CD-D0BF-4C7D-BCF0-000FCF6EB8F7}" type="datetimeFigureOut">
              <a:rPr lang="da-DK" smtClean="0"/>
              <a:t>15-01-2024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0E901-BBFA-4E67-85C9-90D72551B1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343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118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00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71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Kommunikation:</a:t>
            </a:r>
            <a:br>
              <a:rPr lang="da-DK" dirty="0"/>
            </a:br>
            <a:r>
              <a:rPr lang="da-DK" dirty="0"/>
              <a:t>virker 98%, antenne matching</a:t>
            </a:r>
          </a:p>
          <a:p>
            <a:r>
              <a:rPr lang="da-DK" dirty="0"/>
              <a:t>Besked optimering</a:t>
            </a:r>
            <a:br>
              <a:rPr lang="da-DK" dirty="0"/>
            </a:br>
            <a:r>
              <a:rPr lang="da-DK" dirty="0"/>
              <a:t>ID check skal laves om 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Senorer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Vibration = burde laves til Intrup, skal optimeres</a:t>
            </a:r>
          </a:p>
          <a:p>
            <a:r>
              <a:rPr lang="da-DK" dirty="0"/>
              <a:t>LUX = skal kalibreres</a:t>
            </a:r>
          </a:p>
          <a:p>
            <a:r>
              <a:rPr lang="da-DK" dirty="0"/>
              <a:t>AIR = virker ikke, kræver mere tid, men burde virke</a:t>
            </a:r>
          </a:p>
          <a:p>
            <a:endParaRPr lang="da-DK" dirty="0"/>
          </a:p>
          <a:p>
            <a:r>
              <a:rPr lang="da-DK" dirty="0"/>
              <a:t>Batteri:</a:t>
            </a:r>
            <a:br>
              <a:rPr lang="da-DK" dirty="0"/>
            </a:br>
            <a:r>
              <a:rPr lang="da-DK" dirty="0"/>
              <a:t>Layout ændringer</a:t>
            </a:r>
          </a:p>
          <a:p>
            <a:r>
              <a:rPr lang="da-DK" dirty="0"/>
              <a:t>Laves kode så den faktisk kommer i </a:t>
            </a:r>
            <a:r>
              <a:rPr lang="da-DK" dirty="0" err="1"/>
              <a:t>sleep</a:t>
            </a:r>
            <a:endParaRPr lang="da-DK" dirty="0"/>
          </a:p>
          <a:p>
            <a:endParaRPr lang="da-DK" dirty="0"/>
          </a:p>
          <a:p>
            <a:r>
              <a:rPr lang="da-DK"/>
              <a:t>EMC:</a:t>
            </a:r>
            <a:br>
              <a:rPr lang="da-DK"/>
            </a:b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3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17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tos.google.com/photo/AF1QipOslaKv4FT88C7F4dGHpu167-6XGebOm5dERTjy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AC9-ACE6-241D-77BC-960ACC33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171" y="2286001"/>
            <a:ext cx="6683829" cy="1382484"/>
          </a:xfrm>
        </p:spPr>
        <p:txBody>
          <a:bodyPr>
            <a:normAutofit/>
          </a:bodyPr>
          <a:lstStyle/>
          <a:p>
            <a:pPr algn="l"/>
            <a:r>
              <a:rPr lang="da-DK" sz="4400" dirty="0"/>
              <a:t>Lang rækkevidde </a:t>
            </a:r>
            <a:r>
              <a:rPr lang="da-DK" sz="4400" dirty="0" err="1"/>
              <a:t>modbus</a:t>
            </a:r>
            <a:r>
              <a:rPr lang="da-DK" sz="4400" dirty="0"/>
              <a:t> </a:t>
            </a:r>
            <a:br>
              <a:rPr lang="da-DK" sz="4400" dirty="0"/>
            </a:br>
            <a:r>
              <a:rPr lang="da-DK" sz="4400" dirty="0"/>
              <a:t>sensor kommunikation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6B9-6EC8-E126-9B03-40EC9A6AC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561114"/>
            <a:ext cx="5410199" cy="1643744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Afgangsprojekt</a:t>
            </a:r>
            <a:br>
              <a:rPr lang="da-DK" dirty="0"/>
            </a:br>
            <a:r>
              <a:rPr lang="da-DK" dirty="0"/>
              <a:t>Diplomingeniør – Elektronik</a:t>
            </a:r>
            <a:br>
              <a:rPr lang="da-DK" dirty="0"/>
            </a:br>
            <a:r>
              <a:rPr lang="da-DK" dirty="0"/>
              <a:t>Magnus Thurøe &amp; Magnus Tordrup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488574-866A-ABA3-BDC1-E64108D8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3018400C-A15A-59E4-22B4-943ABA805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pic>
        <p:nvPicPr>
          <p:cNvPr id="16" name="Picture 15" descr="A green circuit board with a black antenna&#10;&#10;Description automatically generated">
            <a:extLst>
              <a:ext uri="{FF2B5EF4-FFF2-40B4-BE49-F238E27FC236}">
                <a16:creationId xmlns:a16="http://schemas.microsoft.com/office/drawing/2014/main" id="{C5F282F7-B551-3D8D-6718-7E14DE2CC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7" y="596417"/>
            <a:ext cx="3525658" cy="6001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3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C34E-D7A8-1EAE-EE95-597DA2AD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7BD1-B4F3-1BEF-8958-D6EE079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Introduktion til projektet</a:t>
            </a:r>
          </a:p>
          <a:p>
            <a:r>
              <a:rPr lang="da-DK" dirty="0"/>
              <a:t>Test af produkt</a:t>
            </a:r>
          </a:p>
          <a:p>
            <a:r>
              <a:rPr lang="da-DK" dirty="0"/>
              <a:t>Konklusion af projektet</a:t>
            </a:r>
          </a:p>
          <a:p>
            <a:r>
              <a:rPr lang="da-DK" dirty="0"/>
              <a:t>Tidsplan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37E070-A47C-C617-BAC2-F2ACAB8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D5A078E-51D8-A0E3-7C14-FD43D5FF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6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til projektet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E555-E8BC-FDE0-00A1-5F42139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924233"/>
            <a:ext cx="10668000" cy="2179850"/>
          </a:xfrm>
        </p:spPr>
        <p:txBody>
          <a:bodyPr>
            <a:normAutofit/>
          </a:bodyPr>
          <a:lstStyle/>
          <a:p>
            <a:r>
              <a:rPr lang="da-DK" dirty="0"/>
              <a:t>GSM teknik ApS</a:t>
            </a:r>
          </a:p>
          <a:p>
            <a:r>
              <a:rPr lang="da-DK" dirty="0"/>
              <a:t>Forarbejdet</a:t>
            </a:r>
          </a:p>
          <a:p>
            <a:r>
              <a:rPr lang="da-DK" dirty="0"/>
              <a:t>Trådløs miljøovervågningssystem</a:t>
            </a:r>
          </a:p>
          <a:p>
            <a:endParaRPr lang="da-DK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1B0FA-A71E-7D04-E096-517B2B8922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4" t="4807" r="5372"/>
          <a:stretch/>
        </p:blipFill>
        <p:spPr>
          <a:xfrm>
            <a:off x="5842000" y="2171632"/>
            <a:ext cx="5689600" cy="2941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11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af 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E555-E8BC-FDE0-00A1-5F42139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910615"/>
          </a:xfrm>
        </p:spPr>
        <p:txBody>
          <a:bodyPr/>
          <a:lstStyle/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</a:t>
            </a:r>
          </a:p>
          <a:p>
            <a:r>
              <a:rPr lang="da-DK" dirty="0"/>
              <a:t>Forbindelse mellem enheder</a:t>
            </a:r>
          </a:p>
          <a:p>
            <a:r>
              <a:rPr lang="da-DK" dirty="0"/>
              <a:t>Eksempel på kommunikation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083F06D-EB2C-DF50-DA4F-DBF86784BD8F}"/>
              </a:ext>
            </a:extLst>
          </p:cNvPr>
          <p:cNvSpPr/>
          <p:nvPr/>
        </p:nvSpPr>
        <p:spPr>
          <a:xfrm rot="5400000">
            <a:off x="851664" y="4407784"/>
            <a:ext cx="405492" cy="168530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08A26-DF50-9653-E5EC-96927F79810D}"/>
              </a:ext>
            </a:extLst>
          </p:cNvPr>
          <p:cNvSpPr txBox="1"/>
          <p:nvPr/>
        </p:nvSpPr>
        <p:spPr>
          <a:xfrm>
            <a:off x="97972" y="4759672"/>
            <a:ext cx="12197570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50" dirty="0"/>
              <a:t>08600160457946040201000701000100e80201000201d302010003e66e0201000424460201000500000101000600010101000700000157ac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93020A5-A82A-9B2B-6885-EF1EC11F6F2B}"/>
              </a:ext>
            </a:extLst>
          </p:cNvPr>
          <p:cNvSpPr/>
          <p:nvPr/>
        </p:nvSpPr>
        <p:spPr>
          <a:xfrm rot="5400000">
            <a:off x="1801239" y="5144634"/>
            <a:ext cx="405492" cy="21160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7AA703B-B273-7DC1-0C71-92DAFBCD4A51}"/>
              </a:ext>
            </a:extLst>
          </p:cNvPr>
          <p:cNvSpPr/>
          <p:nvPr/>
        </p:nvSpPr>
        <p:spPr>
          <a:xfrm rot="5400000">
            <a:off x="2005467" y="5151092"/>
            <a:ext cx="405492" cy="19685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5B36D-82CB-74EC-1D49-02FA5DFA9AD6}"/>
              </a:ext>
            </a:extLst>
          </p:cNvPr>
          <p:cNvSpPr txBox="1"/>
          <p:nvPr/>
        </p:nvSpPr>
        <p:spPr>
          <a:xfrm rot="2492650">
            <a:off x="718749" y="579349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IMEI nummer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68E8900-A696-7D7C-BA22-018FDF62DCD6}"/>
              </a:ext>
            </a:extLst>
          </p:cNvPr>
          <p:cNvSpPr/>
          <p:nvPr/>
        </p:nvSpPr>
        <p:spPr>
          <a:xfrm rot="5400000">
            <a:off x="2318205" y="5037154"/>
            <a:ext cx="405492" cy="42862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651F4D6-BD34-AF1D-ACE9-FF2F36F395BD}"/>
              </a:ext>
            </a:extLst>
          </p:cNvPr>
          <p:cNvSpPr/>
          <p:nvPr/>
        </p:nvSpPr>
        <p:spPr>
          <a:xfrm rot="5400000">
            <a:off x="3381829" y="5030082"/>
            <a:ext cx="405492" cy="43497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78D7719-B401-7FF7-04C4-89EF635D6797}"/>
              </a:ext>
            </a:extLst>
          </p:cNvPr>
          <p:cNvSpPr/>
          <p:nvPr/>
        </p:nvSpPr>
        <p:spPr>
          <a:xfrm rot="5400000">
            <a:off x="3706133" y="5140545"/>
            <a:ext cx="405492" cy="21404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1A82B61-FE1C-790D-6D2D-9FB595CCB632}"/>
              </a:ext>
            </a:extLst>
          </p:cNvPr>
          <p:cNvSpPr/>
          <p:nvPr/>
        </p:nvSpPr>
        <p:spPr>
          <a:xfrm rot="5400000">
            <a:off x="2638218" y="5142494"/>
            <a:ext cx="405492" cy="214047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B13B45"/>
              </a:solidFill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17AEC93-7C12-5EAA-5A87-5D679851F0AB}"/>
              </a:ext>
            </a:extLst>
          </p:cNvPr>
          <p:cNvSpPr/>
          <p:nvPr/>
        </p:nvSpPr>
        <p:spPr>
          <a:xfrm rot="5400000">
            <a:off x="4463011" y="4601552"/>
            <a:ext cx="405492" cy="1292032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309C612-66C6-D4F1-BF23-4B96778272BE}"/>
              </a:ext>
            </a:extLst>
          </p:cNvPr>
          <p:cNvSpPr/>
          <p:nvPr/>
        </p:nvSpPr>
        <p:spPr>
          <a:xfrm rot="5400000">
            <a:off x="2956335" y="5039562"/>
            <a:ext cx="405492" cy="416013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B13B45"/>
              </a:solidFill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AE459E57-0FEF-ACE5-5ED8-23D15F6EFB89}"/>
              </a:ext>
            </a:extLst>
          </p:cNvPr>
          <p:cNvSpPr/>
          <p:nvPr/>
        </p:nvSpPr>
        <p:spPr>
          <a:xfrm rot="5400000">
            <a:off x="11684094" y="5040378"/>
            <a:ext cx="405492" cy="4143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D42F0E-7AB1-5AF3-1513-037392E1EFAA}"/>
              </a:ext>
            </a:extLst>
          </p:cNvPr>
          <p:cNvSpPr txBox="1"/>
          <p:nvPr/>
        </p:nvSpPr>
        <p:spPr>
          <a:xfrm rot="2492650">
            <a:off x="1664751" y="5905478"/>
            <a:ext cx="1598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Transaktions 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B5D2EA-3447-AA5D-E0F9-EAA9490DC533}"/>
              </a:ext>
            </a:extLst>
          </p:cNvPr>
          <p:cNvSpPr txBox="1"/>
          <p:nvPr/>
        </p:nvSpPr>
        <p:spPr>
          <a:xfrm rot="2492650">
            <a:off x="2194771" y="5756139"/>
            <a:ext cx="1479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Antal </a:t>
            </a:r>
            <a:r>
              <a:rPr lang="da-DK" sz="1600" dirty="0" err="1">
                <a:solidFill>
                  <a:srgbClr val="47B547"/>
                </a:solidFill>
              </a:rPr>
              <a:t>Sensore</a:t>
            </a:r>
            <a:endParaRPr lang="da-DK" sz="1600" dirty="0">
              <a:solidFill>
                <a:srgbClr val="47B547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652DD9-26A1-4143-5089-7828B6827CAD}"/>
              </a:ext>
            </a:extLst>
          </p:cNvPr>
          <p:cNvSpPr txBox="1"/>
          <p:nvPr/>
        </p:nvSpPr>
        <p:spPr>
          <a:xfrm rot="2492650">
            <a:off x="1861049" y="5883138"/>
            <a:ext cx="1745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Data kommando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36E03-8667-69B0-019A-90BB44BD8D42}"/>
              </a:ext>
            </a:extLst>
          </p:cNvPr>
          <p:cNvSpPr txBox="1"/>
          <p:nvPr/>
        </p:nvSpPr>
        <p:spPr>
          <a:xfrm rot="2492650">
            <a:off x="2596527" y="559155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Slave</a:t>
            </a:r>
            <a:r>
              <a:rPr lang="da-DK" sz="1600" dirty="0">
                <a:solidFill>
                  <a:srgbClr val="B13B45"/>
                </a:solidFill>
              </a:rPr>
              <a:t> </a:t>
            </a:r>
            <a:r>
              <a:rPr lang="da-DK" sz="1600" dirty="0">
                <a:solidFill>
                  <a:srgbClr val="47B547"/>
                </a:solidFill>
              </a:rPr>
              <a:t>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7B7C3-CA6F-BD6B-BC02-23520EDCC617}"/>
              </a:ext>
            </a:extLst>
          </p:cNvPr>
          <p:cNvSpPr txBox="1"/>
          <p:nvPr/>
        </p:nvSpPr>
        <p:spPr>
          <a:xfrm rot="2492650">
            <a:off x="2851635" y="5636008"/>
            <a:ext cx="1117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Adresse</a:t>
            </a:r>
            <a:r>
              <a:rPr lang="da-DK" sz="1600" dirty="0">
                <a:solidFill>
                  <a:srgbClr val="B13B45"/>
                </a:solidFill>
              </a:rPr>
              <a:t> </a:t>
            </a:r>
            <a:r>
              <a:rPr lang="da-DK" sz="1600" dirty="0">
                <a:solidFill>
                  <a:srgbClr val="47B547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26D98F-F63E-6149-AFBB-093F32C461C0}"/>
              </a:ext>
            </a:extLst>
          </p:cNvPr>
          <p:cNvSpPr txBox="1"/>
          <p:nvPr/>
        </p:nvSpPr>
        <p:spPr>
          <a:xfrm rot="2492650">
            <a:off x="3311537" y="5703427"/>
            <a:ext cx="117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 err="1">
                <a:solidFill>
                  <a:srgbClr val="47B547"/>
                </a:solidFill>
              </a:rPr>
              <a:t>Temp</a:t>
            </a:r>
            <a:r>
              <a:rPr lang="da-DK" sz="1600" dirty="0">
                <a:solidFill>
                  <a:srgbClr val="47B547"/>
                </a:solidFill>
              </a:rPr>
              <a:t>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9E6D49-C1D8-9375-ADB1-6E3D897ADD99}"/>
              </a:ext>
            </a:extLst>
          </p:cNvPr>
          <p:cNvSpPr txBox="1"/>
          <p:nvPr/>
        </p:nvSpPr>
        <p:spPr>
          <a:xfrm rot="2492650">
            <a:off x="3637546" y="5664308"/>
            <a:ext cx="1085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Data type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E008A9-D338-16BB-DB3B-17EC34524EFF}"/>
              </a:ext>
            </a:extLst>
          </p:cNvPr>
          <p:cNvSpPr txBox="1"/>
          <p:nvPr/>
        </p:nvSpPr>
        <p:spPr>
          <a:xfrm rot="2492650">
            <a:off x="4327516" y="5813162"/>
            <a:ext cx="150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Luftfugtighed 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9F1B9648-AC42-EFD0-5FF3-3C388A63F704}"/>
              </a:ext>
            </a:extLst>
          </p:cNvPr>
          <p:cNvSpPr/>
          <p:nvPr/>
        </p:nvSpPr>
        <p:spPr>
          <a:xfrm rot="5400000">
            <a:off x="5740085" y="4616508"/>
            <a:ext cx="405492" cy="1262113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3F533A-5F2B-42DE-E3A8-D9186A254FE7}"/>
              </a:ext>
            </a:extLst>
          </p:cNvPr>
          <p:cNvSpPr txBox="1"/>
          <p:nvPr/>
        </p:nvSpPr>
        <p:spPr>
          <a:xfrm rot="2492650">
            <a:off x="5661162" y="5636221"/>
            <a:ext cx="107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Lysstyrke 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2D5076F2-88C4-9CFD-8BB5-08472F4E2A8E}"/>
              </a:ext>
            </a:extLst>
          </p:cNvPr>
          <p:cNvSpPr/>
          <p:nvPr/>
        </p:nvSpPr>
        <p:spPr>
          <a:xfrm rot="5400000">
            <a:off x="7015513" y="4603195"/>
            <a:ext cx="405492" cy="1288741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30AB19-BDC4-70B3-4EEA-3423BF1626C6}"/>
              </a:ext>
            </a:extLst>
          </p:cNvPr>
          <p:cNvSpPr txBox="1"/>
          <p:nvPr/>
        </p:nvSpPr>
        <p:spPr>
          <a:xfrm rot="2492650">
            <a:off x="6897978" y="5703427"/>
            <a:ext cx="1244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Luftkvalitet </a:t>
            </a: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65D34E67-CD86-5098-221C-E032B9F12AE0}"/>
              </a:ext>
            </a:extLst>
          </p:cNvPr>
          <p:cNvSpPr/>
          <p:nvPr/>
        </p:nvSpPr>
        <p:spPr>
          <a:xfrm rot="5400000">
            <a:off x="8291044" y="4616406"/>
            <a:ext cx="405492" cy="1262319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A584DC-3239-95C8-F728-1608E5A59108}"/>
              </a:ext>
            </a:extLst>
          </p:cNvPr>
          <p:cNvSpPr txBox="1"/>
          <p:nvPr/>
        </p:nvSpPr>
        <p:spPr>
          <a:xfrm rot="2492650">
            <a:off x="8227470" y="5655675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Digital IN 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4DBD982-9B79-0A06-0982-559ABD98CD3C}"/>
              </a:ext>
            </a:extLst>
          </p:cNvPr>
          <p:cNvSpPr/>
          <p:nvPr/>
        </p:nvSpPr>
        <p:spPr>
          <a:xfrm rot="5400000">
            <a:off x="9553157" y="4616405"/>
            <a:ext cx="405492" cy="1262319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1F799140-7F3C-7669-AF5A-24C7196E125F}"/>
              </a:ext>
            </a:extLst>
          </p:cNvPr>
          <p:cNvSpPr/>
          <p:nvPr/>
        </p:nvSpPr>
        <p:spPr>
          <a:xfrm rot="5400000">
            <a:off x="10832607" y="4607115"/>
            <a:ext cx="405492" cy="1280902"/>
          </a:xfrm>
          <a:prstGeom prst="rightBrace">
            <a:avLst/>
          </a:prstGeom>
          <a:ln>
            <a:solidFill>
              <a:srgbClr val="47B5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F71F78-7EA9-6926-6B08-2F6E1DB37341}"/>
              </a:ext>
            </a:extLst>
          </p:cNvPr>
          <p:cNvSpPr txBox="1"/>
          <p:nvPr/>
        </p:nvSpPr>
        <p:spPr>
          <a:xfrm rot="2492650">
            <a:off x="9471491" y="568879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Bevægelse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467384-713D-EA79-8155-8422D626C341}"/>
              </a:ext>
            </a:extLst>
          </p:cNvPr>
          <p:cNvSpPr txBox="1"/>
          <p:nvPr/>
        </p:nvSpPr>
        <p:spPr>
          <a:xfrm rot="2492650">
            <a:off x="10774225" y="5646298"/>
            <a:ext cx="1030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Vibration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09A6B0-2AB4-BDAD-758D-D2EC8A9DD426}"/>
              </a:ext>
            </a:extLst>
          </p:cNvPr>
          <p:cNvSpPr txBox="1"/>
          <p:nvPr/>
        </p:nvSpPr>
        <p:spPr>
          <a:xfrm rot="2492650">
            <a:off x="11656079" y="546682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7B547"/>
                </a:solidFill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15280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2454DE-E369-33DE-2404-231B93A48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r="3" b="3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E555-E8BC-FDE0-00A1-5F42139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da-DK" sz="2400"/>
              <a:t>Kommunikation</a:t>
            </a:r>
          </a:p>
          <a:p>
            <a:r>
              <a:rPr lang="da-DK" sz="2400"/>
              <a:t>Sensorer</a:t>
            </a:r>
          </a:p>
          <a:p>
            <a:r>
              <a:rPr lang="da-DK" sz="2400"/>
              <a:t>Batteri</a:t>
            </a:r>
          </a:p>
          <a:p>
            <a:r>
              <a:rPr lang="da-DK" sz="2400"/>
              <a:t>EMC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da-DK" sz="3200"/>
              <a:t>Konklusion af projektet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655E3-F120-BAB3-3B06-9FECE6727BA1}"/>
              </a:ext>
            </a:extLst>
          </p:cNvPr>
          <p:cNvSpPr txBox="1"/>
          <p:nvPr/>
        </p:nvSpPr>
        <p:spPr>
          <a:xfrm>
            <a:off x="3048000" y="3249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>
              <a:effectLst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32432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Tidsplan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9D4F2-D26A-5904-08D7-2A3AEA64E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5" t="4912" r="803" b="2471"/>
          <a:stretch/>
        </p:blipFill>
        <p:spPr>
          <a:xfrm>
            <a:off x="0" y="2680541"/>
            <a:ext cx="12246454" cy="189146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04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148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Lang rækkevidde modbus  sensor kommunikation</vt:lpstr>
      <vt:lpstr>Agenda </vt:lpstr>
      <vt:lpstr>Introduktion til projektet</vt:lpstr>
      <vt:lpstr>Test af produkt</vt:lpstr>
      <vt:lpstr>Konklusion af projektet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tordrup</dc:creator>
  <cp:lastModifiedBy>Magnus tordrup</cp:lastModifiedBy>
  <cp:revision>1</cp:revision>
  <dcterms:created xsi:type="dcterms:W3CDTF">2024-01-04T09:06:14Z</dcterms:created>
  <dcterms:modified xsi:type="dcterms:W3CDTF">2024-01-15T10:48:42Z</dcterms:modified>
</cp:coreProperties>
</file>