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279" r:id="rId3"/>
    <p:sldId id="298" r:id="rId4"/>
    <p:sldId id="299" r:id="rId5"/>
    <p:sldId id="300" r:id="rId6"/>
    <p:sldId id="292" r:id="rId7"/>
    <p:sldId id="297" r:id="rId8"/>
    <p:sldId id="289" r:id="rId9"/>
    <p:sldId id="301" r:id="rId10"/>
    <p:sldId id="296" r:id="rId11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1" autoAdjust="0"/>
    <p:restoredTop sz="90109" autoAdjust="0"/>
  </p:normalViewPr>
  <p:slideViewPr>
    <p:cSldViewPr>
      <p:cViewPr varScale="1">
        <p:scale>
          <a:sx n="93" d="100"/>
          <a:sy n="93" d="100"/>
        </p:scale>
        <p:origin x="356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133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59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4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773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22.05.2015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22.05.2015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22.05.2015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hg/NodeConfOneShotOslo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magnus.green@bouvet.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zure.microsoft.com/en-gb/pricing/calculator/" TargetMode="External"/><Relationship Id="rId5" Type="http://schemas.openxmlformats.org/officeDocument/2006/relationships/hyperlink" Target="https://www.visualstudio.com/en-us/products/visual-studio-community-vs.aspx" TargetMode="External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5480" y="2204864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+ NodeJS = 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nb-NO" sz="4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NodeConf</a:t>
            </a:r>
            <a:r>
              <a:rPr lang="nb-NO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4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nb-NO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Oslo</a:t>
            </a:r>
            <a:endParaRPr lang="nb-NO" sz="4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7262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87" y="1268760"/>
            <a:ext cx="4824536" cy="48245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3352" y="1268760"/>
            <a:ext cx="6206480" cy="5239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3600" dirty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https://github.com/magnushg/NodeConfOneShotOslo</a:t>
            </a:r>
            <a:endParaRPr lang="nb-NO" sz="3600" dirty="0">
              <a:solidFill>
                <a:srgbClr val="D9969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36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magnus.green@bouvet.no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059" y="12597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439" y="49562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9566" y="3820678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76682" y="16247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363" y="200907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8408" y="119164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5760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8338" y="292747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6682" y="308999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874" y="385720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3348" y="486916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36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1825" y="541996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6744072" y="2258086"/>
            <a:ext cx="3168352" cy="2857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92363" y="3102371"/>
            <a:ext cx="2437421" cy="5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32081" y="1340768"/>
            <a:ext cx="3174055" cy="6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153" y="3266647"/>
            <a:ext cx="2135101" cy="12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8" idx="1"/>
          </p:cNvCxnSpPr>
          <p:nvPr/>
        </p:nvCxnSpPr>
        <p:spPr>
          <a:xfrm flipV="1">
            <a:off x="6536432" y="3989955"/>
            <a:ext cx="3293134" cy="73519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27646" y="5023325"/>
            <a:ext cx="2601920" cy="2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8" idx="1"/>
          </p:cNvCxnSpPr>
          <p:nvPr/>
        </p:nvCxnSpPr>
        <p:spPr>
          <a:xfrm>
            <a:off x="6320325" y="5589240"/>
            <a:ext cx="35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04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6672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28870" y="4018875"/>
            <a:ext cx="2973170" cy="15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3"/>
          </p:cNvCxnSpPr>
          <p:nvPr/>
        </p:nvCxnSpPr>
        <p:spPr>
          <a:xfrm flipV="1">
            <a:off x="2956964" y="5589242"/>
            <a:ext cx="2923012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3"/>
          </p:cNvCxnSpPr>
          <p:nvPr/>
        </p:nvCxnSpPr>
        <p:spPr>
          <a:xfrm>
            <a:off x="2657037" y="1429073"/>
            <a:ext cx="2796456" cy="28059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23417" y="2178354"/>
            <a:ext cx="2736480" cy="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95600" y="5085184"/>
            <a:ext cx="31060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8" y="866173"/>
            <a:ext cx="4860882" cy="5909010"/>
          </a:xfrm>
          <a:prstGeom prst="rect">
            <a:avLst/>
          </a:prstGeom>
        </p:spPr>
      </p:pic>
      <p:pic>
        <p:nvPicPr>
          <p:cNvPr id="37" name="Bild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pic>
        <p:nvPicPr>
          <p:cNvPr id="6" name="Plassholder for innhold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4610243" y="2708919"/>
            <a:ext cx="6134836" cy="4015063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3" y="2708919"/>
            <a:ext cx="3600400" cy="360040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1" y="1155966"/>
            <a:ext cx="4342525" cy="156883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1162235"/>
            <a:ext cx="5910896" cy="15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0" y="2813612"/>
            <a:ext cx="6821229" cy="351420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1304360"/>
            <a:ext cx="3890179" cy="1141119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2" y="2924944"/>
            <a:ext cx="2592288" cy="2592288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7308" flipH="1">
            <a:off x="10221008" y="3221278"/>
            <a:ext cx="1184962" cy="2650574"/>
          </a:xfrm>
          <a:prstGeom prst="rect">
            <a:avLst/>
          </a:prstGeom>
        </p:spPr>
      </p:pic>
      <p:pic>
        <p:nvPicPr>
          <p:cNvPr id="16" name="Bild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818" y="1329883"/>
            <a:ext cx="3444370" cy="11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16445"/>
            <a:ext cx="11593288" cy="492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run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 from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and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16445"/>
            <a:ext cx="11593288" cy="492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for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trial,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http://azure.microsoft.com/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Visual Studio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Community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2013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http://azure.microsoft.com/en-gb/pricing/calculator/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Debugging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VS Code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gendefin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42756</TotalTime>
  <Words>165</Words>
  <Application>Microsoft Office PowerPoint</Application>
  <PresentationFormat>Widescreen</PresentationFormat>
  <Paragraphs>52</Paragraphs>
  <Slides>10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7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NodeJS @home</vt:lpstr>
      <vt:lpstr>NodeJS @work</vt:lpstr>
      <vt:lpstr>NodeJS + Azure</vt:lpstr>
      <vt:lpstr>DEMO Set up and deploy application to Azure</vt:lpstr>
      <vt:lpstr>DEMO Connecting to Azure services</vt:lpstr>
      <vt:lpstr>get started</vt:lpstr>
      <vt:lpstr>DEMO Debugging NodeJS in VS Code</vt:lpstr>
      <vt:lpstr>want more?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258</cp:revision>
  <dcterms:created xsi:type="dcterms:W3CDTF">2010-09-17T12:39:29Z</dcterms:created>
  <dcterms:modified xsi:type="dcterms:W3CDTF">2015-05-22T15:43:11Z</dcterms:modified>
</cp:coreProperties>
</file>