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1" r:id="rId2"/>
    <p:sldId id="279" r:id="rId3"/>
    <p:sldId id="302" r:id="rId4"/>
    <p:sldId id="308" r:id="rId5"/>
    <p:sldId id="311" r:id="rId6"/>
    <p:sldId id="309" r:id="rId7"/>
    <p:sldId id="292" r:id="rId8"/>
    <p:sldId id="312" r:id="rId9"/>
    <p:sldId id="296" r:id="rId10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A14"/>
    <a:srgbClr val="093844"/>
    <a:srgbClr val="52736B"/>
    <a:srgbClr val="20262B"/>
    <a:srgbClr val="FFF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4" autoAdjust="0"/>
    <p:restoredTop sz="90109" autoAdjust="0"/>
  </p:normalViewPr>
  <p:slideViewPr>
    <p:cSldViewPr>
      <p:cViewPr varScale="1">
        <p:scale>
          <a:sx n="93" d="100"/>
          <a:sy n="93" d="100"/>
        </p:scale>
        <p:origin x="13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C7E5D-2249-4AED-8E07-5BC47B95A802}" type="datetimeFigureOut">
              <a:rPr lang="nb-NO" smtClean="0"/>
              <a:t>22.05.2015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A9603-220A-496F-A3E2-D0E5D68043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37075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25F1-470E-45F2-BDE8-F9770272E8C0}" type="datetimeFigureOut">
              <a:rPr lang="nb-NO" smtClean="0"/>
              <a:t>22.05.2015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BBA7B-2A3A-4FBD-B86D-72CEFE9BC3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38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6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Magnus Green</a:t>
            </a:r>
          </a:p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Jobber i Microsoft-avdelingen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43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912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13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853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682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207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9452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620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D78-9B1A-483A-9B1B-976707F2AD05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A29D-DCB3-4D6A-8FF9-9521621F4D68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6C7C-83A1-4492-8FF4-982D2ED4C04F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B184-7883-4314-A57C-F6BA6A1F0E96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B36-912D-4AC3-8E4A-8138E4BF6D07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AEE-1FC3-4EE4-9B01-B4921EC45746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0EBD-1E63-4BDE-B899-EAD8851A472F}" type="datetime1">
              <a:rPr lang="nb-NO" smtClean="0"/>
              <a:t>22.05.2015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0948-72DA-44D0-8524-3E1358F9FC74}" type="datetime1">
              <a:rPr lang="nb-NO" smtClean="0"/>
              <a:t>22.05.2015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A338-0646-40DD-886F-46BFE567A42E}" type="datetime1">
              <a:rPr lang="nb-NO" smtClean="0"/>
              <a:t>22.05.2015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E21-1D9F-4E1B-A9A1-87737555180A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A92-F75F-4514-BF07-9FDF15A8E1CD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417E-40D5-4760-B16F-80E9592E5DDC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azure.microsoft.com/en-gb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sualstudio.com/en-us/products/visual-studio-community-vs.aspx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://azure.microsoft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gnus.green@bouvet.no" TargetMode="External"/><Relationship Id="rId5" Type="http://schemas.openxmlformats.org/officeDocument/2006/relationships/hyperlink" Target="https://github.com/magnushg/NodeConfOneShotOslo" TargetMode="Externa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060848"/>
            <a:ext cx="9143999" cy="1772816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58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+ NodeJS = </a:t>
            </a:r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nb-NO" sz="4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NodeConf</a:t>
            </a:r>
            <a:r>
              <a:rPr lang="nb-NO" sz="4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4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OneShot</a:t>
            </a:r>
            <a:r>
              <a:rPr lang="nb-NO" sz="4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Oslo</a:t>
            </a:r>
          </a:p>
          <a:p>
            <a:endParaRPr lang="nb-NO" sz="58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accent2"/>
              </a:solidFill>
              <a:latin typeface="Audiowide" panose="02000503000000020004" pitchFamily="2" charset="0"/>
              <a:cs typeface="Consolas" panose="020B0609020204030204" pitchFamily="49" charset="0"/>
            </a:endParaRP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magnusGreen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b-NO" sz="4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643" y="122255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Travelling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838" y="387392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86971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5383" y="3832002"/>
            <a:ext cx="106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8283" y="1628800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 n’ Roll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542" y="199340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0312" y="1115452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898" y="6475842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 Technology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0312" y="2175247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0312" y="306896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296" y="292809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Consultant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6862" y="485986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54" y="592143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0312" y="5363924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Agile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flipV="1">
            <a:off x="4860032" y="1798077"/>
            <a:ext cx="2528251" cy="47879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68144" y="2492896"/>
            <a:ext cx="151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08081" y="1347049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0152" y="3279252"/>
            <a:ext cx="14723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5012432" y="4047446"/>
            <a:ext cx="2386596" cy="67769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2588" y="5072977"/>
            <a:ext cx="1664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96325" y="5589240"/>
            <a:ext cx="2616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80312" y="6057589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</a:p>
        </p:txBody>
      </p:sp>
      <p:cxnSp>
        <p:nvCxnSpPr>
          <p:cNvPr id="51" name="Elbow Connector 50"/>
          <p:cNvCxnSpPr>
            <a:endCxn id="50" idx="1"/>
          </p:cNvCxnSpPr>
          <p:nvPr/>
        </p:nvCxnSpPr>
        <p:spPr>
          <a:xfrm>
            <a:off x="5148064" y="5954562"/>
            <a:ext cx="2232248" cy="2723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01795" y="3105218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91680" y="4047446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2432682" y="5589242"/>
            <a:ext cx="1923294" cy="50147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1697245" y="1421977"/>
            <a:ext cx="2232248" cy="28769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01795" y="2179302"/>
            <a:ext cx="19341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73196" y="5085184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08720"/>
            <a:ext cx="4764987" cy="5792438"/>
          </a:xfrm>
          <a:prstGeom prst="rect">
            <a:avLst/>
          </a:prstGeom>
        </p:spPr>
      </p:pic>
      <p:pic>
        <p:nvPicPr>
          <p:cNvPr id="36" name="Bild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 @home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pic>
        <p:nvPicPr>
          <p:cNvPr id="7" name="Plassholder for innhold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7"/>
          <a:stretch/>
        </p:blipFill>
        <p:spPr>
          <a:xfrm>
            <a:off x="3627776" y="2695524"/>
            <a:ext cx="5319469" cy="348143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95524"/>
            <a:ext cx="3456384" cy="345638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8944"/>
            <a:ext cx="4058910" cy="1466369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421" y="1463383"/>
            <a:ext cx="4708824" cy="12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 @work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8" y="3573016"/>
            <a:ext cx="5842835" cy="3010152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1" y="1304360"/>
            <a:ext cx="3452697" cy="1012791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24744"/>
            <a:ext cx="1899538" cy="1899538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7308" flipH="1">
            <a:off x="5707519" y="1389887"/>
            <a:ext cx="868299" cy="1942248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348" y="2317151"/>
            <a:ext cx="3444370" cy="11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363272" cy="45919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run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applications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services from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applications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Studio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Studio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up and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Connecting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1526918"/>
            <a:ext cx="8363272" cy="459191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for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trial,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http://azure.microsoft.com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/</a:t>
            </a: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Visual Studio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Visual Studio </a:t>
            </a: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Community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 </a:t>
            </a:r>
            <a:r>
              <a:rPr lang="nb-NO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2013</a:t>
            </a:r>
            <a:endParaRPr lang="nb-NO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http://azure.microsoft.com/en-gb/pricing/calculator/</a:t>
            </a:r>
            <a:endParaRPr lang="nb-NO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b-NO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hlinkClick r:id="rId5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hlinkClick r:id="rId5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hlinkClick r:id="rId5"/>
            </a:endParaRPr>
          </a:p>
          <a:p>
            <a:pPr marL="0" indent="0">
              <a:buNone/>
            </a:pP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3261" y="648634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https://github.com/magnushg/automatr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16832"/>
            <a:ext cx="3528392" cy="352839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more?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4968552" cy="4591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2800" dirty="0">
                <a:solidFill>
                  <a:srgbClr val="D9969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</a:t>
            </a:r>
            <a:r>
              <a:rPr lang="nb-NO" sz="2800" dirty="0" smtClean="0">
                <a:solidFill>
                  <a:srgbClr val="D9969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github.com/magnushg/NodeConfOneShotOslo</a:t>
            </a:r>
            <a:endParaRPr lang="nb-NO" sz="2800" dirty="0" smtClean="0">
              <a:solidFill>
                <a:srgbClr val="D9969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28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magnus.green@bouvet.no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@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</a:t>
            </a:r>
            <a:endParaRPr lang="nb-NO" sz="28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gendefinert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8DB3E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35862</TotalTime>
  <Words>141</Words>
  <Application>Microsoft Office PowerPoint</Application>
  <PresentationFormat>Skjermfremvisning (4:3)</PresentationFormat>
  <Paragraphs>54</Paragraphs>
  <Slides>9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6" baseType="lpstr">
      <vt:lpstr>Arial</vt:lpstr>
      <vt:lpstr>Audiowide</vt:lpstr>
      <vt:lpstr>Calibri</vt:lpstr>
      <vt:lpstr>Consolas</vt:lpstr>
      <vt:lpstr>Courier New</vt:lpstr>
      <vt:lpstr>Wingdings</vt:lpstr>
      <vt:lpstr>Office Theme</vt:lpstr>
      <vt:lpstr>PowerPoint-presentasjon</vt:lpstr>
      <vt:lpstr>var name = magnusGreen;</vt:lpstr>
      <vt:lpstr>NodeJS @home</vt:lpstr>
      <vt:lpstr>NodeJS @work</vt:lpstr>
      <vt:lpstr>NodeJS + Azure</vt:lpstr>
      <vt:lpstr>DEMO Set up and deploy application to Azure</vt:lpstr>
      <vt:lpstr>DEMO Connecting to Azure services</vt:lpstr>
      <vt:lpstr>Get started</vt:lpstr>
      <vt:lpstr>want more?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Arkitektur trafikkportalen</dc:title>
  <dc:creator>Magnus Green</dc:creator>
  <cp:lastModifiedBy>Magnus Green</cp:lastModifiedBy>
  <cp:revision>258</cp:revision>
  <dcterms:created xsi:type="dcterms:W3CDTF">2010-09-17T12:39:29Z</dcterms:created>
  <dcterms:modified xsi:type="dcterms:W3CDTF">2015-05-22T17:57:55Z</dcterms:modified>
</cp:coreProperties>
</file>