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1" r:id="rId2"/>
    <p:sldId id="279" r:id="rId3"/>
    <p:sldId id="298" r:id="rId4"/>
    <p:sldId id="299" r:id="rId5"/>
    <p:sldId id="300" r:id="rId6"/>
    <p:sldId id="292" r:id="rId7"/>
    <p:sldId id="297" r:id="rId8"/>
    <p:sldId id="289" r:id="rId9"/>
    <p:sldId id="296" r:id="rId10"/>
  </p:sldIdLst>
  <p:sldSz cx="12192000" cy="6858000"/>
  <p:notesSz cx="6797675" cy="9926638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EA14"/>
    <a:srgbClr val="093844"/>
    <a:srgbClr val="52736B"/>
    <a:srgbClr val="20262B"/>
    <a:srgbClr val="FFF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1" autoAdjust="0"/>
    <p:restoredTop sz="90109" autoAdjust="0"/>
  </p:normalViewPr>
  <p:slideViewPr>
    <p:cSldViewPr>
      <p:cViewPr varScale="1">
        <p:scale>
          <a:sx n="93" d="100"/>
          <a:sy n="93" d="100"/>
        </p:scale>
        <p:origin x="356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C7E5D-2249-4AED-8E07-5BC47B95A802}" type="datetimeFigureOut">
              <a:rPr lang="nb-NO" smtClean="0"/>
              <a:t>22.05.2015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A9603-220A-496F-A3E2-D0E5D68043F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37075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E25F1-470E-45F2-BDE8-F9770272E8C0}" type="datetimeFigureOut">
              <a:rPr lang="nb-NO" smtClean="0"/>
              <a:t>22.05.2015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BBA7B-2A3A-4FBD-B86D-72CEFE9BC3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8388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5606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>
                <a:solidFill>
                  <a:schemeClr val="bg1">
                    <a:lumMod val="95000"/>
                  </a:schemeClr>
                </a:solidFill>
              </a:rPr>
              <a:t>Magnus Green</a:t>
            </a:r>
          </a:p>
          <a:p>
            <a:r>
              <a:rPr lang="nb-NO" dirty="0" smtClean="0">
                <a:solidFill>
                  <a:schemeClr val="bg1">
                    <a:lumMod val="95000"/>
                  </a:schemeClr>
                </a:solidFill>
              </a:rPr>
              <a:t>Jobber i Microsoft-avdelingen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9431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Introduce Johnny-</a:t>
            </a:r>
            <a:r>
              <a:rPr lang="nb-NO" dirty="0" err="1" smtClean="0"/>
              <a:t>five</a:t>
            </a:r>
            <a:r>
              <a:rPr lang="nb-NO" dirty="0" smtClean="0"/>
              <a:t> for controlling </a:t>
            </a:r>
            <a:r>
              <a:rPr lang="nb-NO" dirty="0" err="1" smtClean="0"/>
              <a:t>Arduino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with</a:t>
            </a:r>
            <a:r>
              <a:rPr lang="nb-NO" baseline="0" dirty="0" smtClean="0"/>
              <a:t> JavaScript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11335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Introduce Johnny-</a:t>
            </a:r>
            <a:r>
              <a:rPr lang="nb-NO" dirty="0" err="1" smtClean="0"/>
              <a:t>five</a:t>
            </a:r>
            <a:r>
              <a:rPr lang="nb-NO" dirty="0" smtClean="0"/>
              <a:t> for controlling </a:t>
            </a:r>
            <a:r>
              <a:rPr lang="nb-NO" dirty="0" err="1" smtClean="0"/>
              <a:t>Arduino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with</a:t>
            </a:r>
            <a:r>
              <a:rPr lang="nb-NO" baseline="0" dirty="0" smtClean="0"/>
              <a:t> JavaScript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2597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Introduce Johnny-</a:t>
            </a:r>
            <a:r>
              <a:rPr lang="nb-NO" dirty="0" err="1" smtClean="0"/>
              <a:t>five</a:t>
            </a:r>
            <a:r>
              <a:rPr lang="nb-NO" dirty="0" smtClean="0"/>
              <a:t> for controlling </a:t>
            </a:r>
            <a:r>
              <a:rPr lang="nb-NO" dirty="0" err="1" smtClean="0"/>
              <a:t>Arduino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with</a:t>
            </a:r>
            <a:r>
              <a:rPr lang="nb-NO" baseline="0" dirty="0" smtClean="0"/>
              <a:t> JavaScript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1941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Introduce Johnny-</a:t>
            </a:r>
            <a:r>
              <a:rPr lang="nb-NO" dirty="0" err="1" smtClean="0"/>
              <a:t>five</a:t>
            </a:r>
            <a:r>
              <a:rPr lang="nb-NO" dirty="0" smtClean="0"/>
              <a:t> for controlling </a:t>
            </a:r>
            <a:r>
              <a:rPr lang="nb-NO" dirty="0" err="1" smtClean="0"/>
              <a:t>Arduino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with</a:t>
            </a:r>
            <a:r>
              <a:rPr lang="nb-NO" baseline="0" dirty="0" smtClean="0"/>
              <a:t> JavaScript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773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D78-9B1A-483A-9B1B-976707F2AD05}" type="datetime1">
              <a:rPr lang="nb-NO" smtClean="0"/>
              <a:t>22.05.2015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A29D-DCB3-4D6A-8FF9-9521621F4D68}" type="datetime1">
              <a:rPr lang="nb-NO" smtClean="0"/>
              <a:t>22.05.2015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6C7C-83A1-4492-8FF4-982D2ED4C04F}" type="datetime1">
              <a:rPr lang="nb-NO" smtClean="0"/>
              <a:t>22.05.2015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B184-7883-4314-A57C-F6BA6A1F0E96}" type="datetime1">
              <a:rPr lang="nb-NO" smtClean="0"/>
              <a:t>22.05.2015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BB36-912D-4AC3-8E4A-8138E4BF6D07}" type="datetime1">
              <a:rPr lang="nb-NO" smtClean="0"/>
              <a:t>22.05.2015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DAEE-1FC3-4EE4-9B01-B4921EC45746}" type="datetime1">
              <a:rPr lang="nb-NO" smtClean="0"/>
              <a:t>22.05.2015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0EBD-1E63-4BDE-B899-EAD8851A472F}" type="datetime1">
              <a:rPr lang="nb-NO" smtClean="0"/>
              <a:t>22.05.2015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0948-72DA-44D0-8524-3E1358F9FC74}" type="datetime1">
              <a:rPr lang="nb-NO" smtClean="0"/>
              <a:t>22.05.2015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A338-0646-40DD-886F-46BFE567A42E}" type="datetime1">
              <a:rPr lang="nb-NO" smtClean="0"/>
              <a:t>22.05.2015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EE21-1D9F-4E1B-A9A1-87737555180A}" type="datetime1">
              <a:rPr lang="nb-NO" smtClean="0"/>
              <a:t>22.05.2015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0A92-F75F-4514-BF07-9FDF15A8E1CD}" type="datetime1">
              <a:rPr lang="nb-NO" smtClean="0"/>
              <a:t>22.05.2015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2417E-40D5-4760-B16F-80E9592E5DDC}" type="datetime1">
              <a:rPr lang="nb-NO" smtClean="0"/>
              <a:t>22.05.2015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zure.microsoft.com/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zure.microsoft.com/en-gb/pricing/calculator/" TargetMode="External"/><Relationship Id="rId5" Type="http://schemas.openxmlformats.org/officeDocument/2006/relationships/hyperlink" Target="https://www.visualstudio.com/en-us/products/visual-studio-community-vs.aspx" TargetMode="External"/><Relationship Id="rId4" Type="http://schemas.openxmlformats.org/officeDocument/2006/relationships/hyperlink" Target="https://code.visualstudio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gnushg/NodeConfOneShotOslo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mailto:magnus.green@bouvet.n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60" y="6327820"/>
            <a:ext cx="1622128" cy="55756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415480" y="2204864"/>
            <a:ext cx="9143999" cy="1772816"/>
          </a:xfrm>
          <a:prstGeom prst="rect">
            <a:avLst/>
          </a:prstGeom>
          <a:solidFill>
            <a:schemeClr val="tx1">
              <a:alpha val="94000"/>
            </a:schemeClr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b-NO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58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 + NodeJS = </a:t>
            </a:r>
            <a:r>
              <a:rPr lang="nb-NO" sz="58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nb-NO" sz="4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NodeConf</a:t>
            </a:r>
            <a:r>
              <a:rPr lang="nb-NO" sz="4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4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OneShot</a:t>
            </a:r>
            <a:r>
              <a:rPr lang="nb-NO" sz="4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Oslo</a:t>
            </a:r>
            <a:endParaRPr lang="nb-NO" sz="4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solidFill>
                <a:schemeClr val="accent2"/>
              </a:solidFill>
              <a:latin typeface="Audiowide" panose="02000503000000020004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0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1143000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b-NO" sz="40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b-NO" sz="40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b-NO" sz="40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magnusGreen</a:t>
            </a:r>
            <a:r>
              <a:rPr lang="nb-NO" sz="40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8059" y="1259796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Travelling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4439" y="4956223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29566" y="3820678"/>
            <a:ext cx="1067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76682" y="1624753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Rock n’ Roll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92363" y="2009077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Coffee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68408" y="119164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5760" y="6475842"/>
            <a:ext cx="413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 </a:t>
            </a:r>
            <a:r>
              <a:rPr lang="nb-NO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Information Technology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8338" y="2927470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76682" y="3089997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874" y="3857208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Consultant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823348" y="4869160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0536" y="5921437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Internet</a:t>
            </a:r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things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831825" y="5419963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Agile</a:t>
            </a:r>
          </a:p>
        </p:txBody>
      </p:sp>
      <p:cxnSp>
        <p:nvCxnSpPr>
          <p:cNvPr id="20" name="Elbow Connector 19"/>
          <p:cNvCxnSpPr/>
          <p:nvPr/>
        </p:nvCxnSpPr>
        <p:spPr>
          <a:xfrm flipV="1">
            <a:off x="6744072" y="2258086"/>
            <a:ext cx="3168352" cy="285788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92363" y="3102371"/>
            <a:ext cx="2437421" cy="55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532081" y="1340768"/>
            <a:ext cx="3174055" cy="62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464153" y="3266647"/>
            <a:ext cx="2135101" cy="126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endCxn id="8" idx="1"/>
          </p:cNvCxnSpPr>
          <p:nvPr/>
        </p:nvCxnSpPr>
        <p:spPr>
          <a:xfrm flipV="1">
            <a:off x="6536432" y="3989955"/>
            <a:ext cx="3293134" cy="735192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227646" y="5023325"/>
            <a:ext cx="2601920" cy="22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8" idx="1"/>
          </p:cNvCxnSpPr>
          <p:nvPr/>
        </p:nvCxnSpPr>
        <p:spPr>
          <a:xfrm>
            <a:off x="6320325" y="5589240"/>
            <a:ext cx="35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904312" y="6057589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York</a:t>
            </a:r>
          </a:p>
        </p:txBody>
      </p:sp>
      <p:cxnSp>
        <p:nvCxnSpPr>
          <p:cNvPr id="51" name="Elbow Connector 50"/>
          <p:cNvCxnSpPr>
            <a:endCxn id="50" idx="1"/>
          </p:cNvCxnSpPr>
          <p:nvPr/>
        </p:nvCxnSpPr>
        <p:spPr>
          <a:xfrm>
            <a:off x="6672064" y="5954562"/>
            <a:ext cx="2232248" cy="272304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228870" y="4018875"/>
            <a:ext cx="2973170" cy="152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7" idx="3"/>
          </p:cNvCxnSpPr>
          <p:nvPr/>
        </p:nvCxnSpPr>
        <p:spPr>
          <a:xfrm flipV="1">
            <a:off x="2956964" y="5589242"/>
            <a:ext cx="2923012" cy="501472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" idx="3"/>
          </p:cNvCxnSpPr>
          <p:nvPr/>
        </p:nvCxnSpPr>
        <p:spPr>
          <a:xfrm>
            <a:off x="2657037" y="1429073"/>
            <a:ext cx="2796456" cy="280598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423417" y="2178354"/>
            <a:ext cx="2736480" cy="9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95600" y="5085184"/>
            <a:ext cx="31060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128" y="866173"/>
            <a:ext cx="4860882" cy="5909010"/>
          </a:xfrm>
          <a:prstGeom prst="rect">
            <a:avLst/>
          </a:prstGeom>
        </p:spPr>
      </p:pic>
      <p:pic>
        <p:nvPicPr>
          <p:cNvPr id="37" name="Bild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60" y="6327820"/>
            <a:ext cx="1622128" cy="5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2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endParaRPr lang="nb-NO" sz="54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Bild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60" y="6327820"/>
            <a:ext cx="1622128" cy="557564"/>
          </a:xfrm>
          <a:prstGeom prst="rect">
            <a:avLst/>
          </a:prstGeom>
        </p:spPr>
      </p:pic>
      <p:pic>
        <p:nvPicPr>
          <p:cNvPr id="6" name="Plassholder for innhold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37"/>
          <a:stretch/>
        </p:blipFill>
        <p:spPr>
          <a:xfrm>
            <a:off x="4610243" y="2708919"/>
            <a:ext cx="6134836" cy="4015063"/>
          </a:xfrm>
          <a:prstGeom prst="rect">
            <a:avLst/>
          </a:prstGeom>
        </p:spPr>
      </p:pic>
      <p:pic>
        <p:nvPicPr>
          <p:cNvPr id="9" name="Bild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43" y="2708919"/>
            <a:ext cx="3600400" cy="3600400"/>
          </a:xfrm>
          <a:prstGeom prst="rect">
            <a:avLst/>
          </a:prstGeom>
        </p:spPr>
      </p:pic>
      <p:pic>
        <p:nvPicPr>
          <p:cNvPr id="10" name="Bild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81" y="1155966"/>
            <a:ext cx="4342525" cy="1568830"/>
          </a:xfrm>
          <a:prstGeom prst="rect">
            <a:avLst/>
          </a:prstGeom>
        </p:spPr>
      </p:pic>
      <p:pic>
        <p:nvPicPr>
          <p:cNvPr id="11" name="Bild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3872" y="1162235"/>
            <a:ext cx="5910896" cy="154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7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endParaRPr lang="nb-NO" sz="54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Bild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60" y="6327820"/>
            <a:ext cx="1622128" cy="557564"/>
          </a:xfrm>
          <a:prstGeom prst="rect">
            <a:avLst/>
          </a:prstGeom>
        </p:spPr>
      </p:pic>
      <p:pic>
        <p:nvPicPr>
          <p:cNvPr id="12" name="Bild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50" y="2813612"/>
            <a:ext cx="6821229" cy="3514208"/>
          </a:xfrm>
          <a:prstGeom prst="rect">
            <a:avLst/>
          </a:prstGeom>
        </p:spPr>
      </p:pic>
      <p:pic>
        <p:nvPicPr>
          <p:cNvPr id="13" name="Bild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21" y="1304360"/>
            <a:ext cx="3890179" cy="1141119"/>
          </a:xfrm>
          <a:prstGeom prst="rect">
            <a:avLst/>
          </a:prstGeom>
        </p:spPr>
      </p:pic>
      <p:pic>
        <p:nvPicPr>
          <p:cNvPr id="14" name="Bild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272" y="2924944"/>
            <a:ext cx="2592288" cy="2592288"/>
          </a:xfrm>
          <a:prstGeom prst="rect">
            <a:avLst/>
          </a:prstGeom>
        </p:spPr>
      </p:pic>
      <p:pic>
        <p:nvPicPr>
          <p:cNvPr id="15" name="Bild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57308" flipH="1">
            <a:off x="10221008" y="3221278"/>
            <a:ext cx="1184962" cy="2650574"/>
          </a:xfrm>
          <a:prstGeom prst="rect">
            <a:avLst/>
          </a:prstGeom>
        </p:spPr>
      </p:pic>
      <p:pic>
        <p:nvPicPr>
          <p:cNvPr id="16" name="Bild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3818" y="1329883"/>
            <a:ext cx="3444370" cy="114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8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</a:t>
            </a:r>
            <a:endParaRPr lang="nb-NO" sz="54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1316445"/>
            <a:ext cx="11593288" cy="49208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since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2011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Deploy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run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applications</a:t>
            </a:r>
            <a:endParaRPr lang="nb-NO" sz="36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services from </a:t>
            </a:r>
            <a:r>
              <a:rPr lang="nb-NO" sz="36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applications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Visual 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Studio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awesome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Visual 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Studio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Bild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60" y="6327820"/>
            <a:ext cx="1622128" cy="5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1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2420888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</a:t>
            </a:r>
            <a:b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up and </a:t>
            </a:r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deploy</a:t>
            </a:r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</a:t>
            </a:r>
            <a:endParaRPr lang="nb-NO" sz="54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60" y="6327820"/>
            <a:ext cx="1622128" cy="5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4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2420888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</a:t>
            </a:r>
            <a:b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Connecting</a:t>
            </a:r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</a:t>
            </a:r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services</a:t>
            </a:r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60" y="6327820"/>
            <a:ext cx="1622128" cy="5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4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nb-NO" sz="54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</a:t>
            </a:r>
            <a:r>
              <a:rPr lang="nb-NO" sz="5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54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started</a:t>
            </a:r>
            <a:endParaRPr lang="nb-NO" sz="54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1316445"/>
            <a:ext cx="11593288" cy="49208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 for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trial, 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http://azure.microsoft.com/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apps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Visual Studio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Visual Studio </a:t>
            </a:r>
            <a:r>
              <a:rPr lang="nb-NO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Community</a:t>
            </a:r>
            <a:r>
              <a:rPr lang="nb-NO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 2013</a:t>
            </a:r>
            <a:endParaRPr lang="nb-NO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nb-NO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nb-NO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http://azure.microsoft.com/en-gb/pricing/calculator/</a:t>
            </a:r>
            <a:endParaRPr lang="nb-NO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Bild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60" y="6327820"/>
            <a:ext cx="1622128" cy="5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27262" y="6486340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https://github.com/magnushg/automatr</a:t>
            </a:r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287" y="1268760"/>
            <a:ext cx="4824536" cy="482453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want</a:t>
            </a:r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more?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63352" y="1268760"/>
            <a:ext cx="6206480" cy="52399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at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b-NO" sz="3600" dirty="0">
                <a:solidFill>
                  <a:srgbClr val="D99694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https://github.com/magnushg/NodeConfOneShotOslo</a:t>
            </a:r>
            <a:endParaRPr lang="nb-NO" sz="3600" dirty="0">
              <a:solidFill>
                <a:srgbClr val="D9969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Contact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at </a:t>
            </a:r>
            <a:r>
              <a:rPr lang="nb-NO" sz="36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magnus.green@bouvet.no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@</a:t>
            </a:r>
            <a:r>
              <a:rPr lang="nb-NO" sz="36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magnusg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Bild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60" y="6327820"/>
            <a:ext cx="1622128" cy="5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4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gendefinert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B3E2"/>
      </a:hlink>
      <a:folHlink>
        <a:srgbClr val="8DB3E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42789</TotalTime>
  <Words>164</Words>
  <Application>Microsoft Office PowerPoint</Application>
  <PresentationFormat>Widescreen</PresentationFormat>
  <Paragraphs>51</Paragraphs>
  <Slides>9</Slides>
  <Notes>6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6" baseType="lpstr">
      <vt:lpstr>Arial</vt:lpstr>
      <vt:lpstr>Audiowide</vt:lpstr>
      <vt:lpstr>Calibri</vt:lpstr>
      <vt:lpstr>Consolas</vt:lpstr>
      <vt:lpstr>Courier New</vt:lpstr>
      <vt:lpstr>Wingdings</vt:lpstr>
      <vt:lpstr>Office Theme</vt:lpstr>
      <vt:lpstr>PowerPoint-presentasjon</vt:lpstr>
      <vt:lpstr>var name = magnusGreen;</vt:lpstr>
      <vt:lpstr>NodeJS @home</vt:lpstr>
      <vt:lpstr>NodeJS @work</vt:lpstr>
      <vt:lpstr>NodeJS + Azure</vt:lpstr>
      <vt:lpstr>DEMO Set up and deploy application to Azure</vt:lpstr>
      <vt:lpstr>DEMO Connecting to Azure services</vt:lpstr>
      <vt:lpstr>get started</vt:lpstr>
      <vt:lpstr>want more?</vt:lpstr>
    </vt:vector>
  </TitlesOfParts>
  <Company>Bouvet 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Arkitektur trafikkportalen</dc:title>
  <dc:creator>Magnus Green</dc:creator>
  <cp:lastModifiedBy>Magnus Green</cp:lastModifiedBy>
  <cp:revision>259</cp:revision>
  <dcterms:created xsi:type="dcterms:W3CDTF">2010-09-17T12:39:29Z</dcterms:created>
  <dcterms:modified xsi:type="dcterms:W3CDTF">2015-05-22T17:58:00Z</dcterms:modified>
</cp:coreProperties>
</file>