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1" r:id="rId2"/>
    <p:sldId id="279" r:id="rId3"/>
    <p:sldId id="302" r:id="rId4"/>
    <p:sldId id="308" r:id="rId5"/>
    <p:sldId id="311" r:id="rId6"/>
    <p:sldId id="309" r:id="rId7"/>
    <p:sldId id="292" r:id="rId8"/>
    <p:sldId id="312" r:id="rId9"/>
    <p:sldId id="296" r:id="rId10"/>
  </p:sldIdLst>
  <p:sldSz cx="9144000" cy="6858000" type="screen4x3"/>
  <p:notesSz cx="6797675" cy="9926638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EA14"/>
    <a:srgbClr val="093844"/>
    <a:srgbClr val="52736B"/>
    <a:srgbClr val="20262B"/>
    <a:srgbClr val="FFF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94" autoAdjust="0"/>
    <p:restoredTop sz="90109" autoAdjust="0"/>
  </p:normalViewPr>
  <p:slideViewPr>
    <p:cSldViewPr>
      <p:cViewPr varScale="1">
        <p:scale>
          <a:sx n="93" d="100"/>
          <a:sy n="93" d="100"/>
        </p:scale>
        <p:origin x="1344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C7E5D-2249-4AED-8E07-5BC47B95A802}" type="datetimeFigureOut">
              <a:rPr lang="nb-NO" smtClean="0"/>
              <a:t>20.05.2015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A9603-220A-496F-A3E2-D0E5D68043F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37075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E25F1-470E-45F2-BDE8-F9770272E8C0}" type="datetimeFigureOut">
              <a:rPr lang="nb-NO" smtClean="0"/>
              <a:t>20.05.2015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BBA7B-2A3A-4FBD-B86D-72CEFE9BC3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83885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5606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>
                <a:solidFill>
                  <a:schemeClr val="bg1">
                    <a:lumMod val="95000"/>
                  </a:schemeClr>
                </a:solidFill>
              </a:rPr>
              <a:t>Magnus Green</a:t>
            </a:r>
          </a:p>
          <a:p>
            <a:r>
              <a:rPr lang="nb-NO" dirty="0" smtClean="0">
                <a:solidFill>
                  <a:schemeClr val="bg1">
                    <a:lumMod val="95000"/>
                  </a:schemeClr>
                </a:solidFill>
              </a:rPr>
              <a:t>Jobber i Microsoft-avdelingen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9431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9129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0130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8530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06824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12071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9452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620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ED78-9B1A-483A-9B1B-976707F2AD05}" type="datetime1">
              <a:rPr lang="nb-NO" smtClean="0"/>
              <a:t>20.05.2015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A29D-DCB3-4D6A-8FF9-9521621F4D68}" type="datetime1">
              <a:rPr lang="nb-NO" smtClean="0"/>
              <a:t>20.05.2015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6C7C-83A1-4492-8FF4-982D2ED4C04F}" type="datetime1">
              <a:rPr lang="nb-NO" smtClean="0"/>
              <a:t>20.05.2015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B184-7883-4314-A57C-F6BA6A1F0E96}" type="datetime1">
              <a:rPr lang="nb-NO" smtClean="0"/>
              <a:t>20.05.2015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BB36-912D-4AC3-8E4A-8138E4BF6D07}" type="datetime1">
              <a:rPr lang="nb-NO" smtClean="0"/>
              <a:t>20.05.2015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DAEE-1FC3-4EE4-9B01-B4921EC45746}" type="datetime1">
              <a:rPr lang="nb-NO" smtClean="0"/>
              <a:t>20.05.2015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0EBD-1E63-4BDE-B899-EAD8851A472F}" type="datetime1">
              <a:rPr lang="nb-NO" smtClean="0"/>
              <a:t>20.05.2015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0948-72DA-44D0-8524-3E1358F9FC74}" type="datetime1">
              <a:rPr lang="nb-NO" smtClean="0"/>
              <a:t>20.05.2015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A338-0646-40DD-886F-46BFE567A42E}" type="datetime1">
              <a:rPr lang="nb-NO" smtClean="0"/>
              <a:t>20.05.2015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EE21-1D9F-4E1B-A9A1-87737555180A}" type="datetime1">
              <a:rPr lang="nb-NO" smtClean="0"/>
              <a:t>20.05.2015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0A92-F75F-4514-BF07-9FDF15A8E1CD}" type="datetime1">
              <a:rPr lang="nb-NO" smtClean="0"/>
              <a:t>20.05.2015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2417E-40D5-4760-B16F-80E9592E5DDC}" type="datetime1">
              <a:rPr lang="nb-NO" smtClean="0"/>
              <a:t>20.05.2015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azure.microsoft.com/en-gb/pricing/calculato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isualstudio.com/en-us/products/visual-studio-community-vs.aspx" TargetMode="External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://azure.microsoft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agnus.green@bouvet.no" TargetMode="External"/><Relationship Id="rId5" Type="http://schemas.openxmlformats.org/officeDocument/2006/relationships/hyperlink" Target="https://github.com/magnushg/NodeConfOneShotOslo" TargetMode="Externa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2060848"/>
            <a:ext cx="9143999" cy="1772816"/>
          </a:xfrm>
          <a:prstGeom prst="rect">
            <a:avLst/>
          </a:prstGeom>
          <a:solidFill>
            <a:schemeClr val="tx1">
              <a:alpha val="94000"/>
            </a:schemeClr>
          </a:solidFill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b-NO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58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 + NodeJS = </a:t>
            </a:r>
            <a:r>
              <a:rPr lang="nb-NO" sz="58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nb-NO" sz="4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NodeConf</a:t>
            </a:r>
            <a:r>
              <a:rPr lang="nb-NO" sz="4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4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OneShot</a:t>
            </a:r>
            <a:r>
              <a:rPr lang="nb-NO" sz="4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Oslo</a:t>
            </a:r>
          </a:p>
          <a:p>
            <a:endParaRPr lang="nb-NO" sz="5800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solidFill>
                <a:schemeClr val="accent2"/>
              </a:solidFill>
              <a:latin typeface="Audiowide" panose="02000503000000020004" pitchFamily="2" charset="0"/>
              <a:cs typeface="Consolas" panose="020B0609020204030204" pitchFamily="49" charset="0"/>
            </a:endParaRPr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237312"/>
            <a:ext cx="1622128" cy="5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0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nb-NO" sz="40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b-NO" sz="40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b-NO" sz="40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b-NO" sz="40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magnusGreen</a:t>
            </a:r>
            <a:r>
              <a:rPr lang="nb-NO" sz="40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nb-NO" sz="4000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5643" y="1222558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Travelling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838" y="3873923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4869710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Code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55383" y="3832002"/>
            <a:ext cx="1067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88283" y="1628800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Rock n’ Roll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6542" y="1993406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Coffee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80312" y="1115452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23898" y="6475842"/>
            <a:ext cx="4134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 </a:t>
            </a:r>
            <a:r>
              <a:rPr lang="nb-NO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Information Technology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80312" y="2175247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80312" y="3068960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5296" y="2928093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Consultant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96862" y="4859868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254" y="5921437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Internet</a:t>
            </a:r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things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80312" y="5363924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Agile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Elbow Connector 19"/>
          <p:cNvCxnSpPr>
            <a:endCxn id="9" idx="1"/>
          </p:cNvCxnSpPr>
          <p:nvPr/>
        </p:nvCxnSpPr>
        <p:spPr>
          <a:xfrm flipV="1">
            <a:off x="4860032" y="1798077"/>
            <a:ext cx="2528251" cy="478797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868144" y="2492896"/>
            <a:ext cx="151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08081" y="1347049"/>
            <a:ext cx="2404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40152" y="3279252"/>
            <a:ext cx="14723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5012432" y="4047446"/>
            <a:ext cx="2386596" cy="677699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732588" y="5072977"/>
            <a:ext cx="1664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796325" y="5589240"/>
            <a:ext cx="26161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380312" y="6057589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York</a:t>
            </a:r>
          </a:p>
        </p:txBody>
      </p:sp>
      <p:cxnSp>
        <p:nvCxnSpPr>
          <p:cNvPr id="51" name="Elbow Connector 50"/>
          <p:cNvCxnSpPr>
            <a:endCxn id="50" idx="1"/>
          </p:cNvCxnSpPr>
          <p:nvPr/>
        </p:nvCxnSpPr>
        <p:spPr>
          <a:xfrm>
            <a:off x="5148064" y="5954562"/>
            <a:ext cx="2232248" cy="272304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701795" y="3105218"/>
            <a:ext cx="2404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691680" y="4047446"/>
            <a:ext cx="9361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flipV="1">
            <a:off x="2432682" y="5589242"/>
            <a:ext cx="1923294" cy="501472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1697245" y="1421977"/>
            <a:ext cx="2232248" cy="287693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701795" y="2179302"/>
            <a:ext cx="19341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673196" y="5085184"/>
            <a:ext cx="2404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908720"/>
            <a:ext cx="4764987" cy="5792438"/>
          </a:xfrm>
          <a:prstGeom prst="rect">
            <a:avLst/>
          </a:prstGeom>
        </p:spPr>
      </p:pic>
      <p:pic>
        <p:nvPicPr>
          <p:cNvPr id="36" name="Bild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237312"/>
            <a:ext cx="1622128" cy="5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2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 @home</a:t>
            </a:r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237312"/>
            <a:ext cx="1622128" cy="557564"/>
          </a:xfrm>
          <a:prstGeom prst="rect">
            <a:avLst/>
          </a:prstGeom>
        </p:spPr>
      </p:pic>
      <p:pic>
        <p:nvPicPr>
          <p:cNvPr id="7" name="Plassholder for innhold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37"/>
          <a:stretch/>
        </p:blipFill>
        <p:spPr>
          <a:xfrm>
            <a:off x="3627776" y="2695524"/>
            <a:ext cx="5319469" cy="3481430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95524"/>
            <a:ext cx="3456384" cy="3456384"/>
          </a:xfrm>
          <a:prstGeom prst="rect">
            <a:avLst/>
          </a:prstGeom>
        </p:spPr>
      </p:pic>
      <p:pic>
        <p:nvPicPr>
          <p:cNvPr id="10" name="Bild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38944"/>
            <a:ext cx="4058910" cy="1466369"/>
          </a:xfrm>
          <a:prstGeom prst="rect">
            <a:avLst/>
          </a:prstGeom>
        </p:spPr>
      </p:pic>
      <p:pic>
        <p:nvPicPr>
          <p:cNvPr id="11" name="Bild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8421" y="1463383"/>
            <a:ext cx="4708824" cy="123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7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 @work</a:t>
            </a:r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237312"/>
            <a:ext cx="1622128" cy="557564"/>
          </a:xfrm>
          <a:prstGeom prst="rect">
            <a:avLst/>
          </a:prstGeom>
        </p:spPr>
      </p:pic>
      <p:pic>
        <p:nvPicPr>
          <p:cNvPr id="3" name="Bild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48" y="3573016"/>
            <a:ext cx="5842835" cy="3010152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21" y="1304360"/>
            <a:ext cx="3452697" cy="1012791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124744"/>
            <a:ext cx="1899538" cy="1899538"/>
          </a:xfrm>
          <a:prstGeom prst="rect">
            <a:avLst/>
          </a:prstGeom>
        </p:spPr>
      </p:pic>
      <p:pic>
        <p:nvPicPr>
          <p:cNvPr id="9" name="Bild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57308" flipH="1">
            <a:off x="5707519" y="1389887"/>
            <a:ext cx="868299" cy="1942248"/>
          </a:xfrm>
          <a:prstGeom prst="rect">
            <a:avLst/>
          </a:prstGeom>
        </p:spPr>
      </p:pic>
      <p:pic>
        <p:nvPicPr>
          <p:cNvPr id="11" name="Bild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348" y="2317151"/>
            <a:ext cx="3444370" cy="114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3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54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lang="nb-NO" sz="54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b-NO" sz="54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</a:t>
            </a:r>
            <a:endParaRPr lang="nb-NO" sz="5400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237312"/>
            <a:ext cx="1622128" cy="557564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3528" y="1844824"/>
            <a:ext cx="8363272" cy="459191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Supported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since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2011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Deploy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run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applications</a:t>
            </a: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services from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applications</a:t>
            </a: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Visual Studio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awesome</a:t>
            </a: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Visual Studio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98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0608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b-NO" sz="54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</a:t>
            </a:r>
            <a:br>
              <a:rPr lang="nb-NO" sz="54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b-NO" sz="54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up and </a:t>
            </a:r>
            <a:r>
              <a:rPr lang="nb-NO" sz="54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deploy</a:t>
            </a:r>
            <a:r>
              <a:rPr lang="nb-NO" sz="54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54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nb-NO" sz="54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nb-NO" sz="54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</a:t>
            </a:r>
            <a:endParaRPr lang="nb-NO" sz="5400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237312"/>
            <a:ext cx="1622128" cy="5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2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208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b-NO" sz="54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</a:t>
            </a:r>
            <a:br>
              <a:rPr lang="nb-NO" sz="54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b-NO" sz="54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Connecting</a:t>
            </a:r>
            <a:r>
              <a:rPr lang="nb-NO" sz="54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54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nb-NO" sz="54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</a:t>
            </a:r>
            <a:r>
              <a:rPr lang="nb-NO" sz="54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services</a:t>
            </a:r>
            <a:endParaRPr lang="nb-NO" sz="5400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237312"/>
            <a:ext cx="1622128" cy="5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4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54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nb-NO" sz="54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54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started</a:t>
            </a:r>
            <a:endParaRPr lang="nb-NO" sz="5400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237312"/>
            <a:ext cx="1622128" cy="557564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3528" y="1526918"/>
            <a:ext cx="8363272" cy="459191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nb-NO" sz="36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 for </a:t>
            </a:r>
            <a:r>
              <a:rPr lang="nb-NO" sz="36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trial, 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http://azure.microsoft.com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/</a:t>
            </a:r>
            <a:endParaRPr lang="nb-NO" sz="36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apps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  <a:endParaRPr lang="nb-NO" sz="36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Visual Studio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Visual Studio </a:t>
            </a:r>
            <a:r>
              <a:rPr lang="nb-NO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Community</a:t>
            </a:r>
            <a:r>
              <a:rPr lang="nb-NO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 </a:t>
            </a:r>
            <a:r>
              <a:rPr lang="nb-NO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2013</a:t>
            </a:r>
            <a:endParaRPr lang="nb-NO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nb-NO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nb-NO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7"/>
              </a:rPr>
              <a:t>http://azure.microsoft.com/en-gb/pricing/calculator/</a:t>
            </a:r>
            <a:endParaRPr lang="nb-NO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nb-NO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hlinkClick r:id="rId5"/>
            </a:endParaRPr>
          </a:p>
          <a:p>
            <a:pPr>
              <a:buFont typeface="Wingdings" panose="05000000000000000000" pitchFamily="2" charset="2"/>
              <a:buChar char="§"/>
            </a:pPr>
            <a:endParaRPr lang="nb-NO" sz="36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hlinkClick r:id="rId5"/>
            </a:endParaRPr>
          </a:p>
          <a:p>
            <a:pPr>
              <a:buFont typeface="Wingdings" panose="05000000000000000000" pitchFamily="2" charset="2"/>
              <a:buChar char="§"/>
            </a:pPr>
            <a:endParaRPr lang="nb-NO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hlinkClick r:id="rId5"/>
            </a:endParaRPr>
          </a:p>
          <a:p>
            <a:pPr marL="0" indent="0">
              <a:buNone/>
            </a:pPr>
            <a:endParaRPr lang="nb-NO" sz="36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99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3261" y="6486340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https://github.com/magnushg/automatr</a:t>
            </a:r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237312"/>
            <a:ext cx="1622128" cy="557564"/>
          </a:xfrm>
          <a:prstGeom prst="rect">
            <a:avLst/>
          </a:prstGeom>
        </p:spPr>
      </p:pic>
      <p:pic>
        <p:nvPicPr>
          <p:cNvPr id="6" name="Bild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916832"/>
            <a:ext cx="3528392" cy="352839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54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nb-NO" sz="54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ant</a:t>
            </a:r>
            <a:r>
              <a:rPr lang="nb-NO" sz="54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more?</a:t>
            </a:r>
            <a:endParaRPr lang="nb-NO" sz="5400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23528" y="1844824"/>
            <a:ext cx="4968552" cy="459191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b-NO" sz="28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</a:t>
            </a:r>
            <a:r>
              <a:rPr lang="nb-NO" sz="28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available</a:t>
            </a:r>
            <a:r>
              <a:rPr lang="nb-NO" sz="28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at </a:t>
            </a:r>
            <a:r>
              <a:rPr lang="nb-NO" sz="28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nb-NO" sz="28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b-NO" sz="2800" dirty="0">
                <a:solidFill>
                  <a:srgbClr val="D99694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https://</a:t>
            </a:r>
            <a:r>
              <a:rPr lang="nb-NO" sz="2800" dirty="0" smtClean="0">
                <a:solidFill>
                  <a:srgbClr val="D99694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github.com/magnushg/NodeConfOneShotOslo</a:t>
            </a:r>
            <a:endParaRPr lang="nb-NO" sz="2800" dirty="0" smtClean="0">
              <a:solidFill>
                <a:srgbClr val="D9969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28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Contact</a:t>
            </a:r>
            <a:r>
              <a:rPr lang="nb-NO" sz="28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28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</a:t>
            </a:r>
            <a:r>
              <a:rPr lang="nb-NO" sz="28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at </a:t>
            </a:r>
            <a:r>
              <a:rPr lang="nb-NO" sz="28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magnus.green@bouvet.no</a:t>
            </a:r>
            <a:r>
              <a:rPr lang="nb-NO" sz="28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@</a:t>
            </a:r>
            <a:r>
              <a:rPr lang="nb-NO" sz="28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magnusg</a:t>
            </a:r>
            <a:endParaRPr lang="nb-NO" sz="28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14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gendefinert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B3E2"/>
      </a:hlink>
      <a:folHlink>
        <a:srgbClr val="8DB3E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35859</TotalTime>
  <Words>141</Words>
  <Application>Microsoft Office PowerPoint</Application>
  <PresentationFormat>Skjermfremvisning (4:3)</PresentationFormat>
  <Paragraphs>54</Paragraphs>
  <Slides>9</Slides>
  <Notes>9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6" baseType="lpstr">
      <vt:lpstr>Arial</vt:lpstr>
      <vt:lpstr>Audiowide</vt:lpstr>
      <vt:lpstr>Calibri</vt:lpstr>
      <vt:lpstr>Consolas</vt:lpstr>
      <vt:lpstr>Courier New</vt:lpstr>
      <vt:lpstr>Wingdings</vt:lpstr>
      <vt:lpstr>Office Theme</vt:lpstr>
      <vt:lpstr>PowerPoint-presentasjon</vt:lpstr>
      <vt:lpstr>var name = magnusGreen;</vt:lpstr>
      <vt:lpstr>NodeJS @home</vt:lpstr>
      <vt:lpstr>NodeJS @work</vt:lpstr>
      <vt:lpstr>NodeJS + Azure</vt:lpstr>
      <vt:lpstr>DEMO Set up and deploy application to Azure</vt:lpstr>
      <vt:lpstr>DEMO Connecting to Azure services</vt:lpstr>
      <vt:lpstr>Get started</vt:lpstr>
      <vt:lpstr>want more?</vt:lpstr>
    </vt:vector>
  </TitlesOfParts>
  <Company>Bouvet 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Arkitektur trafikkportalen</dc:title>
  <dc:creator>Magnus Green</dc:creator>
  <cp:lastModifiedBy>Magnus Green</cp:lastModifiedBy>
  <cp:revision>256</cp:revision>
  <dcterms:created xsi:type="dcterms:W3CDTF">2010-09-17T12:39:29Z</dcterms:created>
  <dcterms:modified xsi:type="dcterms:W3CDTF">2015-05-22T10:32:02Z</dcterms:modified>
</cp:coreProperties>
</file>