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1" r:id="rId2"/>
    <p:sldId id="279" r:id="rId3"/>
    <p:sldId id="290" r:id="rId4"/>
    <p:sldId id="298" r:id="rId5"/>
    <p:sldId id="286" r:id="rId6"/>
    <p:sldId id="299" r:id="rId7"/>
    <p:sldId id="302" r:id="rId8"/>
    <p:sldId id="307" r:id="rId9"/>
    <p:sldId id="301" r:id="rId10"/>
    <p:sldId id="289" r:id="rId11"/>
    <p:sldId id="306" r:id="rId12"/>
    <p:sldId id="292" r:id="rId13"/>
    <p:sldId id="296" r:id="rId14"/>
    <p:sldId id="303" r:id="rId15"/>
  </p:sldIdLst>
  <p:sldSz cx="12192000" cy="6858000"/>
  <p:notesSz cx="6797675" cy="9926638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EA14"/>
    <a:srgbClr val="093844"/>
    <a:srgbClr val="52736B"/>
    <a:srgbClr val="20262B"/>
    <a:srgbClr val="FFF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1" autoAdjust="0"/>
    <p:restoredTop sz="90109" autoAdjust="0"/>
  </p:normalViewPr>
  <p:slideViewPr>
    <p:cSldViewPr>
      <p:cViewPr varScale="1">
        <p:scale>
          <a:sx n="93" d="100"/>
          <a:sy n="93" d="100"/>
        </p:scale>
        <p:origin x="356" y="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gnus.green\Dropbox\automatr\presentation\NDC\predic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nb-NO">
                <a:solidFill>
                  <a:schemeClr val="bg1"/>
                </a:solidFill>
              </a:rPr>
              <a:t>Number of connected devices by 2020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'Ark1'!$A$3:$D$3</c:f>
              <c:strCache>
                <c:ptCount val="4"/>
                <c:pt idx="0">
                  <c:v>Today</c:v>
                </c:pt>
                <c:pt idx="1">
                  <c:v>Cisco</c:v>
                </c:pt>
                <c:pt idx="2">
                  <c:v>Ericsson</c:v>
                </c:pt>
                <c:pt idx="3">
                  <c:v>IDC</c:v>
                </c:pt>
              </c:strCache>
            </c:strRef>
          </c:cat>
          <c:val>
            <c:numRef>
              <c:f>'Ark1'!$A$4:$D$4</c:f>
              <c:numCache>
                <c:formatCode>#,##0</c:formatCode>
                <c:ptCount val="4"/>
                <c:pt idx="0">
                  <c:v>9000000000</c:v>
                </c:pt>
                <c:pt idx="1">
                  <c:v>50000000000</c:v>
                </c:pt>
                <c:pt idx="2">
                  <c:v>50000000000</c:v>
                </c:pt>
                <c:pt idx="3">
                  <c:v>212000000000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65565520"/>
        <c:axId val="1865566064"/>
      </c:barChart>
      <c:catAx>
        <c:axId val="1865565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1865566064"/>
        <c:crosses val="autoZero"/>
        <c:auto val="1"/>
        <c:lblAlgn val="ctr"/>
        <c:lblOffset val="100"/>
        <c:noMultiLvlLbl val="0"/>
      </c:catAx>
      <c:valAx>
        <c:axId val="1865566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1865565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C7E5D-2249-4AED-8E07-5BC47B95A802}" type="datetimeFigureOut">
              <a:rPr lang="nb-NO" smtClean="0"/>
              <a:t>28.05.2014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A9603-220A-496F-A3E2-D0E5D68043F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37075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E25F1-470E-45F2-BDE8-F9770272E8C0}" type="datetimeFigureOut">
              <a:rPr lang="nb-NO" smtClean="0"/>
              <a:t>28.05.2014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BBA7B-2A3A-4FBD-B86D-72CEFE9BC3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8388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5606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>
                <a:solidFill>
                  <a:schemeClr val="bg1">
                    <a:lumMod val="95000"/>
                  </a:schemeClr>
                </a:solidFill>
              </a:rPr>
              <a:t>Magnus Green</a:t>
            </a:r>
          </a:p>
          <a:p>
            <a:r>
              <a:rPr lang="nb-NO" dirty="0" smtClean="0">
                <a:solidFill>
                  <a:schemeClr val="bg1">
                    <a:lumMod val="95000"/>
                  </a:schemeClr>
                </a:solidFill>
              </a:rPr>
              <a:t>Jobber i Microsoft-avdelingen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9431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4598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Internet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Things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2018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My </a:t>
            </a:r>
            <a:r>
              <a:rPr lang="nb-NO" dirty="0" err="1" smtClean="0"/>
              <a:t>project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0792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Introduce Johnny-</a:t>
            </a:r>
            <a:r>
              <a:rPr lang="nb-NO" dirty="0" err="1" smtClean="0"/>
              <a:t>five</a:t>
            </a:r>
            <a:r>
              <a:rPr lang="nb-NO" dirty="0" smtClean="0"/>
              <a:t> for controlling </a:t>
            </a:r>
            <a:r>
              <a:rPr lang="nb-NO" dirty="0" err="1" smtClean="0"/>
              <a:t>Arduino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with</a:t>
            </a:r>
            <a:r>
              <a:rPr lang="nb-NO" baseline="0" dirty="0" smtClean="0"/>
              <a:t> JavaScript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7736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Introduce Johnny-</a:t>
            </a:r>
            <a:r>
              <a:rPr lang="nb-NO" dirty="0" err="1" smtClean="0"/>
              <a:t>five</a:t>
            </a:r>
            <a:r>
              <a:rPr lang="nb-NO" dirty="0" smtClean="0"/>
              <a:t> for controlling </a:t>
            </a:r>
            <a:r>
              <a:rPr lang="nb-NO" dirty="0" err="1" smtClean="0"/>
              <a:t>Arduino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with</a:t>
            </a:r>
            <a:r>
              <a:rPr lang="nb-NO" baseline="0" dirty="0" smtClean="0"/>
              <a:t> JavaScript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6621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D78-9B1A-483A-9B1B-976707F2AD05}" type="datetime1">
              <a:rPr lang="nb-NO" smtClean="0"/>
              <a:t>28.05.2014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A29D-DCB3-4D6A-8FF9-9521621F4D68}" type="datetime1">
              <a:rPr lang="nb-NO" smtClean="0"/>
              <a:t>28.05.2014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6C7C-83A1-4492-8FF4-982D2ED4C04F}" type="datetime1">
              <a:rPr lang="nb-NO" smtClean="0"/>
              <a:t>28.05.2014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B184-7883-4314-A57C-F6BA6A1F0E96}" type="datetime1">
              <a:rPr lang="nb-NO" smtClean="0"/>
              <a:t>28.05.2014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BB36-912D-4AC3-8E4A-8138E4BF6D07}" type="datetime1">
              <a:rPr lang="nb-NO" smtClean="0"/>
              <a:t>28.05.2014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DAEE-1FC3-4EE4-9B01-B4921EC45746}" type="datetime1">
              <a:rPr lang="nb-NO" smtClean="0"/>
              <a:t>28.05.2014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0EBD-1E63-4BDE-B899-EAD8851A472F}" type="datetime1">
              <a:rPr lang="nb-NO" smtClean="0"/>
              <a:t>28.05.2014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0948-72DA-44D0-8524-3E1358F9FC74}" type="datetime1">
              <a:rPr lang="nb-NO" smtClean="0"/>
              <a:t>28.05.2014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A338-0646-40DD-886F-46BFE567A42E}" type="datetime1">
              <a:rPr lang="nb-NO" smtClean="0"/>
              <a:t>28.05.2014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EE21-1D9F-4E1B-A9A1-87737555180A}" type="datetime1">
              <a:rPr lang="nb-NO" smtClean="0"/>
              <a:t>28.05.2014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0A92-F75F-4514-BF07-9FDF15A8E1CD}" type="datetime1">
              <a:rPr lang="nb-NO" smtClean="0"/>
              <a:t>28.05.2014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2417E-40D5-4760-B16F-80E9592E5DDC}" type="datetime1">
              <a:rPr lang="nb-NO" smtClean="0"/>
              <a:t>28.05.2014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gnushg/automatr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mailto:magnus.green@bouvet.no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24001" y="0"/>
            <a:ext cx="9143999" cy="1772816"/>
          </a:xfrm>
          <a:prstGeom prst="rect">
            <a:avLst/>
          </a:prstGeom>
          <a:solidFill>
            <a:schemeClr val="tx1">
              <a:alpha val="94000"/>
            </a:schemeClr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b-NO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58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Controlling </a:t>
            </a:r>
            <a:r>
              <a:rPr lang="nb-NO" sz="58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b-NO" sz="58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58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endParaRPr lang="nb-NO" sz="58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28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b-NO" sz="28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28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Arduino</a:t>
            </a:r>
            <a:r>
              <a:rPr lang="nb-NO" sz="28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JavaScript_</a:t>
            </a:r>
          </a:p>
          <a:p>
            <a:endParaRPr lang="en-US" sz="2800" dirty="0">
              <a:solidFill>
                <a:schemeClr val="accent2"/>
              </a:solidFill>
              <a:latin typeface="Audiowide" panose="02000503000000020004" pitchFamily="2" charset="0"/>
              <a:cs typeface="Consolas" panose="020B0609020204030204" pitchFamily="49" charset="0"/>
            </a:endParaRPr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60" y="6327820"/>
            <a:ext cx="1622128" cy="5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0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317480"/>
            <a:ext cx="5184576" cy="51845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johnny</a:t>
            </a:r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</a:t>
            </a:r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1944" y="1316445"/>
            <a:ext cx="6408712" cy="4920867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 Arduino with JavaScript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Firmata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protocol to communicate with Arduino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Running in a node.js server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Convenient for web and cloud programming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Bild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60" y="6327820"/>
            <a:ext cx="1622128" cy="5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arduino</a:t>
            </a:r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hardware_</a:t>
            </a:r>
          </a:p>
        </p:txBody>
      </p:sp>
      <p:sp>
        <p:nvSpPr>
          <p:cNvPr id="10" name="AutoShape 8" descr="Displaying bilde.JPG"/>
          <p:cNvSpPr>
            <a:spLocks noChangeAspect="1" noChangeArrowheads="1"/>
          </p:cNvSpPr>
          <p:nvPr/>
        </p:nvSpPr>
        <p:spPr bwMode="auto">
          <a:xfrm>
            <a:off x="3431704" y="3654928"/>
            <a:ext cx="2376264" cy="237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pic>
        <p:nvPicPr>
          <p:cNvPr id="11" name="Bild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0912" y="1998358"/>
            <a:ext cx="5157428" cy="3868072"/>
          </a:xfrm>
          <a:prstGeom prst="rect">
            <a:avLst/>
          </a:prstGeom>
        </p:spPr>
      </p:pic>
      <p:pic>
        <p:nvPicPr>
          <p:cNvPr id="2058" name="Picture 10" descr="http://photos-d.ak.instagram.com/hphotos-ak-ash/1922199_1424393727799531_1812699622_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52" y="1353680"/>
            <a:ext cx="4974139" cy="497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Bild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60" y="6327820"/>
            <a:ext cx="1622128" cy="5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9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 time_</a:t>
            </a:r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60" y="6327820"/>
            <a:ext cx="1622128" cy="5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27262" y="6486340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https://github.com/magnushg/automatr</a:t>
            </a:r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287" y="1268760"/>
            <a:ext cx="4824536" cy="482453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want</a:t>
            </a:r>
            <a:r>
              <a:rPr lang="nb-NO" sz="5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more?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63352" y="1268760"/>
            <a:ext cx="6206480" cy="52399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b-NO" sz="28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nb-NO" sz="28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r>
              <a:rPr lang="nb-NO" sz="28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 </a:t>
            </a:r>
            <a:r>
              <a:rPr lang="nb-NO" sz="28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nb-NO" sz="28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b-NO" sz="28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https://github.com/magnushg/automatr</a:t>
            </a:r>
            <a:endParaRPr lang="nb-NO" sz="28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28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Contact</a:t>
            </a:r>
            <a:r>
              <a:rPr lang="nb-NO" sz="28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28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</a:t>
            </a:r>
            <a:r>
              <a:rPr lang="nb-NO" sz="28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 </a:t>
            </a:r>
            <a:r>
              <a:rPr lang="nb-NO" sz="28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magnus.green@bouvet.no</a:t>
            </a:r>
            <a:r>
              <a:rPr lang="nb-NO" sz="28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@</a:t>
            </a:r>
            <a:r>
              <a:rPr lang="nb-NO" sz="28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magnusg</a:t>
            </a:r>
            <a:endParaRPr lang="nb-NO" sz="28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Bild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60" y="6327820"/>
            <a:ext cx="1622128" cy="5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4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9" y="1052736"/>
            <a:ext cx="12078143" cy="4896544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60" y="6327820"/>
            <a:ext cx="1622128" cy="5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5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1143000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b-NO" sz="40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b-NO" sz="40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b-NO" sz="40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magnusGreen</a:t>
            </a:r>
            <a:r>
              <a:rPr lang="nb-NO" sz="40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8059" y="1259796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Travelling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3269" y="3882534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4439" y="4956223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29566" y="3820678"/>
            <a:ext cx="1067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76682" y="1624753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Rock n’ Roll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92363" y="2009077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Coffee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68408" y="119164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5760" y="6475842"/>
            <a:ext cx="413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 </a:t>
            </a:r>
            <a:r>
              <a:rPr lang="nb-NO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Information Technology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46779" y="2304289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76682" y="3089997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99345" y="2928330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Consultant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23348" y="4869160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0536" y="5921437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Internet</a:t>
            </a:r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things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831825" y="5419963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Agile</a:t>
            </a:r>
          </a:p>
        </p:txBody>
      </p:sp>
      <p:cxnSp>
        <p:nvCxnSpPr>
          <p:cNvPr id="20" name="Elbow Connector 19"/>
          <p:cNvCxnSpPr>
            <a:endCxn id="9" idx="1"/>
          </p:cNvCxnSpPr>
          <p:nvPr/>
        </p:nvCxnSpPr>
        <p:spPr>
          <a:xfrm flipV="1">
            <a:off x="6532081" y="1794030"/>
            <a:ext cx="3144601" cy="274534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392145" y="2492896"/>
            <a:ext cx="2437421" cy="55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532081" y="1340768"/>
            <a:ext cx="3174055" cy="62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464153" y="3266647"/>
            <a:ext cx="2135101" cy="126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endCxn id="8" idx="1"/>
          </p:cNvCxnSpPr>
          <p:nvPr/>
        </p:nvCxnSpPr>
        <p:spPr>
          <a:xfrm flipV="1">
            <a:off x="6536432" y="3989955"/>
            <a:ext cx="3293134" cy="73519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227646" y="5023325"/>
            <a:ext cx="2601920" cy="22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8" idx="1"/>
          </p:cNvCxnSpPr>
          <p:nvPr/>
        </p:nvCxnSpPr>
        <p:spPr>
          <a:xfrm>
            <a:off x="6320325" y="5589240"/>
            <a:ext cx="35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904312" y="6057589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York</a:t>
            </a:r>
          </a:p>
        </p:txBody>
      </p:sp>
      <p:cxnSp>
        <p:nvCxnSpPr>
          <p:cNvPr id="51" name="Elbow Connector 50"/>
          <p:cNvCxnSpPr>
            <a:endCxn id="50" idx="1"/>
          </p:cNvCxnSpPr>
          <p:nvPr/>
        </p:nvCxnSpPr>
        <p:spPr>
          <a:xfrm>
            <a:off x="6672064" y="5954562"/>
            <a:ext cx="2232248" cy="272304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657037" y="3089997"/>
            <a:ext cx="2973170" cy="152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1908834" y="4047447"/>
            <a:ext cx="2242950" cy="110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7" idx="3"/>
          </p:cNvCxnSpPr>
          <p:nvPr/>
        </p:nvCxnSpPr>
        <p:spPr>
          <a:xfrm flipV="1">
            <a:off x="2956964" y="5589242"/>
            <a:ext cx="2923012" cy="50147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" idx="3"/>
          </p:cNvCxnSpPr>
          <p:nvPr/>
        </p:nvCxnSpPr>
        <p:spPr>
          <a:xfrm>
            <a:off x="2657037" y="1429073"/>
            <a:ext cx="2796456" cy="280598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423417" y="2178354"/>
            <a:ext cx="2736480" cy="9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95600" y="5085184"/>
            <a:ext cx="31060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128" y="866173"/>
            <a:ext cx="4860882" cy="5909010"/>
          </a:xfrm>
          <a:prstGeom prst="rect">
            <a:avLst/>
          </a:prstGeom>
        </p:spPr>
      </p:pic>
      <p:pic>
        <p:nvPicPr>
          <p:cNvPr id="37" name="Bild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60" y="6327820"/>
            <a:ext cx="1622128" cy="5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2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60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agenda_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Internet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IoT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automation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system</a:t>
            </a:r>
          </a:p>
          <a:p>
            <a:pPr marL="0" indent="0">
              <a:buNone/>
            </a:pP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60" y="6327820"/>
            <a:ext cx="1622128" cy="5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3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67849" y="-446220"/>
            <a:ext cx="4099642" cy="3074731"/>
          </a:xfrm>
          <a:prstGeom prst="rect">
            <a:avLst/>
          </a:prstGeom>
        </p:spPr>
      </p:pic>
      <p:pic>
        <p:nvPicPr>
          <p:cNvPr id="1026" name="Picture 2" descr="http://oktrackme.com/wp-content/uploads/2013/01/fitbit-aria-ma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511" y="3140968"/>
            <a:ext cx="5213959" cy="470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esd.volvocars.com/site/mobile/SalesServices/Support/volvo-on-call-to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-44283"/>
            <a:ext cx="5159896" cy="343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edia.treehugger.com/assets/images/2012/08/nest-thermostat-featured2374234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256" y="4293095"/>
            <a:ext cx="3925393" cy="262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37"/>
          <a:stretch/>
        </p:blipFill>
        <p:spPr>
          <a:xfrm>
            <a:off x="2927648" y="-37009"/>
            <a:ext cx="4137325" cy="2707752"/>
          </a:xfrm>
        </p:spPr>
      </p:pic>
      <p:pic>
        <p:nvPicPr>
          <p:cNvPr id="7" name="Picture 2" descr="http://www.tu.no/incoming/2013/02/14/1200014328.jpg/alternates/h1080/1200014328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770" y="2420888"/>
            <a:ext cx="3447899" cy="194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.homer.hk/wp-content/uploads/0SAMSUNG-RF4289HARS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2431954"/>
            <a:ext cx="3871831" cy="279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Bild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402" y="4476451"/>
            <a:ext cx="3363494" cy="266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4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36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predictions</a:t>
            </a:r>
            <a:r>
              <a:rPr lang="nb-NO" sz="60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60" y="6327820"/>
            <a:ext cx="1622128" cy="557564"/>
          </a:xfrm>
          <a:prstGeom prst="rect">
            <a:avLst/>
          </a:prstGeom>
        </p:spPr>
      </p:pic>
      <p:graphicFrame>
        <p:nvGraphicFramePr>
          <p:cNvPr id="10" name="Plassholder for innhold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549679"/>
              </p:ext>
            </p:extLst>
          </p:nvPr>
        </p:nvGraphicFramePr>
        <p:xfrm>
          <a:off x="1055440" y="1196752"/>
          <a:ext cx="9731424" cy="5289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031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96688" y="-639452"/>
            <a:ext cx="12529392" cy="939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360" y="226800"/>
            <a:ext cx="1947955" cy="6304779"/>
          </a:xfrm>
          <a:prstGeom prst="rect">
            <a:avLst/>
          </a:prstGeom>
        </p:spPr>
      </p:pic>
      <p:pic>
        <p:nvPicPr>
          <p:cNvPr id="10" name="Bild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890" y="1484784"/>
            <a:ext cx="793345" cy="107139"/>
          </a:xfrm>
          <a:prstGeom prst="rect">
            <a:avLst/>
          </a:prstGeom>
        </p:spPr>
      </p:pic>
      <p:grpSp>
        <p:nvGrpSpPr>
          <p:cNvPr id="13" name="Gruppe 12"/>
          <p:cNvGrpSpPr/>
          <p:nvPr/>
        </p:nvGrpSpPr>
        <p:grpSpPr>
          <a:xfrm>
            <a:off x="693560" y="188641"/>
            <a:ext cx="2313020" cy="6264696"/>
            <a:chOff x="26732" y="188640"/>
            <a:chExt cx="2313020" cy="6264696"/>
          </a:xfrm>
        </p:grpSpPr>
        <p:pic>
          <p:nvPicPr>
            <p:cNvPr id="3" name="Bild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732" y="188640"/>
              <a:ext cx="2313020" cy="6264696"/>
            </a:xfrm>
            <a:prstGeom prst="rect">
              <a:avLst/>
            </a:prstGeom>
          </p:spPr>
        </p:pic>
        <p:pic>
          <p:nvPicPr>
            <p:cNvPr id="11" name="Bild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2335" y="1916832"/>
              <a:ext cx="777377" cy="326950"/>
            </a:xfrm>
            <a:prstGeom prst="rect">
              <a:avLst/>
            </a:prstGeom>
          </p:spPr>
        </p:pic>
      </p:grpSp>
      <p:grpSp>
        <p:nvGrpSpPr>
          <p:cNvPr id="14" name="Gruppe 13"/>
          <p:cNvGrpSpPr/>
          <p:nvPr/>
        </p:nvGrpSpPr>
        <p:grpSpPr>
          <a:xfrm>
            <a:off x="3111292" y="296943"/>
            <a:ext cx="2628105" cy="4745903"/>
            <a:chOff x="2007409" y="210984"/>
            <a:chExt cx="2628105" cy="4745903"/>
          </a:xfrm>
        </p:grpSpPr>
        <p:pic>
          <p:nvPicPr>
            <p:cNvPr id="9" name="Bild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66900" y="210984"/>
              <a:ext cx="2268614" cy="4745903"/>
            </a:xfrm>
            <a:prstGeom prst="rect">
              <a:avLst/>
            </a:prstGeom>
          </p:spPr>
        </p:pic>
        <p:pic>
          <p:nvPicPr>
            <p:cNvPr id="12" name="Bild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07409" y="4653136"/>
              <a:ext cx="581743" cy="111158"/>
            </a:xfrm>
            <a:prstGeom prst="rect">
              <a:avLst/>
            </a:prstGeom>
          </p:spPr>
        </p:pic>
      </p:grpSp>
      <p:grpSp>
        <p:nvGrpSpPr>
          <p:cNvPr id="19" name="Gruppe 18"/>
          <p:cNvGrpSpPr/>
          <p:nvPr/>
        </p:nvGrpSpPr>
        <p:grpSpPr>
          <a:xfrm>
            <a:off x="5866543" y="260648"/>
            <a:ext cx="2552037" cy="6318245"/>
            <a:chOff x="4644008" y="135091"/>
            <a:chExt cx="2552037" cy="6318245"/>
          </a:xfrm>
        </p:grpSpPr>
        <p:pic>
          <p:nvPicPr>
            <p:cNvPr id="6" name="Bilde 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91789" y="135091"/>
              <a:ext cx="2304256" cy="6318245"/>
            </a:xfrm>
            <a:prstGeom prst="rect">
              <a:avLst/>
            </a:prstGeom>
          </p:spPr>
        </p:pic>
        <p:pic>
          <p:nvPicPr>
            <p:cNvPr id="16" name="Bild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44008" y="4632445"/>
              <a:ext cx="581743" cy="111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39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 err="1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arduino</a:t>
            </a:r>
            <a:r>
              <a:rPr lang="nb-NO" sz="60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6040" y="1632142"/>
            <a:ext cx="5544616" cy="489320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 be connected to sensors and actuators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digital input / output pins and 6 analog input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Communication is done by sending or receiving 0V – 5V</a:t>
            </a:r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632142"/>
            <a:ext cx="6107304" cy="4220826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60" y="6327820"/>
            <a:ext cx="1622128" cy="5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4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41096</TotalTime>
  <Words>173</Words>
  <Application>Microsoft Office PowerPoint</Application>
  <PresentationFormat>Widescreen</PresentationFormat>
  <Paragraphs>53</Paragraphs>
  <Slides>14</Slides>
  <Notes>7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14</vt:i4>
      </vt:variant>
    </vt:vector>
  </HeadingPairs>
  <TitlesOfParts>
    <vt:vector size="21" baseType="lpstr">
      <vt:lpstr>Arial</vt:lpstr>
      <vt:lpstr>Audiowide</vt:lpstr>
      <vt:lpstr>Calibri</vt:lpstr>
      <vt:lpstr>Consolas</vt:lpstr>
      <vt:lpstr>Courier New</vt:lpstr>
      <vt:lpstr>Wingdings</vt:lpstr>
      <vt:lpstr>Office Theme</vt:lpstr>
      <vt:lpstr>PowerPoint-presentasjon</vt:lpstr>
      <vt:lpstr>var name = magnusGreen;</vt:lpstr>
      <vt:lpstr>agenda_</vt:lpstr>
      <vt:lpstr>PowerPoint-presentasjon</vt:lpstr>
      <vt:lpstr>PowerPoint-presentasjon</vt:lpstr>
      <vt:lpstr>predictions_</vt:lpstr>
      <vt:lpstr>PowerPoint-presentasjon</vt:lpstr>
      <vt:lpstr>PowerPoint-presentasjon</vt:lpstr>
      <vt:lpstr>arduino_</vt:lpstr>
      <vt:lpstr>johnny five_</vt:lpstr>
      <vt:lpstr>arduino hardware_</vt:lpstr>
      <vt:lpstr>demo time_</vt:lpstr>
      <vt:lpstr>want more?</vt:lpstr>
      <vt:lpstr>PowerPoint-presentasjon</vt:lpstr>
    </vt:vector>
  </TitlesOfParts>
  <Company>Bouvet 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Arkitektur trafikkportalen</dc:title>
  <dc:creator>Magnus Green</dc:creator>
  <cp:lastModifiedBy>Magnus Green</cp:lastModifiedBy>
  <cp:revision>251</cp:revision>
  <dcterms:created xsi:type="dcterms:W3CDTF">2010-09-17T12:39:29Z</dcterms:created>
  <dcterms:modified xsi:type="dcterms:W3CDTF">2014-06-03T07:41:58Z</dcterms:modified>
</cp:coreProperties>
</file>