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72" r:id="rId9"/>
    <p:sldId id="266" r:id="rId10"/>
    <p:sldId id="267" r:id="rId11"/>
    <p:sldId id="263" r:id="rId12"/>
    <p:sldId id="264" r:id="rId13"/>
    <p:sldId id="265" r:id="rId14"/>
    <p:sldId id="268" r:id="rId15"/>
    <p:sldId id="269" r:id="rId16"/>
    <p:sldId id="273" r:id="rId17"/>
    <p:sldId id="270" r:id="rId18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7A29-48DE-454F-8C57-C74E7CB354E5}" type="datetimeFigureOut">
              <a:rPr lang="nb-NO" smtClean="0"/>
              <a:t>28.05.2014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2E92-6BD8-4A59-A0F6-0F4DC8FD01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649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7A29-48DE-454F-8C57-C74E7CB354E5}" type="datetimeFigureOut">
              <a:rPr lang="nb-NO" smtClean="0"/>
              <a:t>28.05.2014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2E92-6BD8-4A59-A0F6-0F4DC8FD01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312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7A29-48DE-454F-8C57-C74E7CB354E5}" type="datetimeFigureOut">
              <a:rPr lang="nb-NO" smtClean="0"/>
              <a:t>28.05.2014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2E92-6BD8-4A59-A0F6-0F4DC8FD01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096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7A29-48DE-454F-8C57-C74E7CB354E5}" type="datetimeFigureOut">
              <a:rPr lang="nb-NO" smtClean="0"/>
              <a:t>28.05.2014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2E92-6BD8-4A59-A0F6-0F4DC8FD01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04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7A29-48DE-454F-8C57-C74E7CB354E5}" type="datetimeFigureOut">
              <a:rPr lang="nb-NO" smtClean="0"/>
              <a:t>28.05.2014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2E92-6BD8-4A59-A0F6-0F4DC8FD01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898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7A29-48DE-454F-8C57-C74E7CB354E5}" type="datetimeFigureOut">
              <a:rPr lang="nb-NO" smtClean="0"/>
              <a:t>28.05.2014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2E92-6BD8-4A59-A0F6-0F4DC8FD01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298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7A29-48DE-454F-8C57-C74E7CB354E5}" type="datetimeFigureOut">
              <a:rPr lang="nb-NO" smtClean="0"/>
              <a:t>28.05.2014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2E92-6BD8-4A59-A0F6-0F4DC8FD01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538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7A29-48DE-454F-8C57-C74E7CB354E5}" type="datetimeFigureOut">
              <a:rPr lang="nb-NO" smtClean="0"/>
              <a:t>28.05.2014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2E92-6BD8-4A59-A0F6-0F4DC8FD01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645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7A29-48DE-454F-8C57-C74E7CB354E5}" type="datetimeFigureOut">
              <a:rPr lang="nb-NO" smtClean="0"/>
              <a:t>28.05.2014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2E92-6BD8-4A59-A0F6-0F4DC8FD01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941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7A29-48DE-454F-8C57-C74E7CB354E5}" type="datetimeFigureOut">
              <a:rPr lang="nb-NO" smtClean="0"/>
              <a:t>28.05.2014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2E92-6BD8-4A59-A0F6-0F4DC8FD01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676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7A29-48DE-454F-8C57-C74E7CB354E5}" type="datetimeFigureOut">
              <a:rPr lang="nb-NO" smtClean="0"/>
              <a:t>28.05.2014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2E92-6BD8-4A59-A0F6-0F4DC8FD01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837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E7A29-48DE-454F-8C57-C74E7CB354E5}" type="datetimeFigureOut">
              <a:rPr lang="nb-NO" smtClean="0"/>
              <a:t>28.05.2014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2E92-6BD8-4A59-A0F6-0F4DC8FD01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940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err="1" smtClean="0"/>
              <a:t>Title</a:t>
            </a:r>
            <a:r>
              <a:rPr lang="nb-NO" dirty="0" smtClean="0"/>
              <a:t> screen</a:t>
            </a:r>
            <a:endParaRPr lang="nb-NO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628650" y="1816388"/>
            <a:ext cx="7886700" cy="444153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“Any </a:t>
            </a:r>
            <a:r>
              <a:rPr lang="en-US" sz="3200" dirty="0"/>
              <a:t>application that can be written in JavaScript will eventually be written in JavaScript" - </a:t>
            </a:r>
            <a:r>
              <a:rPr lang="en-US" sz="3200" dirty="0" err="1"/>
              <a:t>Atwoods</a:t>
            </a:r>
            <a:r>
              <a:rPr lang="en-US" sz="3200" dirty="0"/>
              <a:t> </a:t>
            </a:r>
            <a:r>
              <a:rPr lang="en-US" sz="3200" dirty="0" smtClean="0"/>
              <a:t>Law </a:t>
            </a:r>
          </a:p>
          <a:p>
            <a:r>
              <a:rPr lang="nb-NO" sz="3200" dirty="0" smtClean="0"/>
              <a:t>I </a:t>
            </a:r>
            <a:r>
              <a:rPr lang="nb-NO" sz="3200" dirty="0" err="1" smtClean="0"/>
              <a:t>will</a:t>
            </a:r>
            <a:r>
              <a:rPr lang="nb-NO" sz="3200" dirty="0" smtClean="0"/>
              <a:t> show </a:t>
            </a:r>
            <a:r>
              <a:rPr lang="nb-NO" sz="3200" dirty="0" err="1" smtClean="0"/>
              <a:t>you</a:t>
            </a:r>
            <a:r>
              <a:rPr lang="nb-NO" sz="3200" dirty="0" smtClean="0"/>
              <a:t> </a:t>
            </a:r>
            <a:r>
              <a:rPr lang="nb-NO" sz="3200" dirty="0" err="1" smtClean="0"/>
              <a:t>how</a:t>
            </a:r>
            <a:r>
              <a:rPr lang="nb-NO" sz="3200" dirty="0" smtClean="0"/>
              <a:t> to </a:t>
            </a:r>
            <a:r>
              <a:rPr lang="nb-NO" sz="3200" dirty="0" err="1" smtClean="0"/>
              <a:t>build</a:t>
            </a:r>
            <a:r>
              <a:rPr lang="nb-NO" sz="3200" dirty="0" smtClean="0"/>
              <a:t> a </a:t>
            </a:r>
            <a:r>
              <a:rPr lang="nb-NO" sz="3200" dirty="0" err="1" smtClean="0"/>
              <a:t>home</a:t>
            </a:r>
            <a:r>
              <a:rPr lang="nb-NO" sz="3200" dirty="0" smtClean="0"/>
              <a:t> </a:t>
            </a:r>
            <a:r>
              <a:rPr lang="nb-NO" sz="3200" dirty="0" err="1" smtClean="0"/>
              <a:t>automation</a:t>
            </a:r>
            <a:r>
              <a:rPr lang="nb-NO" sz="3200" dirty="0" smtClean="0"/>
              <a:t> system </a:t>
            </a:r>
            <a:r>
              <a:rPr lang="nb-NO" sz="3200" dirty="0" err="1" smtClean="0"/>
              <a:t>with</a:t>
            </a:r>
            <a:r>
              <a:rPr lang="nb-NO" sz="3200" dirty="0" smtClean="0"/>
              <a:t> JavaScript and </a:t>
            </a:r>
            <a:r>
              <a:rPr lang="nb-NO" sz="3200" dirty="0" err="1" smtClean="0"/>
              <a:t>Arduino</a:t>
            </a:r>
            <a:endParaRPr lang="nb-NO" sz="3200" dirty="0" smtClean="0"/>
          </a:p>
          <a:p>
            <a:r>
              <a:rPr lang="nb-NO" sz="3200" dirty="0" smtClean="0"/>
              <a:t>Using </a:t>
            </a:r>
            <a:r>
              <a:rPr lang="nb-NO" sz="3200" dirty="0" err="1" smtClean="0"/>
              <a:t>cloud</a:t>
            </a:r>
            <a:r>
              <a:rPr lang="nb-NO" sz="3200" dirty="0" smtClean="0"/>
              <a:t> </a:t>
            </a:r>
            <a:r>
              <a:rPr lang="nb-NO" sz="3200" dirty="0" smtClean="0"/>
              <a:t>as an </a:t>
            </a:r>
            <a:r>
              <a:rPr lang="nb-NO" sz="3200" dirty="0" err="1" smtClean="0"/>
              <a:t>enabler</a:t>
            </a:r>
            <a:r>
              <a:rPr lang="nb-NO" sz="3200" dirty="0" smtClean="0"/>
              <a:t> </a:t>
            </a:r>
            <a:r>
              <a:rPr lang="nb-NO" sz="3200" dirty="0" smtClean="0"/>
              <a:t>for </a:t>
            </a:r>
            <a:r>
              <a:rPr lang="nb-NO" sz="3200" dirty="0" err="1" smtClean="0"/>
              <a:t>the</a:t>
            </a:r>
            <a:r>
              <a:rPr lang="nb-NO" sz="3200" dirty="0" smtClean="0"/>
              <a:t> </a:t>
            </a:r>
            <a:r>
              <a:rPr lang="nb-NO" sz="3200" dirty="0" err="1" smtClean="0"/>
              <a:t>Internet</a:t>
            </a:r>
            <a:r>
              <a:rPr lang="nb-NO" sz="3200" dirty="0" smtClean="0"/>
              <a:t> </a:t>
            </a:r>
            <a:r>
              <a:rPr lang="nb-NO" sz="3200" dirty="0" err="1" smtClean="0"/>
              <a:t>of</a:t>
            </a:r>
            <a:r>
              <a:rPr lang="nb-NO" sz="3200" dirty="0" smtClean="0"/>
              <a:t> Things</a:t>
            </a:r>
          </a:p>
          <a:p>
            <a:r>
              <a:rPr lang="nb-NO" sz="3200" dirty="0" err="1" smtClean="0"/>
              <a:t>Give</a:t>
            </a:r>
            <a:r>
              <a:rPr lang="nb-NO" sz="3200" dirty="0" smtClean="0"/>
              <a:t> </a:t>
            </a:r>
            <a:r>
              <a:rPr lang="nb-NO" sz="3200" dirty="0" err="1" smtClean="0"/>
              <a:t>you</a:t>
            </a:r>
            <a:r>
              <a:rPr lang="nb-NO" sz="3200" dirty="0" smtClean="0"/>
              <a:t> </a:t>
            </a:r>
            <a:r>
              <a:rPr lang="nb-NO" sz="3200" dirty="0" err="1" smtClean="0"/>
              <a:t>some</a:t>
            </a:r>
            <a:r>
              <a:rPr lang="nb-NO" sz="3200" dirty="0" smtClean="0"/>
              <a:t> </a:t>
            </a:r>
            <a:r>
              <a:rPr lang="nb-NO" sz="3200" dirty="0" err="1" smtClean="0"/>
              <a:t>inspiration</a:t>
            </a:r>
            <a:endParaRPr lang="nb-NO" sz="3200" dirty="0" smtClean="0"/>
          </a:p>
          <a:p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30555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smtClean="0"/>
              <a:t>My </a:t>
            </a:r>
            <a:r>
              <a:rPr lang="nb-NO" dirty="0" err="1" smtClean="0"/>
              <a:t>project</a:t>
            </a:r>
            <a:endParaRPr lang="nb-NO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628650" y="1816388"/>
            <a:ext cx="7886700" cy="4441537"/>
          </a:xfrm>
        </p:spPr>
        <p:txBody>
          <a:bodyPr>
            <a:normAutofit/>
          </a:bodyPr>
          <a:lstStyle/>
          <a:p>
            <a:r>
              <a:rPr lang="en-US" sz="3200" dirty="0"/>
              <a:t>Reason for choosing Firebase is that it has really easy to use libraries for both node.js and Angular</a:t>
            </a:r>
          </a:p>
          <a:p>
            <a:r>
              <a:rPr lang="en-US" sz="3200" dirty="0"/>
              <a:t>It enables Real-time communication between back-end connected to Arduino and web based front-end.</a:t>
            </a:r>
          </a:p>
          <a:p>
            <a:r>
              <a:rPr lang="en-US" sz="3200" dirty="0"/>
              <a:t>The monitoring data is presented in a web front-end build with Angular</a:t>
            </a:r>
          </a:p>
        </p:txBody>
      </p:sp>
    </p:spTree>
    <p:extLst>
      <p:ext uri="{BB962C8B-B14F-4D97-AF65-F5344CB8AC3E}">
        <p14:creationId xmlns:p14="http://schemas.microsoft.com/office/powerpoint/2010/main" val="366696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err="1" smtClean="0"/>
              <a:t>Arduino</a:t>
            </a:r>
            <a:endParaRPr lang="nb-NO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628650" y="1816388"/>
            <a:ext cx="7886700" cy="4441537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Open source prototyping platform created for designers and programmers</a:t>
            </a:r>
          </a:p>
          <a:p>
            <a:r>
              <a:rPr lang="en-US" sz="3200" dirty="0"/>
              <a:t>Can be connected to sensors and actuators</a:t>
            </a:r>
          </a:p>
          <a:p>
            <a:r>
              <a:rPr lang="en-US" sz="3200" dirty="0"/>
              <a:t>14 digital input / output pins and 6 analog input</a:t>
            </a:r>
          </a:p>
          <a:p>
            <a:r>
              <a:rPr lang="en-US" sz="3200" dirty="0"/>
              <a:t>Communication is done by sending or receiving </a:t>
            </a:r>
            <a:r>
              <a:rPr lang="en-US" sz="3200" dirty="0" smtClean="0"/>
              <a:t>0V </a:t>
            </a:r>
            <a:r>
              <a:rPr lang="en-US" sz="3200" dirty="0"/>
              <a:t>– </a:t>
            </a:r>
            <a:r>
              <a:rPr lang="en-US" sz="3200" dirty="0" smtClean="0"/>
              <a:t>5V</a:t>
            </a:r>
          </a:p>
          <a:p>
            <a:r>
              <a:rPr lang="en-US" sz="3200" dirty="0" smtClean="0"/>
              <a:t>Arduino pricing: kr167-kr250, cheapest </a:t>
            </a:r>
            <a:r>
              <a:rPr lang="en-US" sz="3200" dirty="0" err="1" smtClean="0"/>
              <a:t>TinkerKit</a:t>
            </a:r>
            <a:r>
              <a:rPr lang="en-US" sz="3200" dirty="0" smtClean="0"/>
              <a:t> ~kr700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73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err="1" smtClean="0"/>
              <a:t>Arduino</a:t>
            </a:r>
            <a:r>
              <a:rPr lang="nb-NO" dirty="0" smtClean="0"/>
              <a:t> </a:t>
            </a:r>
            <a:r>
              <a:rPr lang="nb-NO" dirty="0" err="1" smtClean="0"/>
              <a:t>cont</a:t>
            </a:r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628650" y="1816388"/>
            <a:ext cx="7886700" cy="4441537"/>
          </a:xfrm>
        </p:spPr>
        <p:txBody>
          <a:bodyPr>
            <a:normAutofit/>
          </a:bodyPr>
          <a:lstStyle/>
          <a:p>
            <a:r>
              <a:rPr lang="en-US" sz="3200" dirty="0"/>
              <a:t>Create small programs called sketches and upload to the chip on the board</a:t>
            </a:r>
          </a:p>
          <a:p>
            <a:r>
              <a:rPr lang="en-US" sz="3200" dirty="0"/>
              <a:t>Can be connected to Internet through </a:t>
            </a:r>
            <a:r>
              <a:rPr lang="en-US" sz="3200" dirty="0" err="1"/>
              <a:t>Wi-fi</a:t>
            </a:r>
            <a:r>
              <a:rPr lang="en-US" sz="3200" dirty="0"/>
              <a:t> or Ethernet Shields</a:t>
            </a:r>
          </a:p>
        </p:txBody>
      </p:sp>
    </p:spTree>
    <p:extLst>
      <p:ext uri="{BB962C8B-B14F-4D97-AF65-F5344CB8AC3E}">
        <p14:creationId xmlns:p14="http://schemas.microsoft.com/office/powerpoint/2010/main" val="113228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err="1" smtClean="0"/>
              <a:t>johnny-five</a:t>
            </a:r>
            <a:endParaRPr lang="nb-NO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628650" y="1816388"/>
            <a:ext cx="7886700" cy="444153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Writing internet and cloud enabled software on Arduino native is quite cumbersome</a:t>
            </a:r>
          </a:p>
          <a:p>
            <a:r>
              <a:rPr lang="en-US" sz="3200" dirty="0" smtClean="0"/>
              <a:t>Good thing you can control the Arduino with JavaScript through a node server</a:t>
            </a:r>
          </a:p>
          <a:p>
            <a:r>
              <a:rPr lang="en-US" sz="3200" dirty="0" smtClean="0"/>
              <a:t>Uses the </a:t>
            </a:r>
            <a:r>
              <a:rPr lang="en-US" sz="3200" dirty="0" err="1" smtClean="0"/>
              <a:t>firmata</a:t>
            </a:r>
            <a:r>
              <a:rPr lang="en-US" sz="3200" dirty="0" smtClean="0"/>
              <a:t> protocol to communicate with the Arduino</a:t>
            </a:r>
          </a:p>
          <a:p>
            <a:r>
              <a:rPr lang="en-US" sz="3200" dirty="0" smtClean="0"/>
              <a:t>Has </a:t>
            </a:r>
            <a:r>
              <a:rPr lang="en-US" sz="3200" dirty="0" smtClean="0"/>
              <a:t>libraries for </a:t>
            </a:r>
            <a:r>
              <a:rPr lang="en-US" sz="3200" dirty="0" smtClean="0"/>
              <a:t>various sensors, actuators, lights </a:t>
            </a:r>
            <a:r>
              <a:rPr lang="en-US" sz="3200" dirty="0" err="1" smtClean="0"/>
              <a:t>etc</a:t>
            </a:r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88848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smtClean="0"/>
              <a:t>demo</a:t>
            </a:r>
            <a:endParaRPr lang="nb-NO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628650" y="1816388"/>
            <a:ext cx="7886700" cy="4441537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RED LED O0</a:t>
            </a:r>
          </a:p>
          <a:p>
            <a:r>
              <a:rPr lang="en-US" sz="3200" dirty="0"/>
              <a:t>YELLOW </a:t>
            </a:r>
            <a:r>
              <a:rPr lang="en-US" sz="3200" dirty="0" smtClean="0"/>
              <a:t>LED 01</a:t>
            </a:r>
          </a:p>
          <a:p>
            <a:r>
              <a:rPr lang="en-US" sz="3200" dirty="0" smtClean="0"/>
              <a:t>GREEN LED O2</a:t>
            </a:r>
          </a:p>
          <a:p>
            <a:r>
              <a:rPr lang="en-US" sz="3200" dirty="0" smtClean="0"/>
              <a:t>COFFE MAKER O3</a:t>
            </a:r>
          </a:p>
          <a:p>
            <a:r>
              <a:rPr lang="en-US" sz="3200" smtClean="0"/>
              <a:t>LIGHTSWITCH </a:t>
            </a:r>
            <a:r>
              <a:rPr lang="en-US" sz="3200" smtClean="0"/>
              <a:t>O5</a:t>
            </a:r>
            <a:endParaRPr lang="en-US" sz="3200" dirty="0" smtClean="0"/>
          </a:p>
          <a:p>
            <a:r>
              <a:rPr lang="en-US" sz="3200" dirty="0" smtClean="0"/>
              <a:t>TEMPERATURE SENSOR I0</a:t>
            </a:r>
          </a:p>
          <a:p>
            <a:r>
              <a:rPr lang="en-US" sz="3200" dirty="0" smtClean="0"/>
              <a:t>LIGHT SENSOR I2</a:t>
            </a:r>
          </a:p>
          <a:p>
            <a:r>
              <a:rPr lang="en-US" sz="3200" dirty="0" smtClean="0"/>
              <a:t>PROXIMITY SENSOR I5</a:t>
            </a:r>
          </a:p>
        </p:txBody>
      </p:sp>
    </p:spTree>
    <p:extLst>
      <p:ext uri="{BB962C8B-B14F-4D97-AF65-F5344CB8AC3E}">
        <p14:creationId xmlns:p14="http://schemas.microsoft.com/office/powerpoint/2010/main" val="36834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err="1" smtClean="0"/>
              <a:t>Summary</a:t>
            </a:r>
            <a:endParaRPr lang="nb-NO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628650" y="1816388"/>
            <a:ext cx="7886700" cy="444153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What have we’ve been doing here today? </a:t>
            </a:r>
          </a:p>
          <a:p>
            <a:r>
              <a:rPr lang="en-US" sz="3200" dirty="0" smtClean="0"/>
              <a:t>I talked about the Internet of things and why it is important</a:t>
            </a:r>
          </a:p>
          <a:p>
            <a:r>
              <a:rPr lang="en-US" sz="3200" dirty="0" smtClean="0"/>
              <a:t>How cloud technology is an enabler for Internet of things</a:t>
            </a:r>
          </a:p>
          <a:p>
            <a:r>
              <a:rPr lang="en-US" sz="3200" dirty="0" smtClean="0"/>
              <a:t>I think we are </a:t>
            </a:r>
            <a:r>
              <a:rPr lang="en-US" sz="3200" dirty="0" err="1" smtClean="0"/>
              <a:t>dependant</a:t>
            </a:r>
            <a:r>
              <a:rPr lang="en-US" sz="3200" dirty="0" smtClean="0"/>
              <a:t> on good services and service design in order for the </a:t>
            </a:r>
            <a:r>
              <a:rPr lang="en-US" sz="3200" dirty="0" err="1" smtClean="0"/>
              <a:t>IoT</a:t>
            </a:r>
            <a:r>
              <a:rPr lang="en-US" sz="3200" dirty="0" smtClean="0"/>
              <a:t> eco system to work</a:t>
            </a:r>
          </a:p>
          <a:p>
            <a:r>
              <a:rPr lang="en-US" sz="3200" dirty="0" smtClean="0"/>
              <a:t>We are </a:t>
            </a:r>
            <a:r>
              <a:rPr lang="en-US" sz="3200" dirty="0" err="1" smtClean="0"/>
              <a:t>dependant</a:t>
            </a:r>
            <a:r>
              <a:rPr lang="en-US" sz="3200" dirty="0" smtClean="0"/>
              <a:t> on good services and infrastructure for services to be a success.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85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err="1" smtClean="0"/>
              <a:t>Summary</a:t>
            </a:r>
            <a:endParaRPr lang="nb-NO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628650" y="1816388"/>
            <a:ext cx="7886700" cy="444153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 introduced you to my project and the technologies I’ve been using</a:t>
            </a:r>
          </a:p>
          <a:p>
            <a:r>
              <a:rPr lang="en-US" sz="3200" dirty="0" smtClean="0"/>
              <a:t>Then we build the back end controlling an Arduino through JavaScript.</a:t>
            </a:r>
          </a:p>
          <a:p>
            <a:r>
              <a:rPr lang="en-US" sz="3200" dirty="0" smtClean="0"/>
              <a:t>The future in this area is very </a:t>
            </a:r>
            <a:r>
              <a:rPr lang="en-US" sz="3200" dirty="0" err="1" smtClean="0"/>
              <a:t>exiciting</a:t>
            </a:r>
            <a:endParaRPr lang="en-US" sz="3200" dirty="0" smtClean="0"/>
          </a:p>
          <a:p>
            <a:r>
              <a:rPr lang="en-US" sz="3200" dirty="0" smtClean="0"/>
              <a:t>I recommend you check out </a:t>
            </a:r>
            <a:r>
              <a:rPr lang="en-US" sz="3200" dirty="0" err="1" smtClean="0"/>
              <a:t>meetup</a:t>
            </a:r>
            <a:r>
              <a:rPr lang="en-US" sz="3200" dirty="0" smtClean="0"/>
              <a:t> groups Internet of Things and </a:t>
            </a:r>
            <a:r>
              <a:rPr lang="en-US" sz="3200" dirty="0" err="1" smtClean="0"/>
              <a:t>Bitraf</a:t>
            </a:r>
            <a:endParaRPr lang="en-US" sz="3200" dirty="0" smtClean="0"/>
          </a:p>
          <a:p>
            <a:r>
              <a:rPr lang="en-US" sz="3200" dirty="0" smtClean="0"/>
              <a:t>Check out </a:t>
            </a:r>
            <a:r>
              <a:rPr lang="en-US" sz="3200" dirty="0" err="1" smtClean="0"/>
              <a:t>Adafruit</a:t>
            </a:r>
            <a:r>
              <a:rPr lang="en-US" sz="3200" dirty="0" smtClean="0"/>
              <a:t> and </a:t>
            </a:r>
            <a:r>
              <a:rPr lang="en-US" sz="3200" dirty="0" err="1" smtClean="0"/>
              <a:t>SparkFun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2494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err="1" smtClean="0"/>
              <a:t>Sharing</a:t>
            </a:r>
            <a:r>
              <a:rPr lang="nb-NO" dirty="0" smtClean="0"/>
              <a:t> is </a:t>
            </a:r>
            <a:r>
              <a:rPr lang="nb-NO" dirty="0" err="1" smtClean="0"/>
              <a:t>caring</a:t>
            </a:r>
            <a:endParaRPr lang="nb-NO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628650" y="1816388"/>
            <a:ext cx="7886700" cy="44415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2253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err="1" smtClean="0"/>
              <a:t>Introduction</a:t>
            </a:r>
            <a:r>
              <a:rPr lang="nb-NO" dirty="0" smtClean="0"/>
              <a:t> Me</a:t>
            </a:r>
            <a:endParaRPr lang="nb-NO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628650" y="1816388"/>
            <a:ext cx="7886700" cy="4441537"/>
          </a:xfrm>
        </p:spPr>
        <p:txBody>
          <a:bodyPr>
            <a:normAutofit fontScale="85000" lnSpcReduction="20000"/>
          </a:bodyPr>
          <a:lstStyle/>
          <a:p>
            <a:r>
              <a:rPr lang="nb-NO" sz="3200" dirty="0" smtClean="0"/>
              <a:t>Magnus Green</a:t>
            </a:r>
          </a:p>
          <a:p>
            <a:r>
              <a:rPr lang="nb-NO" sz="3200" dirty="0" smtClean="0"/>
              <a:t>I </a:t>
            </a:r>
            <a:r>
              <a:rPr lang="nb-NO" sz="3200" dirty="0" err="1" smtClean="0"/>
              <a:t>Work</a:t>
            </a:r>
            <a:r>
              <a:rPr lang="nb-NO" sz="3200" dirty="0" smtClean="0"/>
              <a:t> as a </a:t>
            </a:r>
            <a:r>
              <a:rPr lang="nb-NO" sz="3200" dirty="0" err="1" smtClean="0"/>
              <a:t>consultant</a:t>
            </a:r>
            <a:r>
              <a:rPr lang="nb-NO" sz="3200" dirty="0" smtClean="0"/>
              <a:t> at </a:t>
            </a:r>
            <a:r>
              <a:rPr lang="nb-NO" sz="3200" dirty="0" err="1" smtClean="0"/>
              <a:t>Bouvet</a:t>
            </a:r>
            <a:endParaRPr lang="nb-NO" sz="3200" dirty="0"/>
          </a:p>
          <a:p>
            <a:r>
              <a:rPr lang="nb-NO" sz="3200" dirty="0" err="1" smtClean="0"/>
              <a:t>Been</a:t>
            </a:r>
            <a:r>
              <a:rPr lang="nb-NO" sz="3200" dirty="0" smtClean="0"/>
              <a:t> </a:t>
            </a:r>
            <a:r>
              <a:rPr lang="nb-NO" sz="3200" dirty="0" err="1" smtClean="0"/>
              <a:t>working</a:t>
            </a:r>
            <a:r>
              <a:rPr lang="nb-NO" sz="3200" dirty="0" smtClean="0"/>
              <a:t> </a:t>
            </a:r>
            <a:r>
              <a:rPr lang="nb-NO" sz="3200" dirty="0" err="1" smtClean="0"/>
              <a:t>with</a:t>
            </a:r>
            <a:r>
              <a:rPr lang="nb-NO" sz="3200" dirty="0" smtClean="0"/>
              <a:t> .NET </a:t>
            </a:r>
            <a:r>
              <a:rPr lang="nb-NO" sz="3200" dirty="0" err="1" smtClean="0"/>
              <a:t>since</a:t>
            </a:r>
            <a:r>
              <a:rPr lang="nb-NO" sz="3200" dirty="0" smtClean="0"/>
              <a:t> 2003</a:t>
            </a:r>
          </a:p>
          <a:p>
            <a:r>
              <a:rPr lang="nb-NO" sz="3200" dirty="0" smtClean="0"/>
              <a:t>Later </a:t>
            </a:r>
            <a:r>
              <a:rPr lang="nb-NO" sz="3200" dirty="0" err="1" smtClean="0"/>
              <a:t>years</a:t>
            </a:r>
            <a:r>
              <a:rPr lang="nb-NO" sz="3200" dirty="0" smtClean="0"/>
              <a:t> </a:t>
            </a:r>
            <a:r>
              <a:rPr lang="nb-NO" sz="3200" dirty="0" err="1" smtClean="0"/>
              <a:t>I’ve</a:t>
            </a:r>
            <a:r>
              <a:rPr lang="nb-NO" sz="3200" dirty="0" smtClean="0"/>
              <a:t> </a:t>
            </a:r>
            <a:r>
              <a:rPr lang="nb-NO" sz="3200" dirty="0" err="1" smtClean="0"/>
              <a:t>been</a:t>
            </a:r>
            <a:r>
              <a:rPr lang="nb-NO" sz="3200" dirty="0" smtClean="0"/>
              <a:t> </a:t>
            </a:r>
            <a:r>
              <a:rPr lang="nb-NO" sz="3200" dirty="0" err="1" smtClean="0"/>
              <a:t>working</a:t>
            </a:r>
            <a:r>
              <a:rPr lang="nb-NO" sz="3200" dirty="0" smtClean="0"/>
              <a:t> a lot </a:t>
            </a:r>
            <a:r>
              <a:rPr lang="nb-NO" sz="3200" dirty="0" err="1" smtClean="0"/>
              <a:t>with</a:t>
            </a:r>
            <a:r>
              <a:rPr lang="nb-NO" sz="3200" dirty="0" smtClean="0"/>
              <a:t> JavaScript </a:t>
            </a:r>
            <a:r>
              <a:rPr lang="nb-NO" sz="3200" dirty="0" smtClean="0"/>
              <a:t>and </a:t>
            </a:r>
            <a:r>
              <a:rPr lang="nb-NO" sz="3200" dirty="0" err="1" smtClean="0"/>
              <a:t>recently</a:t>
            </a:r>
            <a:r>
              <a:rPr lang="nb-NO" sz="3200" dirty="0" smtClean="0"/>
              <a:t> </a:t>
            </a:r>
            <a:r>
              <a:rPr lang="nb-NO" sz="3200" dirty="0" err="1" smtClean="0"/>
              <a:t>TypeScript</a:t>
            </a:r>
            <a:r>
              <a:rPr lang="nb-NO" sz="3200" dirty="0" smtClean="0"/>
              <a:t> </a:t>
            </a:r>
            <a:r>
              <a:rPr lang="nb-NO" sz="3200" dirty="0" err="1" smtClean="0"/>
              <a:t>mostly</a:t>
            </a:r>
            <a:r>
              <a:rPr lang="nb-NO" sz="3200" dirty="0" smtClean="0"/>
              <a:t> </a:t>
            </a:r>
            <a:r>
              <a:rPr lang="nb-NO" sz="3200" dirty="0" smtClean="0"/>
              <a:t>Single Page </a:t>
            </a:r>
            <a:r>
              <a:rPr lang="nb-NO" sz="3200" dirty="0" err="1" smtClean="0"/>
              <a:t>Apps</a:t>
            </a:r>
            <a:endParaRPr lang="nb-NO" sz="3200" dirty="0" smtClean="0"/>
          </a:p>
          <a:p>
            <a:r>
              <a:rPr lang="nb-NO" sz="3200" dirty="0" err="1" smtClean="0"/>
              <a:t>Currently</a:t>
            </a:r>
            <a:r>
              <a:rPr lang="nb-NO" sz="3200" dirty="0" smtClean="0"/>
              <a:t> </a:t>
            </a:r>
            <a:r>
              <a:rPr lang="nb-NO" sz="3200" dirty="0" err="1" smtClean="0"/>
              <a:t>working</a:t>
            </a:r>
            <a:r>
              <a:rPr lang="nb-NO" sz="3200" dirty="0" smtClean="0"/>
              <a:t> </a:t>
            </a:r>
            <a:r>
              <a:rPr lang="nb-NO" sz="3200" dirty="0" err="1" smtClean="0"/>
              <a:t>with</a:t>
            </a:r>
            <a:r>
              <a:rPr lang="nb-NO" sz="3200" dirty="0" smtClean="0"/>
              <a:t> a </a:t>
            </a:r>
            <a:r>
              <a:rPr lang="nb-NO" sz="3200" dirty="0" err="1" smtClean="0"/>
              <a:t>production</a:t>
            </a:r>
            <a:r>
              <a:rPr lang="nb-NO" sz="3200" dirty="0" smtClean="0"/>
              <a:t> planning system at Statkraft – The </a:t>
            </a:r>
            <a:r>
              <a:rPr lang="nb-NO" sz="3200" dirty="0" err="1" smtClean="0"/>
              <a:t>leading</a:t>
            </a:r>
            <a:r>
              <a:rPr lang="nb-NO" sz="3200" dirty="0" smtClean="0"/>
              <a:t> </a:t>
            </a:r>
            <a:r>
              <a:rPr lang="nb-NO" sz="3200" dirty="0" err="1" smtClean="0"/>
              <a:t>power</a:t>
            </a:r>
            <a:r>
              <a:rPr lang="nb-NO" sz="3200" dirty="0" smtClean="0"/>
              <a:t> </a:t>
            </a:r>
            <a:r>
              <a:rPr lang="nb-NO" sz="3200" dirty="0" err="1" smtClean="0"/>
              <a:t>company</a:t>
            </a:r>
            <a:r>
              <a:rPr lang="nb-NO" sz="3200" dirty="0" smtClean="0"/>
              <a:t> in Norway</a:t>
            </a:r>
          </a:p>
          <a:p>
            <a:r>
              <a:rPr lang="nb-NO" sz="3200" dirty="0" err="1" smtClean="0"/>
              <a:t>Found</a:t>
            </a:r>
            <a:r>
              <a:rPr lang="nb-NO" sz="3200" dirty="0" smtClean="0"/>
              <a:t> an </a:t>
            </a:r>
            <a:r>
              <a:rPr lang="nb-NO" sz="3200" dirty="0" err="1" smtClean="0"/>
              <a:t>Interest</a:t>
            </a:r>
            <a:r>
              <a:rPr lang="nb-NO" sz="3200" dirty="0" smtClean="0"/>
              <a:t> in </a:t>
            </a:r>
            <a:r>
              <a:rPr lang="nb-NO" sz="3200" dirty="0" err="1" smtClean="0"/>
              <a:t>Iot</a:t>
            </a:r>
            <a:r>
              <a:rPr lang="nb-NO" sz="3200" dirty="0" smtClean="0"/>
              <a:t> a </a:t>
            </a:r>
            <a:r>
              <a:rPr lang="nb-NO" sz="3200" dirty="0" err="1" smtClean="0"/>
              <a:t>few</a:t>
            </a:r>
            <a:r>
              <a:rPr lang="nb-NO" sz="3200" dirty="0" smtClean="0"/>
              <a:t> </a:t>
            </a:r>
            <a:r>
              <a:rPr lang="nb-NO" sz="3200" dirty="0" err="1" smtClean="0"/>
              <a:t>years</a:t>
            </a:r>
            <a:r>
              <a:rPr lang="nb-NO" sz="3200" dirty="0" smtClean="0"/>
              <a:t> </a:t>
            </a:r>
            <a:r>
              <a:rPr lang="nb-NO" sz="3200" dirty="0" err="1" smtClean="0"/>
              <a:t>ago</a:t>
            </a:r>
            <a:r>
              <a:rPr lang="nb-NO" sz="3200" dirty="0" smtClean="0"/>
              <a:t>, and has </a:t>
            </a:r>
            <a:r>
              <a:rPr lang="nb-NO" sz="3200" dirty="0" err="1" smtClean="0"/>
              <a:t>been</a:t>
            </a:r>
            <a:r>
              <a:rPr lang="nb-NO" sz="3200" dirty="0" smtClean="0"/>
              <a:t> </a:t>
            </a:r>
            <a:r>
              <a:rPr lang="nb-NO" sz="3200" dirty="0" err="1" smtClean="0"/>
              <a:t>hooked</a:t>
            </a:r>
            <a:r>
              <a:rPr lang="nb-NO" sz="3200" dirty="0" smtClean="0"/>
              <a:t> ever </a:t>
            </a:r>
            <a:r>
              <a:rPr lang="nb-NO" sz="3200" dirty="0" err="1" smtClean="0"/>
              <a:t>since</a:t>
            </a:r>
            <a:r>
              <a:rPr lang="nb-NO" sz="3200" dirty="0" smtClean="0"/>
              <a:t>.</a:t>
            </a:r>
          </a:p>
          <a:p>
            <a:r>
              <a:rPr lang="nb-NO" sz="3200" dirty="0" smtClean="0"/>
              <a:t>GF story </a:t>
            </a:r>
            <a:r>
              <a:rPr lang="nb-NO" sz="3200" dirty="0" err="1" smtClean="0"/>
              <a:t>about</a:t>
            </a:r>
            <a:r>
              <a:rPr lang="nb-NO" sz="3200" dirty="0" smtClean="0"/>
              <a:t> </a:t>
            </a:r>
            <a:r>
              <a:rPr lang="nb-NO" sz="3200" dirty="0" err="1" smtClean="0"/>
              <a:t>watering</a:t>
            </a:r>
            <a:r>
              <a:rPr lang="nb-NO" sz="3200" dirty="0" smtClean="0"/>
              <a:t> system</a:t>
            </a:r>
            <a:endParaRPr lang="nb-NO" sz="3200" dirty="0" smtClean="0"/>
          </a:p>
          <a:p>
            <a:r>
              <a:rPr lang="nb-NO" sz="3200" dirty="0" err="1" smtClean="0"/>
              <a:t>Several</a:t>
            </a:r>
            <a:r>
              <a:rPr lang="nb-NO" sz="3200" dirty="0" smtClean="0"/>
              <a:t> </a:t>
            </a:r>
            <a:r>
              <a:rPr lang="nb-NO" sz="3200" dirty="0" err="1" smtClean="0"/>
              <a:t>people</a:t>
            </a:r>
            <a:r>
              <a:rPr lang="nb-NO" sz="3200" dirty="0" smtClean="0"/>
              <a:t> </a:t>
            </a:r>
            <a:r>
              <a:rPr lang="nb-NO" sz="3200" dirty="0" err="1" smtClean="0"/>
              <a:t>doing</a:t>
            </a:r>
            <a:r>
              <a:rPr lang="nb-NO" sz="3200" dirty="0" smtClean="0"/>
              <a:t> </a:t>
            </a:r>
            <a:r>
              <a:rPr lang="nb-NO" sz="3200" dirty="0" err="1" smtClean="0"/>
              <a:t>IoT</a:t>
            </a:r>
            <a:r>
              <a:rPr lang="nb-NO" sz="3200" dirty="0" smtClean="0"/>
              <a:t> in </a:t>
            </a:r>
            <a:r>
              <a:rPr lang="nb-NO" sz="3200" dirty="0" err="1" smtClean="0"/>
              <a:t>Bouvet</a:t>
            </a:r>
            <a:r>
              <a:rPr lang="nb-NO" sz="3200" dirty="0" smtClean="0"/>
              <a:t>, so </a:t>
            </a:r>
            <a:r>
              <a:rPr lang="nb-NO" sz="3200" dirty="0" err="1" smtClean="0"/>
              <a:t>there</a:t>
            </a:r>
            <a:r>
              <a:rPr lang="nb-NO" sz="3200" dirty="0" smtClean="0"/>
              <a:t> is a lot </a:t>
            </a:r>
            <a:r>
              <a:rPr lang="nb-NO" sz="3200" dirty="0" err="1" smtClean="0"/>
              <a:t>of</a:t>
            </a:r>
            <a:r>
              <a:rPr lang="nb-NO" sz="3200" dirty="0" smtClean="0"/>
              <a:t> </a:t>
            </a:r>
            <a:r>
              <a:rPr lang="nb-NO" sz="3200" dirty="0" err="1" smtClean="0"/>
              <a:t>interest</a:t>
            </a:r>
            <a:r>
              <a:rPr lang="nb-NO" sz="3200" dirty="0" smtClean="0"/>
              <a:t> and a lot </a:t>
            </a:r>
            <a:r>
              <a:rPr lang="nb-NO" sz="3200" dirty="0" err="1" smtClean="0"/>
              <a:t>of</a:t>
            </a:r>
            <a:r>
              <a:rPr lang="nb-NO" sz="3200" dirty="0" smtClean="0"/>
              <a:t> </a:t>
            </a:r>
            <a:r>
              <a:rPr lang="nb-NO" sz="3200" dirty="0" err="1" smtClean="0"/>
              <a:t>help</a:t>
            </a:r>
            <a:r>
              <a:rPr lang="nb-NO" sz="3200" dirty="0" smtClean="0"/>
              <a:t> to </a:t>
            </a:r>
            <a:r>
              <a:rPr lang="nb-NO" sz="3200" dirty="0" err="1" smtClean="0"/>
              <a:t>find</a:t>
            </a:r>
            <a:r>
              <a:rPr lang="nb-NO" sz="3200" dirty="0" smtClean="0">
                <a:sym typeface="Wingdings" panose="05000000000000000000" pitchFamily="2" charset="2"/>
              </a:rPr>
              <a:t></a:t>
            </a:r>
            <a:endParaRPr lang="nb-NO" sz="3200" dirty="0" smtClean="0"/>
          </a:p>
          <a:p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186790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err="1" smtClean="0"/>
              <a:t>Introduction</a:t>
            </a:r>
            <a:r>
              <a:rPr lang="nb-NO" dirty="0" smtClean="0"/>
              <a:t> </a:t>
            </a:r>
            <a:r>
              <a:rPr lang="nb-NO" dirty="0" smtClean="0"/>
              <a:t>talk / agenda</a:t>
            </a:r>
            <a:endParaRPr lang="nb-NO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628650" y="1816388"/>
            <a:ext cx="7886700" cy="4441537"/>
          </a:xfrm>
        </p:spPr>
        <p:txBody>
          <a:bodyPr>
            <a:normAutofit fontScale="92500" lnSpcReduction="20000"/>
          </a:bodyPr>
          <a:lstStyle/>
          <a:p>
            <a:r>
              <a:rPr lang="nb-NO" sz="3200" dirty="0" err="1" smtClean="0"/>
              <a:t>Give</a:t>
            </a:r>
            <a:r>
              <a:rPr lang="nb-NO" sz="3200" dirty="0" smtClean="0"/>
              <a:t> </a:t>
            </a:r>
            <a:r>
              <a:rPr lang="nb-NO" sz="3200" dirty="0" err="1" smtClean="0"/>
              <a:t>you</a:t>
            </a:r>
            <a:r>
              <a:rPr lang="nb-NO" sz="3200" dirty="0" smtClean="0"/>
              <a:t> an </a:t>
            </a:r>
            <a:r>
              <a:rPr lang="nb-NO" sz="3200" dirty="0" err="1" smtClean="0"/>
              <a:t>introduction</a:t>
            </a:r>
            <a:r>
              <a:rPr lang="nb-NO" sz="3200" dirty="0" smtClean="0"/>
              <a:t> to The </a:t>
            </a:r>
            <a:r>
              <a:rPr lang="nb-NO" sz="3200" dirty="0" err="1" smtClean="0"/>
              <a:t>Internet</a:t>
            </a:r>
            <a:r>
              <a:rPr lang="nb-NO" sz="3200" dirty="0" smtClean="0"/>
              <a:t> </a:t>
            </a:r>
            <a:r>
              <a:rPr lang="nb-NO" sz="3200" dirty="0" err="1" smtClean="0"/>
              <a:t>of</a:t>
            </a:r>
            <a:r>
              <a:rPr lang="nb-NO" sz="3200" dirty="0" smtClean="0"/>
              <a:t> Things and </a:t>
            </a:r>
            <a:r>
              <a:rPr lang="nb-NO" sz="3200" dirty="0" err="1" smtClean="0"/>
              <a:t>why</a:t>
            </a:r>
            <a:r>
              <a:rPr lang="nb-NO" sz="3200" dirty="0" smtClean="0"/>
              <a:t> it is </a:t>
            </a:r>
            <a:r>
              <a:rPr lang="nb-NO" sz="3200" dirty="0" err="1" smtClean="0"/>
              <a:t>important</a:t>
            </a:r>
            <a:endParaRPr lang="nb-NO" sz="3200" dirty="0" smtClean="0"/>
          </a:p>
          <a:p>
            <a:r>
              <a:rPr lang="nb-NO" sz="3200" dirty="0" err="1" smtClean="0"/>
              <a:t>Demonstrate</a:t>
            </a:r>
            <a:r>
              <a:rPr lang="nb-NO" sz="3200" dirty="0" smtClean="0"/>
              <a:t> </a:t>
            </a:r>
            <a:r>
              <a:rPr lang="nb-NO" sz="3200" dirty="0" err="1" smtClean="0"/>
              <a:t>technologies</a:t>
            </a:r>
            <a:r>
              <a:rPr lang="nb-NO" sz="3200" dirty="0" smtClean="0"/>
              <a:t> </a:t>
            </a:r>
            <a:r>
              <a:rPr lang="nb-NO" sz="3200" dirty="0" err="1" smtClean="0"/>
              <a:t>through</a:t>
            </a:r>
            <a:r>
              <a:rPr lang="nb-NO" sz="3200" dirty="0" smtClean="0"/>
              <a:t> real </a:t>
            </a:r>
            <a:r>
              <a:rPr lang="nb-NO" sz="3200" dirty="0" err="1" smtClean="0"/>
              <a:t>life</a:t>
            </a:r>
            <a:r>
              <a:rPr lang="nb-NO" sz="3200" dirty="0" smtClean="0"/>
              <a:t> </a:t>
            </a:r>
            <a:r>
              <a:rPr lang="nb-NO" sz="3200" dirty="0" err="1" smtClean="0"/>
              <a:t>examples</a:t>
            </a:r>
            <a:endParaRPr lang="nb-NO" sz="3200" dirty="0" smtClean="0"/>
          </a:p>
          <a:p>
            <a:r>
              <a:rPr lang="nb-NO" sz="3200" dirty="0" err="1" smtClean="0"/>
              <a:t>We</a:t>
            </a:r>
            <a:r>
              <a:rPr lang="nb-NO" sz="3200" dirty="0" smtClean="0"/>
              <a:t> </a:t>
            </a:r>
            <a:r>
              <a:rPr lang="nb-NO" sz="3200" dirty="0" err="1" smtClean="0"/>
              <a:t>will</a:t>
            </a:r>
            <a:r>
              <a:rPr lang="nb-NO" sz="3200" dirty="0" smtClean="0"/>
              <a:t> be </a:t>
            </a:r>
            <a:r>
              <a:rPr lang="nb-NO" sz="3200" dirty="0" err="1" smtClean="0"/>
              <a:t>building</a:t>
            </a:r>
            <a:r>
              <a:rPr lang="nb-NO" sz="3200" dirty="0" smtClean="0"/>
              <a:t> </a:t>
            </a:r>
            <a:r>
              <a:rPr lang="nb-NO" sz="3200" dirty="0" err="1" smtClean="0"/>
              <a:t>the</a:t>
            </a:r>
            <a:r>
              <a:rPr lang="nb-NO" sz="3200" dirty="0" smtClean="0"/>
              <a:t> back-end </a:t>
            </a:r>
            <a:r>
              <a:rPr lang="nb-NO" sz="3200" dirty="0" err="1" smtClean="0"/>
              <a:t>that</a:t>
            </a:r>
            <a:r>
              <a:rPr lang="nb-NO" sz="3200" dirty="0" smtClean="0"/>
              <a:t> is </a:t>
            </a:r>
            <a:r>
              <a:rPr lang="nb-NO" sz="3200" dirty="0" err="1" smtClean="0"/>
              <a:t>using</a:t>
            </a:r>
            <a:r>
              <a:rPr lang="nb-NO" sz="3200" dirty="0" smtClean="0"/>
              <a:t> JavaScript to </a:t>
            </a:r>
            <a:r>
              <a:rPr lang="nb-NO" sz="3200" dirty="0" err="1" smtClean="0"/>
              <a:t>communicating</a:t>
            </a:r>
            <a:r>
              <a:rPr lang="nb-NO" sz="3200" dirty="0" smtClean="0"/>
              <a:t> </a:t>
            </a:r>
            <a:r>
              <a:rPr lang="nb-NO" sz="3200" dirty="0" err="1" smtClean="0"/>
              <a:t>with</a:t>
            </a:r>
            <a:r>
              <a:rPr lang="nb-NO" sz="3200" dirty="0" smtClean="0"/>
              <a:t> </a:t>
            </a:r>
            <a:r>
              <a:rPr lang="nb-NO" sz="3200" dirty="0" err="1" smtClean="0"/>
              <a:t>the</a:t>
            </a:r>
            <a:r>
              <a:rPr lang="nb-NO" sz="3200" dirty="0" smtClean="0"/>
              <a:t> </a:t>
            </a:r>
            <a:r>
              <a:rPr lang="nb-NO" sz="3200" smtClean="0"/>
              <a:t>Arduino</a:t>
            </a:r>
            <a:endParaRPr lang="nb-NO" sz="3200" dirty="0" smtClean="0"/>
          </a:p>
          <a:p>
            <a:r>
              <a:rPr lang="nb-NO" sz="3200" dirty="0" err="1" smtClean="0"/>
              <a:t>There</a:t>
            </a:r>
            <a:r>
              <a:rPr lang="nb-NO" sz="3200" dirty="0" smtClean="0"/>
              <a:t> is a lot </a:t>
            </a:r>
            <a:r>
              <a:rPr lang="nb-NO" sz="3200" dirty="0" err="1" smtClean="0"/>
              <a:t>of</a:t>
            </a:r>
            <a:r>
              <a:rPr lang="nb-NO" sz="3200" dirty="0" smtClean="0"/>
              <a:t> </a:t>
            </a:r>
            <a:r>
              <a:rPr lang="nb-NO" sz="3200" dirty="0" err="1" smtClean="0"/>
              <a:t>ways</a:t>
            </a:r>
            <a:r>
              <a:rPr lang="nb-NO" sz="3200" dirty="0" smtClean="0"/>
              <a:t> and </a:t>
            </a:r>
            <a:r>
              <a:rPr lang="nb-NO" sz="3200" dirty="0" err="1" smtClean="0"/>
              <a:t>technologies</a:t>
            </a:r>
            <a:r>
              <a:rPr lang="nb-NO" sz="3200" dirty="0" smtClean="0"/>
              <a:t> </a:t>
            </a:r>
            <a:r>
              <a:rPr lang="nb-NO" sz="3200" dirty="0" err="1" smtClean="0"/>
              <a:t>that</a:t>
            </a:r>
            <a:r>
              <a:rPr lang="nb-NO" sz="3200" dirty="0" smtClean="0"/>
              <a:t> </a:t>
            </a:r>
            <a:r>
              <a:rPr lang="nb-NO" sz="3200" dirty="0" err="1" smtClean="0"/>
              <a:t>can</a:t>
            </a:r>
            <a:r>
              <a:rPr lang="nb-NO" sz="3200" dirty="0" smtClean="0"/>
              <a:t> be used to </a:t>
            </a:r>
            <a:r>
              <a:rPr lang="nb-NO" sz="3200" dirty="0" err="1" smtClean="0"/>
              <a:t>solve</a:t>
            </a:r>
            <a:r>
              <a:rPr lang="nb-NO" sz="3200" dirty="0" smtClean="0"/>
              <a:t> my </a:t>
            </a:r>
            <a:r>
              <a:rPr lang="nb-NO" sz="3200" dirty="0" err="1" smtClean="0"/>
              <a:t>project</a:t>
            </a:r>
            <a:r>
              <a:rPr lang="nb-NO" sz="3200" dirty="0" smtClean="0"/>
              <a:t>. </a:t>
            </a:r>
            <a:r>
              <a:rPr lang="nb-NO" sz="3200" dirty="0" err="1" smtClean="0"/>
              <a:t>I’ve</a:t>
            </a:r>
            <a:r>
              <a:rPr lang="nb-NO" sz="3200" dirty="0" smtClean="0"/>
              <a:t> </a:t>
            </a:r>
            <a:r>
              <a:rPr lang="nb-NO" sz="3200" dirty="0" err="1" smtClean="0"/>
              <a:t>made</a:t>
            </a:r>
            <a:r>
              <a:rPr lang="nb-NO" sz="3200" dirty="0" smtClean="0"/>
              <a:t> my </a:t>
            </a:r>
            <a:r>
              <a:rPr lang="nb-NO" sz="3200" dirty="0" err="1" smtClean="0"/>
              <a:t>chioces</a:t>
            </a:r>
            <a:r>
              <a:rPr lang="nb-NO" sz="3200" dirty="0" smtClean="0"/>
              <a:t> and cover </a:t>
            </a:r>
            <a:r>
              <a:rPr lang="nb-NO" sz="3200" dirty="0" err="1" smtClean="0"/>
              <a:t>them</a:t>
            </a:r>
            <a:r>
              <a:rPr lang="nb-NO" sz="3200" dirty="0" smtClean="0"/>
              <a:t> in </a:t>
            </a:r>
            <a:r>
              <a:rPr lang="nb-NO" sz="3200" dirty="0" err="1" smtClean="0"/>
              <a:t>this</a:t>
            </a:r>
            <a:r>
              <a:rPr lang="nb-NO" sz="3200" dirty="0" smtClean="0"/>
              <a:t> talk.</a:t>
            </a:r>
          </a:p>
          <a:p>
            <a:r>
              <a:rPr lang="nb-NO" sz="3200" dirty="0" smtClean="0"/>
              <a:t>A </a:t>
            </a:r>
            <a:r>
              <a:rPr lang="nb-NO" sz="3200" dirty="0" err="1" smtClean="0"/>
              <a:t>good</a:t>
            </a:r>
            <a:r>
              <a:rPr lang="nb-NO" sz="3200" dirty="0" smtClean="0"/>
              <a:t> </a:t>
            </a:r>
            <a:r>
              <a:rPr lang="nb-NO" sz="3200" dirty="0" err="1" smtClean="0"/>
              <a:t>few</a:t>
            </a:r>
            <a:r>
              <a:rPr lang="nb-NO" sz="3200" dirty="0" smtClean="0"/>
              <a:t> </a:t>
            </a:r>
            <a:r>
              <a:rPr lang="nb-NO" sz="3200" dirty="0" err="1" smtClean="0"/>
              <a:t>challenges</a:t>
            </a:r>
            <a:r>
              <a:rPr lang="nb-NO" sz="3200" dirty="0" smtClean="0"/>
              <a:t>, I </a:t>
            </a:r>
            <a:r>
              <a:rPr lang="nb-NO" sz="3200" dirty="0" err="1" smtClean="0"/>
              <a:t>will</a:t>
            </a:r>
            <a:r>
              <a:rPr lang="nb-NO" sz="3200" dirty="0" smtClean="0"/>
              <a:t> not cover </a:t>
            </a:r>
            <a:r>
              <a:rPr lang="nb-NO" sz="3200" dirty="0" err="1" smtClean="0"/>
              <a:t>many</a:t>
            </a:r>
            <a:r>
              <a:rPr lang="nb-NO" sz="3200" dirty="0" smtClean="0"/>
              <a:t> </a:t>
            </a:r>
            <a:r>
              <a:rPr lang="nb-NO" sz="3200" dirty="0" err="1" smtClean="0"/>
              <a:t>of</a:t>
            </a:r>
            <a:r>
              <a:rPr lang="nb-NO" sz="3200" dirty="0" smtClean="0"/>
              <a:t> </a:t>
            </a:r>
            <a:r>
              <a:rPr lang="nb-NO" sz="3200" dirty="0" err="1" smtClean="0"/>
              <a:t>them</a:t>
            </a:r>
            <a:r>
              <a:rPr lang="nb-NO" sz="3200" dirty="0" smtClean="0"/>
              <a:t>, </a:t>
            </a:r>
            <a:r>
              <a:rPr lang="nb-NO" sz="3200" dirty="0" err="1" smtClean="0"/>
              <a:t>see</a:t>
            </a:r>
            <a:r>
              <a:rPr lang="nb-NO" sz="3200" dirty="0" smtClean="0"/>
              <a:t> Simen Sommerfeldts talk for more </a:t>
            </a:r>
            <a:r>
              <a:rPr lang="nb-NO" sz="3200" dirty="0" err="1" smtClean="0"/>
              <a:t>detalis</a:t>
            </a: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37402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err="1" smtClean="0"/>
              <a:t>Internet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things</a:t>
            </a:r>
            <a:r>
              <a:rPr lang="nb-NO" dirty="0" smtClean="0"/>
              <a:t> –real </a:t>
            </a:r>
            <a:r>
              <a:rPr lang="nb-NO" dirty="0" err="1" smtClean="0"/>
              <a:t>life</a:t>
            </a:r>
            <a:r>
              <a:rPr lang="nb-NO" dirty="0" smtClean="0"/>
              <a:t> </a:t>
            </a:r>
            <a:r>
              <a:rPr lang="nb-NO" dirty="0" err="1" smtClean="0"/>
              <a:t>examples</a:t>
            </a:r>
            <a:endParaRPr lang="nb-NO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628650" y="1816388"/>
            <a:ext cx="7886700" cy="4441537"/>
          </a:xfrm>
        </p:spPr>
        <p:txBody>
          <a:bodyPr>
            <a:normAutofit/>
          </a:bodyPr>
          <a:lstStyle/>
          <a:p>
            <a:r>
              <a:rPr lang="nb-NO" sz="3200" dirty="0"/>
              <a:t>All </a:t>
            </a:r>
            <a:r>
              <a:rPr lang="nb-NO" sz="3200" dirty="0" err="1"/>
              <a:t>kinds</a:t>
            </a:r>
            <a:r>
              <a:rPr lang="nb-NO" sz="3200" dirty="0"/>
              <a:t> </a:t>
            </a:r>
            <a:r>
              <a:rPr lang="nb-NO" sz="3200" dirty="0" err="1"/>
              <a:t>of</a:t>
            </a:r>
            <a:r>
              <a:rPr lang="nb-NO" sz="3200" dirty="0"/>
              <a:t> </a:t>
            </a:r>
            <a:r>
              <a:rPr lang="nb-NO" sz="3200" dirty="0" err="1"/>
              <a:t>devices</a:t>
            </a:r>
            <a:r>
              <a:rPr lang="nb-NO" sz="3200" dirty="0"/>
              <a:t>, </a:t>
            </a:r>
            <a:r>
              <a:rPr lang="nb-NO" sz="3200" dirty="0" err="1"/>
              <a:t>cars</a:t>
            </a:r>
            <a:r>
              <a:rPr lang="nb-NO" sz="3200" dirty="0"/>
              <a:t>, </a:t>
            </a:r>
            <a:r>
              <a:rPr lang="nb-NO" sz="3200" dirty="0" err="1"/>
              <a:t>watches</a:t>
            </a:r>
            <a:r>
              <a:rPr lang="nb-NO" sz="3200" dirty="0"/>
              <a:t>, </a:t>
            </a:r>
            <a:r>
              <a:rPr lang="nb-NO" sz="3200" dirty="0" err="1"/>
              <a:t>clothes</a:t>
            </a:r>
            <a:r>
              <a:rPr lang="nb-NO" sz="3200" dirty="0"/>
              <a:t>, </a:t>
            </a:r>
            <a:r>
              <a:rPr lang="nb-NO" sz="3200" dirty="0" err="1"/>
              <a:t>medical</a:t>
            </a:r>
            <a:r>
              <a:rPr lang="nb-NO" sz="3200" dirty="0"/>
              <a:t> </a:t>
            </a:r>
            <a:r>
              <a:rPr lang="nb-NO" sz="3200" dirty="0" err="1"/>
              <a:t>equipment</a:t>
            </a:r>
            <a:r>
              <a:rPr lang="nb-NO" sz="3200" dirty="0"/>
              <a:t>, </a:t>
            </a:r>
            <a:r>
              <a:rPr lang="nb-NO" sz="3200" dirty="0" err="1" smtClean="0"/>
              <a:t>manufacturing</a:t>
            </a:r>
            <a:r>
              <a:rPr lang="nb-NO" sz="3200" dirty="0" smtClean="0"/>
              <a:t>, </a:t>
            </a:r>
            <a:r>
              <a:rPr lang="nb-NO" sz="3200" dirty="0" err="1" smtClean="0"/>
              <a:t>your</a:t>
            </a:r>
            <a:r>
              <a:rPr lang="nb-NO" sz="3200" dirty="0" smtClean="0"/>
              <a:t> </a:t>
            </a:r>
            <a:r>
              <a:rPr lang="nb-NO" sz="3200" dirty="0" err="1"/>
              <a:t>home</a:t>
            </a:r>
            <a:r>
              <a:rPr lang="nb-NO" sz="3200" dirty="0"/>
              <a:t> (</a:t>
            </a:r>
            <a:r>
              <a:rPr lang="nb-NO" sz="3200" dirty="0" err="1" smtClean="0"/>
              <a:t>refrigirator</a:t>
            </a:r>
            <a:r>
              <a:rPr lang="nb-NO" sz="3200" dirty="0"/>
              <a:t>, TV </a:t>
            </a:r>
            <a:r>
              <a:rPr lang="nb-NO" sz="3200" dirty="0" err="1"/>
              <a:t>etc</a:t>
            </a:r>
            <a:r>
              <a:rPr lang="nb-NO" sz="3200" dirty="0" smtClean="0"/>
              <a:t>)</a:t>
            </a:r>
          </a:p>
          <a:p>
            <a:r>
              <a:rPr lang="nb-NO" sz="3200" dirty="0" err="1" smtClean="0"/>
              <a:t>Cars</a:t>
            </a:r>
            <a:r>
              <a:rPr lang="nb-NO" sz="3200" dirty="0" smtClean="0"/>
              <a:t> </a:t>
            </a:r>
            <a:r>
              <a:rPr lang="nb-NO" sz="3200" dirty="0" err="1" smtClean="0"/>
              <a:t>can</a:t>
            </a:r>
            <a:r>
              <a:rPr lang="nb-NO" sz="3200" dirty="0" smtClean="0"/>
              <a:t> be</a:t>
            </a:r>
            <a:r>
              <a:rPr lang="nb-NO" sz="3200" dirty="0" smtClean="0"/>
              <a:t> </a:t>
            </a:r>
            <a:r>
              <a:rPr lang="nb-NO" sz="3200" dirty="0" err="1" smtClean="0"/>
              <a:t>connected</a:t>
            </a:r>
            <a:r>
              <a:rPr lang="nb-NO" sz="3200" dirty="0" smtClean="0"/>
              <a:t> </a:t>
            </a:r>
            <a:r>
              <a:rPr lang="nb-NO" sz="3200" dirty="0" smtClean="0"/>
              <a:t>and </a:t>
            </a:r>
            <a:r>
              <a:rPr lang="nb-NO" sz="3200" dirty="0" err="1" smtClean="0"/>
              <a:t>you</a:t>
            </a:r>
            <a:r>
              <a:rPr lang="nb-NO" sz="3200" dirty="0" smtClean="0"/>
              <a:t> </a:t>
            </a:r>
            <a:r>
              <a:rPr lang="nb-NO" sz="3200" dirty="0" err="1" smtClean="0"/>
              <a:t>can</a:t>
            </a:r>
            <a:r>
              <a:rPr lang="nb-NO" sz="3200" dirty="0" smtClean="0"/>
              <a:t> </a:t>
            </a:r>
            <a:r>
              <a:rPr lang="nb-NO" sz="3200" dirty="0" err="1" smtClean="0"/>
              <a:t>lock</a:t>
            </a:r>
            <a:r>
              <a:rPr lang="nb-NO" sz="3200" dirty="0" smtClean="0"/>
              <a:t>, </a:t>
            </a:r>
            <a:r>
              <a:rPr lang="nb-NO" sz="3200" dirty="0" err="1" smtClean="0"/>
              <a:t>them</a:t>
            </a:r>
            <a:r>
              <a:rPr lang="nb-NO" sz="3200" dirty="0" smtClean="0"/>
              <a:t>, </a:t>
            </a:r>
            <a:r>
              <a:rPr lang="nb-NO" sz="3200" dirty="0" err="1" smtClean="0"/>
              <a:t>know</a:t>
            </a:r>
            <a:r>
              <a:rPr lang="nb-NO" sz="3200" dirty="0" smtClean="0"/>
              <a:t> </a:t>
            </a:r>
            <a:r>
              <a:rPr lang="nb-NO" sz="3200" dirty="0" err="1" smtClean="0"/>
              <a:t>where</a:t>
            </a:r>
            <a:r>
              <a:rPr lang="nb-NO" sz="3200" dirty="0" smtClean="0"/>
              <a:t> </a:t>
            </a:r>
            <a:r>
              <a:rPr lang="nb-NO" sz="3200" dirty="0" err="1" smtClean="0"/>
              <a:t>you’ve</a:t>
            </a:r>
            <a:r>
              <a:rPr lang="nb-NO" sz="3200" dirty="0" smtClean="0"/>
              <a:t> </a:t>
            </a:r>
            <a:r>
              <a:rPr lang="nb-NO" sz="3200" dirty="0" err="1" smtClean="0"/>
              <a:t>parked</a:t>
            </a:r>
            <a:r>
              <a:rPr lang="nb-NO" sz="3200" dirty="0" smtClean="0"/>
              <a:t> or turn </a:t>
            </a:r>
            <a:r>
              <a:rPr lang="nb-NO" sz="3200" dirty="0" err="1" smtClean="0"/>
              <a:t>on</a:t>
            </a:r>
            <a:r>
              <a:rPr lang="nb-NO" sz="3200" dirty="0" smtClean="0"/>
              <a:t> </a:t>
            </a:r>
            <a:r>
              <a:rPr lang="nb-NO" sz="3200" dirty="0" err="1" smtClean="0"/>
              <a:t>heating</a:t>
            </a:r>
            <a:r>
              <a:rPr lang="nb-NO" sz="3200" dirty="0" smtClean="0"/>
              <a:t> </a:t>
            </a:r>
            <a:r>
              <a:rPr lang="nb-NO" sz="3200" dirty="0" err="1" smtClean="0"/>
              <a:t>remotely</a:t>
            </a:r>
            <a:r>
              <a:rPr lang="nb-NO" sz="3200" dirty="0" smtClean="0"/>
              <a:t>.</a:t>
            </a:r>
          </a:p>
          <a:p>
            <a:r>
              <a:rPr lang="nb-NO" sz="3200" dirty="0" smtClean="0"/>
              <a:t>Statkraft has </a:t>
            </a:r>
            <a:r>
              <a:rPr lang="nb-NO" sz="3200" dirty="0" err="1" smtClean="0"/>
              <a:t>windmills</a:t>
            </a:r>
            <a:r>
              <a:rPr lang="nb-NO" sz="3200" dirty="0" smtClean="0"/>
              <a:t> </a:t>
            </a:r>
            <a:r>
              <a:rPr lang="nb-NO" sz="3200" dirty="0" err="1" smtClean="0"/>
              <a:t>with</a:t>
            </a:r>
            <a:r>
              <a:rPr lang="nb-NO" sz="3200" dirty="0" smtClean="0"/>
              <a:t> 80 sensors per </a:t>
            </a:r>
            <a:r>
              <a:rPr lang="nb-NO" sz="3200" dirty="0" err="1" smtClean="0"/>
              <a:t>mill</a:t>
            </a:r>
            <a:r>
              <a:rPr lang="nb-NO" sz="3200" dirty="0" smtClean="0"/>
              <a:t> </a:t>
            </a:r>
            <a:r>
              <a:rPr lang="nb-NO" sz="3200" dirty="0" err="1" smtClean="0"/>
              <a:t>that</a:t>
            </a:r>
            <a:r>
              <a:rPr lang="nb-NO" sz="3200" dirty="0" smtClean="0"/>
              <a:t> </a:t>
            </a:r>
            <a:r>
              <a:rPr lang="nb-NO" sz="3200" dirty="0" err="1" smtClean="0"/>
              <a:t>collects</a:t>
            </a:r>
            <a:r>
              <a:rPr lang="nb-NO" sz="3200" dirty="0" smtClean="0"/>
              <a:t> data </a:t>
            </a:r>
            <a:r>
              <a:rPr lang="nb-NO" sz="3200" dirty="0" smtClean="0"/>
              <a:t>real time. </a:t>
            </a:r>
            <a:r>
              <a:rPr lang="nb-NO" sz="3200" dirty="0" smtClean="0"/>
              <a:t>in a park </a:t>
            </a:r>
            <a:r>
              <a:rPr lang="nb-NO" sz="3200" dirty="0" err="1" smtClean="0"/>
              <a:t>of</a:t>
            </a:r>
            <a:r>
              <a:rPr lang="nb-NO" sz="3200" dirty="0" smtClean="0"/>
              <a:t> 68 </a:t>
            </a:r>
            <a:r>
              <a:rPr lang="nb-NO" sz="3200" dirty="0" err="1" smtClean="0"/>
              <a:t>mills</a:t>
            </a:r>
            <a:r>
              <a:rPr lang="nb-NO" sz="3200" dirty="0" smtClean="0"/>
              <a:t> </a:t>
            </a:r>
            <a:r>
              <a:rPr lang="nb-NO" sz="3200" dirty="0" err="1" smtClean="0"/>
              <a:t>this</a:t>
            </a:r>
            <a:r>
              <a:rPr lang="nb-NO" sz="3200" dirty="0" smtClean="0"/>
              <a:t> is a lot </a:t>
            </a:r>
            <a:r>
              <a:rPr lang="nb-NO" sz="3200" dirty="0" err="1" smtClean="0"/>
              <a:t>of</a:t>
            </a:r>
            <a:r>
              <a:rPr lang="nb-NO" sz="3200" dirty="0" smtClean="0"/>
              <a:t> data</a:t>
            </a:r>
          </a:p>
          <a:p>
            <a:endParaRPr lang="nb-NO" sz="3200" dirty="0" smtClean="0"/>
          </a:p>
        </p:txBody>
      </p:sp>
    </p:spTree>
    <p:extLst>
      <p:ext uri="{BB962C8B-B14F-4D97-AF65-F5344CB8AC3E}">
        <p14:creationId xmlns:p14="http://schemas.microsoft.com/office/powerpoint/2010/main" val="253259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err="1" smtClean="0"/>
              <a:t>Internet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things</a:t>
            </a:r>
            <a:r>
              <a:rPr lang="nb-NO" dirty="0" smtClean="0"/>
              <a:t> –real </a:t>
            </a:r>
            <a:r>
              <a:rPr lang="nb-NO" dirty="0" err="1" smtClean="0"/>
              <a:t>life</a:t>
            </a:r>
            <a:r>
              <a:rPr lang="nb-NO" dirty="0" smtClean="0"/>
              <a:t> </a:t>
            </a:r>
            <a:r>
              <a:rPr lang="nb-NO" dirty="0" err="1" smtClean="0"/>
              <a:t>examples</a:t>
            </a:r>
            <a:endParaRPr lang="nb-NO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628650" y="1816388"/>
            <a:ext cx="7886700" cy="4441537"/>
          </a:xfrm>
        </p:spPr>
        <p:txBody>
          <a:bodyPr>
            <a:normAutofit/>
          </a:bodyPr>
          <a:lstStyle/>
          <a:p>
            <a:r>
              <a:rPr lang="nb-NO" sz="3200" dirty="0"/>
              <a:t>Nest has </a:t>
            </a:r>
            <a:r>
              <a:rPr lang="nb-NO" sz="3200" dirty="0" err="1"/>
              <a:t>smoke</a:t>
            </a:r>
            <a:r>
              <a:rPr lang="nb-NO" sz="3200" dirty="0"/>
              <a:t> alarms and </a:t>
            </a:r>
            <a:r>
              <a:rPr lang="nb-NO" sz="3200" dirty="0" err="1"/>
              <a:t>thermostats</a:t>
            </a:r>
            <a:r>
              <a:rPr lang="nb-NO" sz="3200" dirty="0"/>
              <a:t> </a:t>
            </a:r>
            <a:r>
              <a:rPr lang="nb-NO" sz="3200" dirty="0" err="1"/>
              <a:t>that</a:t>
            </a:r>
            <a:r>
              <a:rPr lang="nb-NO" sz="3200" dirty="0"/>
              <a:t> </a:t>
            </a:r>
            <a:r>
              <a:rPr lang="nb-NO" sz="3200" dirty="0" err="1"/>
              <a:t>are</a:t>
            </a:r>
            <a:r>
              <a:rPr lang="nb-NO" sz="3200" dirty="0"/>
              <a:t> </a:t>
            </a:r>
            <a:r>
              <a:rPr lang="nb-NO" sz="3200" dirty="0" err="1"/>
              <a:t>connected</a:t>
            </a:r>
            <a:r>
              <a:rPr lang="nb-NO" sz="3200" dirty="0"/>
              <a:t> to </a:t>
            </a:r>
            <a:r>
              <a:rPr lang="nb-NO" sz="3200" dirty="0" err="1"/>
              <a:t>the</a:t>
            </a:r>
            <a:r>
              <a:rPr lang="nb-NO" sz="3200" dirty="0"/>
              <a:t> </a:t>
            </a:r>
            <a:r>
              <a:rPr lang="nb-NO" sz="3200" dirty="0" err="1"/>
              <a:t>Internet</a:t>
            </a:r>
            <a:r>
              <a:rPr lang="nb-NO" sz="3200" dirty="0"/>
              <a:t>. </a:t>
            </a:r>
            <a:r>
              <a:rPr lang="nb-NO" sz="3200" dirty="0" err="1"/>
              <a:t>Recently</a:t>
            </a:r>
            <a:r>
              <a:rPr lang="nb-NO" sz="3200" dirty="0"/>
              <a:t> </a:t>
            </a:r>
            <a:r>
              <a:rPr lang="nb-NO" sz="3200" dirty="0" err="1"/>
              <a:t>aquired</a:t>
            </a:r>
            <a:r>
              <a:rPr lang="nb-NO" sz="3200" dirty="0"/>
              <a:t> by </a:t>
            </a:r>
            <a:r>
              <a:rPr lang="nb-NO" sz="3200" dirty="0" err="1" smtClean="0"/>
              <a:t>google</a:t>
            </a:r>
            <a:endParaRPr lang="nb-NO" sz="3200" dirty="0" smtClean="0"/>
          </a:p>
          <a:p>
            <a:r>
              <a:rPr lang="nb-NO" sz="3200" dirty="0" smtClean="0"/>
              <a:t>A lot </a:t>
            </a:r>
            <a:r>
              <a:rPr lang="nb-NO" sz="3200" dirty="0" err="1" smtClean="0"/>
              <a:t>of</a:t>
            </a:r>
            <a:r>
              <a:rPr lang="nb-NO" sz="3200" dirty="0" smtClean="0"/>
              <a:t> mobile </a:t>
            </a:r>
            <a:r>
              <a:rPr lang="nb-NO" sz="3200" dirty="0" err="1" smtClean="0"/>
              <a:t>devices</a:t>
            </a:r>
            <a:r>
              <a:rPr lang="nb-NO" sz="3200" dirty="0" smtClean="0"/>
              <a:t> in </a:t>
            </a:r>
            <a:r>
              <a:rPr lang="nb-NO" sz="3200" dirty="0" err="1" smtClean="0"/>
              <a:t>these</a:t>
            </a:r>
            <a:r>
              <a:rPr lang="nb-NO" sz="3200" dirty="0" smtClean="0"/>
              <a:t> </a:t>
            </a:r>
            <a:r>
              <a:rPr lang="nb-NO" sz="3200" dirty="0" err="1" smtClean="0"/>
              <a:t>pictures</a:t>
            </a:r>
            <a:r>
              <a:rPr lang="nb-NO" sz="3200" dirty="0" smtClean="0"/>
              <a:t>, </a:t>
            </a:r>
            <a:r>
              <a:rPr lang="nb-NO" sz="3200" dirty="0" err="1" smtClean="0"/>
              <a:t>this</a:t>
            </a:r>
            <a:r>
              <a:rPr lang="nb-NO" sz="3200" dirty="0" smtClean="0"/>
              <a:t> shows </a:t>
            </a:r>
            <a:r>
              <a:rPr lang="nb-NO" sz="3200" dirty="0" err="1" smtClean="0"/>
              <a:t>the</a:t>
            </a:r>
            <a:r>
              <a:rPr lang="nb-NO" sz="3200" dirty="0" smtClean="0"/>
              <a:t> </a:t>
            </a:r>
            <a:r>
              <a:rPr lang="nb-NO" sz="3200" dirty="0" err="1" smtClean="0"/>
              <a:t>importance</a:t>
            </a:r>
            <a:r>
              <a:rPr lang="nb-NO" sz="3200" dirty="0" smtClean="0"/>
              <a:t> </a:t>
            </a:r>
            <a:r>
              <a:rPr lang="nb-NO" sz="3200" dirty="0" err="1" smtClean="0"/>
              <a:t>of</a:t>
            </a:r>
            <a:r>
              <a:rPr lang="nb-NO" sz="3200" dirty="0" smtClean="0"/>
              <a:t> </a:t>
            </a:r>
            <a:r>
              <a:rPr lang="nb-NO" sz="3200" dirty="0" err="1" smtClean="0"/>
              <a:t>clients</a:t>
            </a:r>
            <a:r>
              <a:rPr lang="nb-NO" sz="3200" dirty="0" smtClean="0"/>
              <a:t> and services in </a:t>
            </a:r>
            <a:r>
              <a:rPr lang="nb-NO" sz="3200" dirty="0" err="1" smtClean="0"/>
              <a:t>the</a:t>
            </a:r>
            <a:r>
              <a:rPr lang="nb-NO" sz="3200" dirty="0" smtClean="0"/>
              <a:t> </a:t>
            </a:r>
            <a:r>
              <a:rPr lang="nb-NO" sz="3200" dirty="0" err="1" smtClean="0"/>
              <a:t>internet</a:t>
            </a:r>
            <a:r>
              <a:rPr lang="nb-NO" sz="3200" dirty="0" smtClean="0"/>
              <a:t> </a:t>
            </a:r>
            <a:r>
              <a:rPr lang="nb-NO" sz="3200" dirty="0" err="1" smtClean="0"/>
              <a:t>of</a:t>
            </a:r>
            <a:r>
              <a:rPr lang="nb-NO" sz="3200" dirty="0" smtClean="0"/>
              <a:t> </a:t>
            </a:r>
            <a:r>
              <a:rPr lang="nb-NO" sz="3200" dirty="0" err="1" smtClean="0"/>
              <a:t>things</a:t>
            </a:r>
            <a:r>
              <a:rPr lang="nb-NO" sz="3200" dirty="0" smtClean="0"/>
              <a:t> </a:t>
            </a:r>
            <a:r>
              <a:rPr lang="nb-NO" sz="3200" dirty="0" err="1" smtClean="0"/>
              <a:t>eco</a:t>
            </a:r>
            <a:r>
              <a:rPr lang="nb-NO" sz="3200" dirty="0" smtClean="0"/>
              <a:t> system.</a:t>
            </a:r>
          </a:p>
        </p:txBody>
      </p:sp>
    </p:spTree>
    <p:extLst>
      <p:ext uri="{BB962C8B-B14F-4D97-AF65-F5344CB8AC3E}">
        <p14:creationId xmlns:p14="http://schemas.microsoft.com/office/powerpoint/2010/main" val="355849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err="1" smtClean="0"/>
              <a:t>Internet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things</a:t>
            </a:r>
            <a:endParaRPr lang="nb-NO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628650" y="1816388"/>
            <a:ext cx="7886700" cy="4441537"/>
          </a:xfrm>
        </p:spPr>
        <p:txBody>
          <a:bodyPr>
            <a:normAutofit/>
          </a:bodyPr>
          <a:lstStyle/>
          <a:p>
            <a:r>
              <a:rPr lang="nb-NO" sz="3200" dirty="0" smtClean="0"/>
              <a:t>All </a:t>
            </a:r>
            <a:r>
              <a:rPr lang="nb-NO" sz="3200" dirty="0" err="1" smtClean="0"/>
              <a:t>these</a:t>
            </a:r>
            <a:r>
              <a:rPr lang="nb-NO" sz="3200" dirty="0" smtClean="0"/>
              <a:t> </a:t>
            </a:r>
            <a:r>
              <a:rPr lang="nb-NO" sz="3200" dirty="0" err="1" smtClean="0"/>
              <a:t>things</a:t>
            </a:r>
            <a:r>
              <a:rPr lang="nb-NO" sz="3200" dirty="0" smtClean="0"/>
              <a:t> </a:t>
            </a:r>
            <a:r>
              <a:rPr lang="nb-NO" sz="3200" dirty="0" err="1" smtClean="0"/>
              <a:t>produce</a:t>
            </a:r>
            <a:r>
              <a:rPr lang="nb-NO" sz="3200" dirty="0" smtClean="0"/>
              <a:t> </a:t>
            </a:r>
            <a:r>
              <a:rPr lang="nb-NO" sz="3200" dirty="0"/>
              <a:t>an </a:t>
            </a:r>
            <a:r>
              <a:rPr lang="nb-NO" sz="3200" dirty="0" err="1" smtClean="0"/>
              <a:t>enormous</a:t>
            </a:r>
            <a:r>
              <a:rPr lang="nb-NO" sz="3200" dirty="0" smtClean="0"/>
              <a:t> </a:t>
            </a:r>
            <a:r>
              <a:rPr lang="nb-NO" sz="3200" dirty="0" err="1" smtClean="0"/>
              <a:t>amount</a:t>
            </a:r>
            <a:r>
              <a:rPr lang="nb-NO" sz="3200" dirty="0" smtClean="0"/>
              <a:t> </a:t>
            </a:r>
            <a:r>
              <a:rPr lang="nb-NO" sz="3200" dirty="0" err="1" smtClean="0"/>
              <a:t>of</a:t>
            </a:r>
            <a:r>
              <a:rPr lang="nb-NO" sz="3200" dirty="0" smtClean="0"/>
              <a:t> data </a:t>
            </a:r>
            <a:r>
              <a:rPr lang="nb-NO" sz="3200" dirty="0" err="1" smtClean="0"/>
              <a:t>that</a:t>
            </a:r>
            <a:r>
              <a:rPr lang="nb-NO" sz="3200" dirty="0" smtClean="0"/>
              <a:t> </a:t>
            </a:r>
            <a:r>
              <a:rPr lang="nb-NO" sz="3200" dirty="0" err="1" smtClean="0"/>
              <a:t>can</a:t>
            </a:r>
            <a:r>
              <a:rPr lang="nb-NO" sz="3200" dirty="0" smtClean="0"/>
              <a:t> be used and </a:t>
            </a:r>
            <a:r>
              <a:rPr lang="nb-NO" sz="3200" dirty="0" err="1" smtClean="0"/>
              <a:t>analysed</a:t>
            </a:r>
            <a:r>
              <a:rPr lang="nb-NO" sz="3200" dirty="0" smtClean="0"/>
              <a:t> </a:t>
            </a:r>
            <a:r>
              <a:rPr lang="nb-NO" sz="3200" dirty="0" err="1" smtClean="0"/>
              <a:t>on</a:t>
            </a:r>
            <a:r>
              <a:rPr lang="nb-NO" sz="3200" dirty="0" smtClean="0"/>
              <a:t> private or </a:t>
            </a:r>
            <a:r>
              <a:rPr lang="nb-NO" sz="3200" dirty="0" err="1" smtClean="0"/>
              <a:t>public</a:t>
            </a:r>
            <a:r>
              <a:rPr lang="nb-NO" sz="3200" dirty="0" smtClean="0"/>
              <a:t> portals</a:t>
            </a:r>
          </a:p>
          <a:p>
            <a:r>
              <a:rPr lang="nb-NO" sz="3200" dirty="0" smtClean="0"/>
              <a:t>I </a:t>
            </a:r>
            <a:r>
              <a:rPr lang="nb-NO" sz="3200" dirty="0" err="1" smtClean="0"/>
              <a:t>see</a:t>
            </a:r>
            <a:r>
              <a:rPr lang="nb-NO" sz="3200" dirty="0" smtClean="0"/>
              <a:t> </a:t>
            </a:r>
            <a:r>
              <a:rPr lang="nb-NO" sz="3200" dirty="0" err="1" smtClean="0"/>
              <a:t>the</a:t>
            </a:r>
            <a:r>
              <a:rPr lang="nb-NO" sz="3200" dirty="0" smtClean="0"/>
              <a:t> </a:t>
            </a:r>
            <a:r>
              <a:rPr lang="nb-NO" sz="3200" dirty="0" err="1" smtClean="0"/>
              <a:t>cloud</a:t>
            </a:r>
            <a:r>
              <a:rPr lang="nb-NO" sz="3200" dirty="0" smtClean="0"/>
              <a:t> as an </a:t>
            </a:r>
            <a:r>
              <a:rPr lang="nb-NO" sz="3200" dirty="0" err="1" smtClean="0"/>
              <a:t>enabler</a:t>
            </a:r>
            <a:r>
              <a:rPr lang="nb-NO" sz="3200" dirty="0" smtClean="0"/>
              <a:t> for </a:t>
            </a:r>
            <a:r>
              <a:rPr lang="nb-NO" sz="3200" dirty="0" err="1" smtClean="0"/>
              <a:t>IoT</a:t>
            </a:r>
            <a:endParaRPr lang="nb-NO" sz="3200" dirty="0" smtClean="0"/>
          </a:p>
          <a:p>
            <a:r>
              <a:rPr lang="nb-NO" sz="3200" dirty="0" err="1" smtClean="0"/>
              <a:t>Cloud</a:t>
            </a:r>
            <a:r>
              <a:rPr lang="nb-NO" sz="3200" dirty="0" smtClean="0"/>
              <a:t> services </a:t>
            </a:r>
            <a:r>
              <a:rPr lang="nb-NO" sz="3200" dirty="0" err="1" smtClean="0"/>
              <a:t>provide</a:t>
            </a:r>
            <a:r>
              <a:rPr lang="nb-NO" sz="3200" dirty="0" smtClean="0"/>
              <a:t> </a:t>
            </a:r>
            <a:r>
              <a:rPr lang="nb-NO" sz="3200" dirty="0" err="1" smtClean="0"/>
              <a:t>storage</a:t>
            </a:r>
            <a:r>
              <a:rPr lang="nb-NO" sz="3200" dirty="0" smtClean="0"/>
              <a:t> and transport</a:t>
            </a: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24274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err="1"/>
              <a:t>facts</a:t>
            </a:r>
            <a:r>
              <a:rPr lang="nb-NO" dirty="0"/>
              <a:t> and </a:t>
            </a:r>
            <a:r>
              <a:rPr lang="nb-NO" dirty="0" err="1" smtClean="0"/>
              <a:t>figures</a:t>
            </a:r>
            <a:endParaRPr lang="nb-NO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628650" y="1816388"/>
            <a:ext cx="7886700" cy="444153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As of today there is about 9 billion devices connected</a:t>
            </a:r>
            <a:endParaRPr lang="en-US" sz="3200" dirty="0" smtClean="0"/>
          </a:p>
          <a:p>
            <a:r>
              <a:rPr lang="en-US" sz="3200" dirty="0" smtClean="0"/>
              <a:t>Cisco </a:t>
            </a:r>
            <a:r>
              <a:rPr lang="en-US" sz="3200" dirty="0"/>
              <a:t>and Ericsson studies estimates 50 billion connected devices by 2020</a:t>
            </a:r>
          </a:p>
          <a:p>
            <a:r>
              <a:rPr lang="en-US" sz="3200" dirty="0"/>
              <a:t>Latest study done by IDC estimates 212 billion connected devices by 2020</a:t>
            </a:r>
          </a:p>
          <a:p>
            <a:r>
              <a:rPr lang="en-US" sz="3200" dirty="0"/>
              <a:t>IDC and Microsoft predicts a 1.7 trillion dollars market size for </a:t>
            </a:r>
            <a:r>
              <a:rPr lang="en-US" sz="3200" dirty="0" err="1" smtClean="0"/>
              <a:t>IoT</a:t>
            </a:r>
            <a:endParaRPr lang="en-US" sz="3200" dirty="0" smtClean="0"/>
          </a:p>
          <a:p>
            <a:r>
              <a:rPr lang="en-US" sz="3200" dirty="0"/>
              <a:t>Microsoft is making Windows free on all devices with screen smaller than 9” inches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48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smtClean="0"/>
              <a:t>My </a:t>
            </a:r>
            <a:r>
              <a:rPr lang="nb-NO" dirty="0" err="1" smtClean="0"/>
              <a:t>project</a:t>
            </a:r>
            <a:endParaRPr lang="nb-NO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628650" y="1816388"/>
            <a:ext cx="7886700" cy="4441537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Home automation system monitoring temperature and light in a room</a:t>
            </a:r>
          </a:p>
          <a:p>
            <a:r>
              <a:rPr lang="en-US" sz="3200" dirty="0" smtClean="0"/>
              <a:t>Can turn on and off light depending on brightness of the room</a:t>
            </a:r>
          </a:p>
          <a:p>
            <a:r>
              <a:rPr lang="en-US" sz="3200" dirty="0" smtClean="0"/>
              <a:t>Could do the same for heating</a:t>
            </a:r>
          </a:p>
          <a:p>
            <a:r>
              <a:rPr lang="en-US" sz="3200" dirty="0" smtClean="0"/>
              <a:t>Proximity </a:t>
            </a:r>
            <a:r>
              <a:rPr lang="en-US" sz="3200" dirty="0" err="1" smtClean="0"/>
              <a:t>alterts</a:t>
            </a:r>
            <a:r>
              <a:rPr lang="en-US" sz="3200" dirty="0" smtClean="0"/>
              <a:t> when anyone passes</a:t>
            </a:r>
          </a:p>
          <a:p>
            <a:r>
              <a:rPr lang="en-US" sz="3200" dirty="0" smtClean="0"/>
              <a:t>Has a monitoring front end that shows current temp and brightness and a log of collected data</a:t>
            </a:r>
          </a:p>
        </p:txBody>
      </p:sp>
    </p:spTree>
    <p:extLst>
      <p:ext uri="{BB962C8B-B14F-4D97-AF65-F5344CB8AC3E}">
        <p14:creationId xmlns:p14="http://schemas.microsoft.com/office/powerpoint/2010/main" val="41453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smtClean="0"/>
              <a:t>My </a:t>
            </a:r>
            <a:r>
              <a:rPr lang="nb-NO" dirty="0" err="1" smtClean="0"/>
              <a:t>project</a:t>
            </a:r>
            <a:endParaRPr lang="nb-NO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628650" y="1816388"/>
            <a:ext cx="7886700" cy="4441537"/>
          </a:xfrm>
        </p:spPr>
        <p:txBody>
          <a:bodyPr>
            <a:normAutofit/>
          </a:bodyPr>
          <a:lstStyle/>
          <a:p>
            <a:r>
              <a:rPr lang="en-US" sz="3200" dirty="0"/>
              <a:t>Arduino run by JavaScript library Johnny-five.</a:t>
            </a:r>
          </a:p>
          <a:p>
            <a:r>
              <a:rPr lang="en-US" sz="3200" dirty="0" smtClean="0"/>
              <a:t>Data </a:t>
            </a:r>
            <a:r>
              <a:rPr lang="en-US" sz="3200" dirty="0"/>
              <a:t>is sent and stored with </a:t>
            </a:r>
            <a:r>
              <a:rPr lang="en-US" sz="3200" dirty="0" smtClean="0"/>
              <a:t>the real time cloud </a:t>
            </a:r>
            <a:r>
              <a:rPr lang="en-US" sz="3200" dirty="0"/>
              <a:t>service </a:t>
            </a:r>
            <a:r>
              <a:rPr lang="en-US" sz="3200" dirty="0" smtClean="0"/>
              <a:t>Firebase</a:t>
            </a:r>
          </a:p>
          <a:p>
            <a:r>
              <a:rPr lang="en-US" sz="3200" dirty="0" smtClean="0"/>
              <a:t>Firebase </a:t>
            </a:r>
            <a:r>
              <a:rPr lang="en-US" sz="3200" dirty="0"/>
              <a:t>is a real-time communication cloud based service. Well </a:t>
            </a:r>
            <a:r>
              <a:rPr lang="en-US" sz="3200" dirty="0" smtClean="0"/>
              <a:t>documented with </a:t>
            </a:r>
            <a:r>
              <a:rPr lang="en-US" sz="3200" dirty="0"/>
              <a:t>a quite nice free intro level </a:t>
            </a:r>
            <a:r>
              <a:rPr lang="en-US" sz="3200" dirty="0" smtClean="0"/>
              <a:t>package</a:t>
            </a:r>
          </a:p>
          <a:p>
            <a:r>
              <a:rPr lang="en-US" sz="3200" dirty="0" smtClean="0"/>
              <a:t>TODO: $49 a month for the cheapest package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4866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9835</TotalTime>
  <Words>867</Words>
  <Application>Microsoft Office PowerPoint</Application>
  <PresentationFormat>Skjermfremvisning (4:3)</PresentationFormat>
  <Paragraphs>88</Paragraphs>
  <Slides>17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Office-tema</vt:lpstr>
      <vt:lpstr>Title screen</vt:lpstr>
      <vt:lpstr>Introduction Me</vt:lpstr>
      <vt:lpstr>Introduction talk / agenda</vt:lpstr>
      <vt:lpstr>Internet of things –real life examples</vt:lpstr>
      <vt:lpstr>Internet of things –real life examples</vt:lpstr>
      <vt:lpstr>Internet of things</vt:lpstr>
      <vt:lpstr>facts and figures</vt:lpstr>
      <vt:lpstr>My project</vt:lpstr>
      <vt:lpstr>My project</vt:lpstr>
      <vt:lpstr>My project</vt:lpstr>
      <vt:lpstr>Arduino</vt:lpstr>
      <vt:lpstr>Arduino cont.</vt:lpstr>
      <vt:lpstr>johnny-five</vt:lpstr>
      <vt:lpstr>demo</vt:lpstr>
      <vt:lpstr>Summary</vt:lpstr>
      <vt:lpstr>Summary</vt:lpstr>
      <vt:lpstr>Sharing is caring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screen</dc:title>
  <dc:creator>Magnus Green</dc:creator>
  <cp:lastModifiedBy>Magnus Green</cp:lastModifiedBy>
  <cp:revision>32</cp:revision>
  <dcterms:created xsi:type="dcterms:W3CDTF">2014-05-13T16:24:29Z</dcterms:created>
  <dcterms:modified xsi:type="dcterms:W3CDTF">2014-06-02T14:28:21Z</dcterms:modified>
</cp:coreProperties>
</file>