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79" r:id="rId3"/>
    <p:sldId id="290" r:id="rId4"/>
    <p:sldId id="293" r:id="rId5"/>
    <p:sldId id="286" r:id="rId6"/>
    <p:sldId id="287" r:id="rId7"/>
    <p:sldId id="289" r:id="rId8"/>
    <p:sldId id="291" r:id="rId9"/>
    <p:sldId id="292" r:id="rId10"/>
    <p:sldId id="294" r:id="rId11"/>
    <p:sldId id="295" r:id="rId12"/>
    <p:sldId id="296" r:id="rId13"/>
    <p:sldId id="278" r:id="rId14"/>
  </p:sldIdLst>
  <p:sldSz cx="9144000" cy="6858000" type="screen4x3"/>
  <p:notesSz cx="6797675" cy="9926638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EA14"/>
    <a:srgbClr val="093844"/>
    <a:srgbClr val="52736B"/>
    <a:srgbClr val="20262B"/>
    <a:srgbClr val="FFF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0109" autoAdjust="0"/>
  </p:normalViewPr>
  <p:slideViewPr>
    <p:cSldViewPr>
      <p:cViewPr varScale="1">
        <p:scale>
          <a:sx n="105" d="100"/>
          <a:sy n="105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E25F1-470E-45F2-BDE8-F9770272E8C0}" type="datetimeFigureOut">
              <a:rPr lang="nb-NO" smtClean="0"/>
              <a:t>19.03.2014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BA7B-2A3A-4FBD-B86D-72CEFE9BC3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838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560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Magnus Green</a:t>
            </a:r>
          </a:p>
          <a:p>
            <a:r>
              <a:rPr lang="nb-NO" dirty="0" smtClean="0">
                <a:solidFill>
                  <a:schemeClr val="bg1">
                    <a:lumMod val="95000"/>
                  </a:schemeClr>
                </a:solidFill>
              </a:rPr>
              <a:t>Jobber i Microsoft-avdelingen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43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Demo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569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BBA7B-2A3A-4FBD-B86D-72CEFE9BC3F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597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BB88-8EBF-42C0-9F76-F5338070E415}" type="datetimeFigureOut">
              <a:rPr lang="nb-NO" smtClean="0"/>
              <a:pPr/>
              <a:t>19.03.2014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AE55-D8AB-44D7-A3A6-E365C42E924F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3999" cy="1772816"/>
          </a:xfrm>
          <a:prstGeom prst="rect">
            <a:avLst/>
          </a:prstGeom>
          <a:solidFill>
            <a:schemeClr val="tx1">
              <a:alpha val="94000"/>
            </a:schemeClr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b-NO" dirty="0" smtClean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Controlling </a:t>
            </a:r>
            <a:r>
              <a:rPr lang="nb-NO" sz="58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b-NO" sz="58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58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endParaRPr lang="nb-NO" sz="5800" dirty="0" smtClean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28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28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JavaScript_</a:t>
            </a:r>
            <a:endParaRPr lang="nb-NO" sz="28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solidFill>
                <a:schemeClr val="accent2"/>
              </a:solidFill>
              <a:latin typeface="Audiowide" panose="02000503000000020004" pitchFamily="2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96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2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nb-NO" sz="6000" dirty="0" smtClean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ppsummering_</a:t>
            </a:r>
            <a:endParaRPr lang="nb-NO" sz="6000" dirty="0">
              <a:solidFill>
                <a:srgbClr val="33EA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Ikke bare en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gutte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b-NO" sz="36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jenteromsgreie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Trenger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godt økosystem og gode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tjenester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Nettskyen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 en opplagt plattform for kommunikasjon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Anbefaler Simen Sommerfeldt sin artikkel på utbrudd</a:t>
            </a:r>
          </a:p>
        </p:txBody>
      </p:sp>
    </p:spTree>
    <p:extLst>
      <p:ext uri="{BB962C8B-B14F-4D97-AF65-F5344CB8AC3E}">
        <p14:creationId xmlns:p14="http://schemas.microsoft.com/office/powerpoint/2010/main" val="33455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3261" y="6486340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https://github.com/magnushg/automatr</a:t>
            </a:r>
          </a:p>
        </p:txBody>
      </p:sp>
    </p:spTree>
    <p:extLst>
      <p:ext uri="{BB962C8B-B14F-4D97-AF65-F5344CB8AC3E}">
        <p14:creationId xmlns:p14="http://schemas.microsoft.com/office/powerpoint/2010/main" val="138114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501008"/>
            <a:ext cx="9143999" cy="2160240"/>
          </a:xfrm>
          <a:prstGeom prst="rect">
            <a:avLst/>
          </a:prstGeom>
          <a:solidFill>
            <a:schemeClr val="accent5">
              <a:lumMod val="60000"/>
              <a:lumOff val="40000"/>
              <a:alpha val="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4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TAKK FOR MEG!</a:t>
            </a:r>
          </a:p>
          <a:p>
            <a:r>
              <a:rPr lang="nb-NO" sz="24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 gjerne kontakt hvis du har spørsmål</a:t>
            </a:r>
          </a:p>
          <a:p>
            <a:r>
              <a:rPr lang="nb-NO" sz="24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nb-NO" sz="24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agnus.green@bouvet.no</a:t>
            </a:r>
          </a:p>
        </p:txBody>
      </p:sp>
    </p:spTree>
    <p:extLst>
      <p:ext uri="{BB962C8B-B14F-4D97-AF65-F5344CB8AC3E}">
        <p14:creationId xmlns:p14="http://schemas.microsoft.com/office/powerpoint/2010/main" val="7723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b-NO" sz="4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magnusGreen</a:t>
            </a:r>
            <a:r>
              <a:rPr lang="nb-NO" sz="4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4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196492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Reise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525" y="3862780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TDD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486971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55383" y="3832002"/>
            <a:ext cx="106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8283" y="1628800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Rock n’ Roll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9671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Kaffe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0312" y="1115452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3898" y="6475842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Information Technology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2175247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068960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888396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Konsulent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6862" y="48598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Øl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552" y="5744414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Internet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things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80312" y="536392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Smidig</a:t>
            </a:r>
            <a:endParaRPr lang="nb-NO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Elbow Connector 19"/>
          <p:cNvCxnSpPr>
            <a:endCxn id="9" idx="1"/>
          </p:cNvCxnSpPr>
          <p:nvPr/>
        </p:nvCxnSpPr>
        <p:spPr>
          <a:xfrm flipV="1">
            <a:off x="4860032" y="1798077"/>
            <a:ext cx="2528251" cy="478797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868144" y="2492896"/>
            <a:ext cx="1511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08081" y="1347049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40152" y="3279252"/>
            <a:ext cx="14723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5012432" y="4047446"/>
            <a:ext cx="2386596" cy="677699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2588" y="5072977"/>
            <a:ext cx="16642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796325" y="5589240"/>
            <a:ext cx="26161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80312" y="6057589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York</a:t>
            </a:r>
          </a:p>
        </p:txBody>
      </p:sp>
      <p:cxnSp>
        <p:nvCxnSpPr>
          <p:cNvPr id="51" name="Elbow Connector 50"/>
          <p:cNvCxnSpPr>
            <a:endCxn id="50" idx="1"/>
          </p:cNvCxnSpPr>
          <p:nvPr/>
        </p:nvCxnSpPr>
        <p:spPr>
          <a:xfrm>
            <a:off x="5148064" y="5954562"/>
            <a:ext cx="2232248" cy="27230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701795" y="3105218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691680" y="4047446"/>
            <a:ext cx="93610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V="1">
            <a:off x="1835696" y="5589241"/>
            <a:ext cx="2520280" cy="349015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>
            <a:off x="1697245" y="1421977"/>
            <a:ext cx="2232248" cy="28769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701795" y="2179302"/>
            <a:ext cx="19341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673196" y="5085184"/>
            <a:ext cx="24044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908720"/>
            <a:ext cx="4764987" cy="57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2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6000" dirty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b-NO" sz="6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genda_</a:t>
            </a:r>
            <a:endParaRPr lang="nb-NO" sz="6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Hva er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IoT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og </a:t>
            </a:r>
            <a:r>
              <a:rPr lang="nb-NO" sz="36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Arduino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Hvordan </a:t>
            </a: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gang?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Praktiske eksempler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b-NO" sz="36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 inspirasjon til å starte egne </a:t>
            </a:r>
            <a:r>
              <a:rPr lang="nb-NO" sz="36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prosjekter</a:t>
            </a:r>
            <a:endParaRPr lang="nb-NO" sz="36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b-NO" sz="6000" dirty="0" err="1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automatr</a:t>
            </a:r>
            <a:r>
              <a:rPr lang="nb-NO" sz="6000" dirty="0" smtClean="0">
                <a:solidFill>
                  <a:srgbClr val="33EA1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endParaRPr lang="nb-NO" sz="6000" dirty="0">
              <a:solidFill>
                <a:srgbClr val="33EA1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0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" y="1052736"/>
            <a:ext cx="4056699" cy="4890219"/>
          </a:xfrm>
          <a:effectLst>
            <a:glow rad="635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7477"/>
            <a:ext cx="4300736" cy="43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8648306" cy="62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nb-NO" sz="6000" dirty="0" smtClean="0">
                <a:solidFill>
                  <a:srgbClr val="33EA1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emo_</a:t>
            </a:r>
            <a:endParaRPr lang="nb-NO" sz="6000" dirty="0">
              <a:solidFill>
                <a:srgbClr val="33EA1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18582</TotalTime>
  <Words>119</Words>
  <Application>Microsoft Office PowerPoint</Application>
  <PresentationFormat>On-screen Show (4:3)</PresentationFormat>
  <Paragraphs>42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Audiowide</vt:lpstr>
      <vt:lpstr>Calibri</vt:lpstr>
      <vt:lpstr>Consolas</vt:lpstr>
      <vt:lpstr>Courier New</vt:lpstr>
      <vt:lpstr>Wingdings</vt:lpstr>
      <vt:lpstr>Office Theme</vt:lpstr>
      <vt:lpstr>PowerPoint Presentation</vt:lpstr>
      <vt:lpstr>var name = magnusGreen;</vt:lpstr>
      <vt:lpstr>agenda_</vt:lpstr>
      <vt:lpstr>automatr_</vt:lpstr>
      <vt:lpstr>PowerPoint Presentation</vt:lpstr>
      <vt:lpstr>PowerPoint Presentation</vt:lpstr>
      <vt:lpstr>PowerPoint Presentation</vt:lpstr>
      <vt:lpstr>PowerPoint Presentation</vt:lpstr>
      <vt:lpstr>demo_</vt:lpstr>
      <vt:lpstr>PowerPoint Presentation</vt:lpstr>
      <vt:lpstr>oppsummering_</vt:lpstr>
      <vt:lpstr>PowerPoint Presentation</vt:lpstr>
      <vt:lpstr>PowerPoint Presentation</vt:lpstr>
    </vt:vector>
  </TitlesOfParts>
  <Company>Bouvet ASA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Arkitektur trafikkportalen</dc:title>
  <dc:creator>Magnus Green</dc:creator>
  <cp:lastModifiedBy>Magnus Green</cp:lastModifiedBy>
  <cp:revision>184</cp:revision>
  <dcterms:created xsi:type="dcterms:W3CDTF">2010-09-17T12:39:29Z</dcterms:created>
  <dcterms:modified xsi:type="dcterms:W3CDTF">2014-03-19T20:24:49Z</dcterms:modified>
</cp:coreProperties>
</file>