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79" r:id="rId3"/>
    <p:sldId id="290" r:id="rId4"/>
    <p:sldId id="293" r:id="rId5"/>
    <p:sldId id="286" r:id="rId6"/>
    <p:sldId id="287" r:id="rId7"/>
    <p:sldId id="288" r:id="rId8"/>
    <p:sldId id="296" r:id="rId9"/>
    <p:sldId id="289" r:id="rId10"/>
    <p:sldId id="291" r:id="rId11"/>
    <p:sldId id="292" r:id="rId12"/>
    <p:sldId id="294" r:id="rId13"/>
    <p:sldId id="295" r:id="rId14"/>
    <p:sldId id="278" r:id="rId15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0109" autoAdjust="0"/>
  </p:normalViewPr>
  <p:slideViewPr>
    <p:cSldViewPr>
      <p:cViewPr varScale="1">
        <p:scale>
          <a:sx n="105" d="100"/>
          <a:sy n="105" d="100"/>
        </p:scale>
        <p:origin x="10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15.03.2014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569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597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BB88-8EBF-42C0-9F76-F5338070E415}" type="datetimeFigureOut">
              <a:rPr lang="nb-NO" smtClean="0"/>
              <a:pPr/>
              <a:t>15.03.2014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 smtClean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Controlling </a:t>
            </a:r>
            <a:r>
              <a:rPr lang="nb-NO" sz="58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8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nb-NO" sz="5800" dirty="0" smtClean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JavaScript_</a:t>
            </a:r>
            <a:endParaRPr lang="nb-NO" sz="28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8648306" cy="62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nb-NO" sz="6000" dirty="0" smtClean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emo_</a:t>
            </a:r>
            <a:endParaRPr lang="nb-NO" sz="6000" dirty="0">
              <a:solidFill>
                <a:srgbClr val="33EA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nb-NO" sz="6000" dirty="0" smtClean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ppsummering_</a:t>
            </a:r>
            <a:endParaRPr lang="nb-NO" sz="6000" dirty="0">
              <a:solidFill>
                <a:srgbClr val="33EA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Ikke bare en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gutte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jenteromsgreie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Trenger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godt økosystem og gode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tjenester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Nettskyen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 en opplagt plattform for kommunikasjon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Anbefaler Simen Sommerfeldt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 artikler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på utbrudd</a:t>
            </a:r>
          </a:p>
        </p:txBody>
      </p:sp>
    </p:spTree>
    <p:extLst>
      <p:ext uri="{BB962C8B-B14F-4D97-AF65-F5344CB8AC3E}">
        <p14:creationId xmlns:p14="http://schemas.microsoft.com/office/powerpoint/2010/main" val="33455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501008"/>
            <a:ext cx="9143999" cy="2160240"/>
          </a:xfrm>
          <a:prstGeom prst="rect">
            <a:avLst/>
          </a:prstGeom>
          <a:solidFill>
            <a:schemeClr val="accent5">
              <a:lumMod val="60000"/>
              <a:lumOff val="40000"/>
              <a:alpha val="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4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TAKK FOR MEG!</a:t>
            </a:r>
          </a:p>
          <a:p>
            <a:r>
              <a:rPr lang="nb-NO" sz="24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 gjerne kontakt hvis du har spørsmål</a:t>
            </a:r>
          </a:p>
          <a:p>
            <a:r>
              <a:rPr lang="nb-NO" sz="2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b-NO" sz="2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agnus.green@bouvet.no</a:t>
            </a:r>
          </a:p>
        </p:txBody>
      </p:sp>
    </p:spTree>
    <p:extLst>
      <p:ext uri="{BB962C8B-B14F-4D97-AF65-F5344CB8AC3E}">
        <p14:creationId xmlns:p14="http://schemas.microsoft.com/office/powerpoint/2010/main" val="7723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b-NO" sz="4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19649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Reise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525" y="386278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TDD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86971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5383" y="3832002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8283" y="162880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9671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Kaffe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0312" y="1115452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898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312" y="217524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312" y="306896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888396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Konsulent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6862" y="48598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Øl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52" y="5744414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536392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Smidig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flipV="1">
            <a:off x="4860032" y="1798077"/>
            <a:ext cx="2528251" cy="47879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8144" y="2492896"/>
            <a:ext cx="151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08081" y="1347049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0152" y="3279252"/>
            <a:ext cx="1472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5012432" y="4047446"/>
            <a:ext cx="2386596" cy="67769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2588" y="5072977"/>
            <a:ext cx="1664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96325" y="5589240"/>
            <a:ext cx="2616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80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5148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01795" y="3105218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91680" y="4047446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1835696" y="5589241"/>
            <a:ext cx="2520280" cy="34901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1697245" y="1421977"/>
            <a:ext cx="2232248" cy="28769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01795" y="2179302"/>
            <a:ext cx="19341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73196" y="5085184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4764987" cy="57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6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b-NO" sz="6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genda_</a:t>
            </a:r>
            <a:endParaRPr lang="nb-NO" sz="6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Hva er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og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Hvordan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komme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gang?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Mitt prosjekt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 inspirasjon til å starte egne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prosjekter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b-NO" sz="6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automatr</a:t>
            </a:r>
            <a:r>
              <a:rPr lang="nb-NO" sz="6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nb-NO" sz="6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17542"/>
            <a:ext cx="3680705" cy="46085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96752"/>
            <a:ext cx="4608512" cy="46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67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" y="1052736"/>
            <a:ext cx="4056699" cy="4890219"/>
          </a:xfrm>
          <a:effectLst>
            <a:glow rad="635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7477"/>
            <a:ext cx="4300736" cy="43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18483</TotalTime>
  <Words>116</Words>
  <Application>Microsoft Office PowerPoint</Application>
  <PresentationFormat>On-screen Show (4:3)</PresentationFormat>
  <Paragraphs>41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 Presentation</vt:lpstr>
      <vt:lpstr>var name = magnusGreen;</vt:lpstr>
      <vt:lpstr>agenda_</vt:lpstr>
      <vt:lpstr>automatr_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demo_</vt:lpstr>
      <vt:lpstr>PowerPoint Presentation</vt:lpstr>
      <vt:lpstr>oppsummering_</vt:lpstr>
      <vt:lpstr>PowerPoint Presentation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178</cp:revision>
  <dcterms:created xsi:type="dcterms:W3CDTF">2010-09-17T12:39:29Z</dcterms:created>
  <dcterms:modified xsi:type="dcterms:W3CDTF">2014-03-15T19:30:26Z</dcterms:modified>
</cp:coreProperties>
</file>