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B678EF6-7D0C-4DED-987A-4DB08CA1A8D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15724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fall of comet dust and a field of boulders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34794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600">
                <a:latin typeface="Arial"/>
              </a:rPr>
              <a:t>Blog:</a:t>
            </a:r>
            <a:r>
              <a:rPr i="1" lang="en-US" sz="2400">
                <a:latin typeface="Arial"/>
              </a:rPr>
              <a:t>http://blogs.esa.int/rosetta/2015/11/09/a-fall-of-comet-dust-and-a-field-of-boulders/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Airfall in Hapi region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Dunes formed by airfall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OSIRIS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Escaping gas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Weaker gas forces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73560" y="1768680"/>
            <a:ext cx="4384440" cy="43844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3749040"/>
            <a:ext cx="5415480" cy="371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Boulders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4426920" cy="4631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3546 boulders larger than 7m in diameter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Smaller boulders on the head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Thermal stress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Cliffs of Hathor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Fewer smaller boulders in the neck region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1280160"/>
            <a:ext cx="4023360" cy="55778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930760"/>
            <a:ext cx="4384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