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6.jpeg" ContentType="image/jpeg"/>
  <Override PartName="/ppt/media/image4.jpeg" ContentType="image/jpeg"/>
  <Override PartName="/ppt/media/image5.jpeg" ContentType="image/jpeg"/>
  <Override PartName="/ppt/media/image3.jpeg" ContentType="image/jpe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EE8511B-9C79-4A5D-A3CE-FB2A9994B9AB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57200" y="157248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 fall of comet dust and a field of boulders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457200" y="347940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2600">
                <a:latin typeface="Arial"/>
              </a:rPr>
              <a:t>Blog:</a:t>
            </a:r>
            <a:r>
              <a:rPr i="1" lang="en-US" sz="2400">
                <a:latin typeface="Arial"/>
              </a:rPr>
              <a:t>http://blogs.esa.int/rosetta/2015/11/09/a-fall-of-comet-dust-and-a-field-of-boulders/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Airfall in Hapi region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Dunes formed by airfall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OSIRIS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Escaping gas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Weaker gas forces</a:t>
            </a:r>
            <a:endParaRPr/>
          </a:p>
        </p:txBody>
      </p:sp>
      <p:pic>
        <p:nvPicPr>
          <p:cNvPr id="4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73560" y="1768680"/>
            <a:ext cx="4384440" cy="438444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" y="3749040"/>
            <a:ext cx="5415480" cy="371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>
                <p:childTnLst>
                  <p:par>
                    <p:cTn id="5" fill="freeze">
                      <p:stCondLst>
                        <p:cond delay="indefinite"/>
                      </p:stCondLst>
                      <p:childTnLst>
                        <p:par>
                          <p:cTn id="6" fill="freeze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freeze">
                      <p:stCondLst>
                        <p:cond delay="indefinite"/>
                      </p:stCondLst>
                      <p:childTnLst>
                        <p:par>
                          <p:cTn id="10" fill="freeze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freeze">
                      <p:stCondLst>
                        <p:cond delay="indefinite"/>
                      </p:stCondLst>
                      <p:childTnLst>
                        <p:par>
                          <p:cTn id="14" fill="freeze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freeze">
                      <p:stCondLst>
                        <p:cond delay="indefinite"/>
                      </p:stCondLst>
                      <p:childTnLst>
                        <p:par>
                          <p:cTn id="18" fill="freeze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4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freeze">
                      <p:stCondLst>
                        <p:cond delay="indefinite"/>
                      </p:stCondLst>
                      <p:childTnLst>
                        <p:par>
                          <p:cTn id="22" fill="freeze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1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freeze">
                      <p:stCondLst>
                        <p:cond delay="indefinite"/>
                      </p:stCondLst>
                      <p:childTnLst>
                        <p:par>
                          <p:cTn id="26" fill="freeze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4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Boulders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4426920" cy="46317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3546 boulders larger than 7m in diameter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Smaller boulders on the head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Thermal stress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Cliffs of Hathor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Fewer smaller boulders in the neck region</a:t>
            </a:r>
            <a:endParaRPr/>
          </a:p>
        </p:txBody>
      </p:sp>
      <p:pic>
        <p:nvPicPr>
          <p:cNvPr id="4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943600" y="1280160"/>
            <a:ext cx="4023360" cy="557784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12080" y="2930760"/>
            <a:ext cx="438444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>
                <p:childTnLst>
                  <p:par>
                    <p:cTn id="31" fill="freeze">
                      <p:stCondLst>
                        <p:cond delay="indefinite"/>
                      </p:stCondLst>
                      <p:childTnLst>
                        <p:par>
                          <p:cTn id="32" fill="freeze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freeze">
                      <p:stCondLst>
                        <p:cond delay="indefinite"/>
                      </p:stCondLst>
                      <p:childTnLst>
                        <p:par>
                          <p:cTn id="36" fill="freeze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freeze">
                      <p:stCondLst>
                        <p:cond delay="indefinite"/>
                      </p:stCondLst>
                      <p:childTnLst>
                        <p:par>
                          <p:cTn id="40" fill="freeze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1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freeze">
                      <p:stCondLst>
                        <p:cond delay="indefinite"/>
                      </p:stCondLst>
                      <p:childTnLst>
                        <p:par>
                          <p:cTn id="44" fill="freeze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0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freeze">
                      <p:stCondLst>
                        <p:cond delay="indefinite"/>
                      </p:stCondLst>
                      <p:childTnLst>
                        <p:par>
                          <p:cTn id="48" fill="freeze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freeze">
                      <p:stCondLst>
                        <p:cond delay="indefinite"/>
                      </p:stCondLst>
                      <p:childTnLst>
                        <p:par>
                          <p:cTn id="52" fill="freeze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85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freeze">
                      <p:stCondLst>
                        <p:cond delay="indefinite"/>
                      </p:stCondLst>
                      <p:childTnLst>
                        <p:par>
                          <p:cTn id="56" fill="freeze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02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