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60" r:id="rId2"/>
    <p:sldId id="258" r:id="rId3"/>
    <p:sldId id="305" r:id="rId4"/>
    <p:sldId id="265" r:id="rId5"/>
    <p:sldId id="306" r:id="rId6"/>
    <p:sldId id="257" r:id="rId7"/>
    <p:sldId id="307" r:id="rId8"/>
    <p:sldId id="266" r:id="rId9"/>
  </p:sldIdLst>
  <p:sldSz cx="9144000" cy="5143500" type="screen16x9"/>
  <p:notesSz cx="17348200" cy="9753600"/>
  <p:embeddedFontLst>
    <p:embeddedFont>
      <p:font typeface="Advent Pro Light" panose="020B0604020202020204" charset="0"/>
      <p:regular r:id="rId11"/>
      <p:bold r:id="rId12"/>
    </p:embeddedFont>
    <p:embeddedFont>
      <p:font typeface="BenchNine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swald" panose="020B0604020202020204" charset="0"/>
      <p:regular r:id="rId19"/>
      <p:bold r:id="rId20"/>
    </p:embeddedFont>
    <p:embeddedFont>
      <p:font typeface="Oswald Regula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0C2"/>
    <a:srgbClr val="D1BFE3"/>
    <a:srgbClr val="BEA4D8"/>
    <a:srgbClr val="804DB3"/>
    <a:srgbClr val="A784CA"/>
    <a:srgbClr val="434343"/>
    <a:srgbClr val="C27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91090A-3B88-486A-A6EC-A7B1BE4126D3}">
  <a:tblStyle styleId="{A991090A-3B88-486A-A6EC-A7B1BE4126D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9970C2"/>
                </a:solidFill>
                <a:latin typeface="Oswald" panose="020B0604020202020204" charset="0"/>
              </a:rPr>
              <a:t>MSE</a:t>
            </a:r>
          </a:p>
        </c:rich>
      </c:tx>
      <c:layout>
        <c:manualLayout>
          <c:xMode val="edge"/>
          <c:yMode val="edge"/>
          <c:x val="0.2814187940770812"/>
          <c:y val="0.124006040514664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93808706465684"/>
          <c:y val="0.157977423636007"/>
          <c:w val="0.73719315143240638"/>
          <c:h val="0.534244070548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EA4D8"/>
            </a:solidFill>
            <a:ln w="25400" cap="flat" cmpd="sng" algn="ctr">
              <a:solidFill>
                <a:srgbClr val="BEA4D8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Deep learning model_4</c:v>
                </c:pt>
                <c:pt idx="1">
                  <c:v>Deep learning model_2</c:v>
                </c:pt>
                <c:pt idx="2">
                  <c:v>Deep learning model_3</c:v>
                </c:pt>
                <c:pt idx="3">
                  <c:v>LinearRegression</c:v>
                </c:pt>
                <c:pt idx="4">
                  <c:v>Ridge Regression</c:v>
                </c:pt>
                <c:pt idx="5">
                  <c:v>Deep learning model_1</c:v>
                </c:pt>
                <c:pt idx="6">
                  <c:v>Poisson Regressor</c:v>
                </c:pt>
                <c:pt idx="7">
                  <c:v>Lasso Regression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5.0000000000000001E-3</c:v>
                </c:pt>
                <c:pt idx="1">
                  <c:v>5.1000000000000004E-3</c:v>
                </c:pt>
                <c:pt idx="2">
                  <c:v>5.1999999999999998E-3</c:v>
                </c:pt>
                <c:pt idx="3">
                  <c:v>5.4999999999999997E-3</c:v>
                </c:pt>
                <c:pt idx="4">
                  <c:v>5.4999999999999997E-3</c:v>
                </c:pt>
                <c:pt idx="5">
                  <c:v>2.9100000000000001E-2</c:v>
                </c:pt>
                <c:pt idx="6">
                  <c:v>3.39E-2</c:v>
                </c:pt>
                <c:pt idx="7">
                  <c:v>3.7499999999999999E-2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0-4B72-86FC-156B32BCC8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Deep learning model_4</c:v>
                </c:pt>
                <c:pt idx="1">
                  <c:v>Deep learning model_2</c:v>
                </c:pt>
                <c:pt idx="2">
                  <c:v>Deep learning model_3</c:v>
                </c:pt>
                <c:pt idx="3">
                  <c:v>LinearRegression</c:v>
                </c:pt>
                <c:pt idx="4">
                  <c:v>Ridge Regression</c:v>
                </c:pt>
                <c:pt idx="5">
                  <c:v>Deep learning model_1</c:v>
                </c:pt>
                <c:pt idx="6">
                  <c:v>Poisson Regressor</c:v>
                </c:pt>
                <c:pt idx="7">
                  <c:v>Lasso Regression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7220-4B72-86FC-156B32BCC8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tint val="65000"/>
                </a:schemeClr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Deep learning model_4</c:v>
                </c:pt>
                <c:pt idx="1">
                  <c:v>Deep learning model_2</c:v>
                </c:pt>
                <c:pt idx="2">
                  <c:v>Deep learning model_3</c:v>
                </c:pt>
                <c:pt idx="3">
                  <c:v>LinearRegression</c:v>
                </c:pt>
                <c:pt idx="4">
                  <c:v>Ridge Regression</c:v>
                </c:pt>
                <c:pt idx="5">
                  <c:v>Deep learning model_1</c:v>
                </c:pt>
                <c:pt idx="6">
                  <c:v>Poisson Regressor</c:v>
                </c:pt>
                <c:pt idx="7">
                  <c:v>Lasso Regression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7220-4B72-86FC-156B32BCC8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724217343"/>
        <c:axId val="724214015"/>
      </c:barChart>
      <c:catAx>
        <c:axId val="72421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214015"/>
        <c:crosses val="autoZero"/>
        <c:auto val="1"/>
        <c:lblAlgn val="ctr"/>
        <c:lblOffset val="100"/>
        <c:noMultiLvlLbl val="0"/>
      </c:catAx>
      <c:valAx>
        <c:axId val="724214015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21734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26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c68a9785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4c68a97855_1_6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99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65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5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61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BEA4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2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  <a:solidFill>
            <a:srgbClr val="804DB3"/>
          </a:solidFill>
        </p:grpSpPr>
        <p:sp>
          <p:nvSpPr>
            <p:cNvPr id="481" name="Google Shape;481;p32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3051477" y="2828114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DIABETES PREDICTION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236537" y="3480398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Project A6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Kayahan</a:t>
            </a:r>
            <a:r>
              <a:rPr lang="en-US" dirty="0">
                <a:solidFill>
                  <a:schemeClr val="dk1"/>
                </a:solidFill>
              </a:rPr>
              <a:t> Kaya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Magnus Karlson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Ekaterina </a:t>
            </a:r>
            <a:r>
              <a:rPr lang="en-US" dirty="0" err="1">
                <a:solidFill>
                  <a:schemeClr val="dk1"/>
                </a:solidFill>
              </a:rPr>
              <a:t>Sedykh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University of Tartu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87" name="Google Shape;487;p32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488" name="Google Shape;488;p3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804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804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804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82;p49">
            <a:extLst>
              <a:ext uri="{FF2B5EF4-FFF2-40B4-BE49-F238E27FC236}">
                <a16:creationId xmlns:a16="http://schemas.microsoft.com/office/drawing/2014/main" id="{BD1CDC28-EFDB-497C-831E-F0F2BA099970}"/>
              </a:ext>
            </a:extLst>
          </p:cNvPr>
          <p:cNvSpPr/>
          <p:nvPr/>
        </p:nvSpPr>
        <p:spPr>
          <a:xfrm rot="6102879" flipH="1">
            <a:off x="1749731" y="1264129"/>
            <a:ext cx="1024961" cy="2661560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335053" y="2351908"/>
            <a:ext cx="3163782" cy="36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Cardiovascular problems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(heart attack and stroke)</a:t>
            </a:r>
            <a:endParaRPr sz="1400" b="1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0" y="-12922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BEA4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  <a:solidFill>
            <a:srgbClr val="804DB3"/>
          </a:solidFill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84;p32">
            <a:extLst>
              <a:ext uri="{FF2B5EF4-FFF2-40B4-BE49-F238E27FC236}">
                <a16:creationId xmlns:a16="http://schemas.microsoft.com/office/drawing/2014/main" id="{13E2E598-37B4-4D77-8A9F-96ECDDD50D8D}"/>
              </a:ext>
            </a:extLst>
          </p:cNvPr>
          <p:cNvSpPr txBox="1">
            <a:spLocks/>
          </p:cNvSpPr>
          <p:nvPr/>
        </p:nvSpPr>
        <p:spPr>
          <a:xfrm>
            <a:off x="2673747" y="59381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pPr algn="ctr"/>
            <a:r>
              <a:rPr lang="en-US" sz="6000" dirty="0">
                <a:solidFill>
                  <a:schemeClr val="dk1"/>
                </a:solidFill>
              </a:rPr>
              <a:t>DIABETES</a:t>
            </a:r>
          </a:p>
        </p:txBody>
      </p:sp>
      <p:sp>
        <p:nvSpPr>
          <p:cNvPr id="24" name="Google Shape;1782;p49">
            <a:extLst>
              <a:ext uri="{FF2B5EF4-FFF2-40B4-BE49-F238E27FC236}">
                <a16:creationId xmlns:a16="http://schemas.microsoft.com/office/drawing/2014/main" id="{477F7AC2-4000-4457-88B8-0FAFC203DA6F}"/>
              </a:ext>
            </a:extLst>
          </p:cNvPr>
          <p:cNvSpPr/>
          <p:nvPr/>
        </p:nvSpPr>
        <p:spPr>
          <a:xfrm rot="6102879" flipH="1">
            <a:off x="6539276" y="1289732"/>
            <a:ext cx="1024961" cy="2661560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782;p49">
            <a:extLst>
              <a:ext uri="{FF2B5EF4-FFF2-40B4-BE49-F238E27FC236}">
                <a16:creationId xmlns:a16="http://schemas.microsoft.com/office/drawing/2014/main" id="{342FD23C-946C-4817-91A5-267878A4C5DE}"/>
              </a:ext>
            </a:extLst>
          </p:cNvPr>
          <p:cNvSpPr/>
          <p:nvPr/>
        </p:nvSpPr>
        <p:spPr>
          <a:xfrm rot="6102879" flipH="1">
            <a:off x="4128475" y="2547522"/>
            <a:ext cx="1024961" cy="2661560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27;p30">
            <a:extLst>
              <a:ext uri="{FF2B5EF4-FFF2-40B4-BE49-F238E27FC236}">
                <a16:creationId xmlns:a16="http://schemas.microsoft.com/office/drawing/2014/main" id="{C5675A9B-0188-4FE5-ABB7-2FD040EF4F33}"/>
              </a:ext>
            </a:extLst>
          </p:cNvPr>
          <p:cNvSpPr txBox="1">
            <a:spLocks/>
          </p:cNvSpPr>
          <p:nvPr/>
        </p:nvSpPr>
        <p:spPr>
          <a:xfrm>
            <a:off x="5268698" y="2328318"/>
            <a:ext cx="3163782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 algn="ctr"/>
            <a:r>
              <a:rPr lang="en-GB" sz="1400" b="1" dirty="0">
                <a:solidFill>
                  <a:srgbClr val="434343"/>
                </a:solidFill>
              </a:rPr>
              <a:t> Vision degradation</a:t>
            </a:r>
          </a:p>
        </p:txBody>
      </p:sp>
      <p:sp>
        <p:nvSpPr>
          <p:cNvPr id="26" name="Google Shape;327;p30">
            <a:extLst>
              <a:ext uri="{FF2B5EF4-FFF2-40B4-BE49-F238E27FC236}">
                <a16:creationId xmlns:a16="http://schemas.microsoft.com/office/drawing/2014/main" id="{20C05307-BEB7-4826-B0C5-4E16DFB0B07F}"/>
              </a:ext>
            </a:extLst>
          </p:cNvPr>
          <p:cNvSpPr txBox="1">
            <a:spLocks/>
          </p:cNvSpPr>
          <p:nvPr/>
        </p:nvSpPr>
        <p:spPr>
          <a:xfrm>
            <a:off x="2990109" y="3590792"/>
            <a:ext cx="3163782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 algn="ctr"/>
            <a:r>
              <a:rPr lang="en-GB" sz="1400" b="1" dirty="0">
                <a:solidFill>
                  <a:srgbClr val="434343"/>
                </a:solidFill>
              </a:rPr>
              <a:t>Nerve damage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7" grpId="0" build="p"/>
      <p:bldP spid="24" grpId="0" animBg="1"/>
      <p:bldP spid="25" grpId="0" animBg="1"/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82;p49">
            <a:extLst>
              <a:ext uri="{FF2B5EF4-FFF2-40B4-BE49-F238E27FC236}">
                <a16:creationId xmlns:a16="http://schemas.microsoft.com/office/drawing/2014/main" id="{BD1CDC28-EFDB-497C-831E-F0F2BA099970}"/>
              </a:ext>
            </a:extLst>
          </p:cNvPr>
          <p:cNvSpPr/>
          <p:nvPr/>
        </p:nvSpPr>
        <p:spPr>
          <a:xfrm rot="6102879" flipH="1">
            <a:off x="1811939" y="1336789"/>
            <a:ext cx="703268" cy="1963702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1130778" y="3698334"/>
            <a:ext cx="6879828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1BFE3"/>
                </a:solidFill>
                <a:latin typeface="Oswald"/>
                <a:ea typeface="Oswald"/>
                <a:cs typeface="Oswald"/>
                <a:sym typeface="Oswald"/>
              </a:rPr>
              <a:t>TO HELP PEOPLE BE AWARE OF IT AND SEEK HELP</a:t>
            </a:r>
            <a:endParaRPr sz="3600" b="1" dirty="0">
              <a:solidFill>
                <a:srgbClr val="D1BFE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423044" y="2076237"/>
            <a:ext cx="3184881" cy="3938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Cardiovascular problems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(heart attack and stroke)</a:t>
            </a:r>
            <a:endParaRPr sz="1100" b="1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0" y="-12922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BEA4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  <a:solidFill>
            <a:srgbClr val="804DB3"/>
          </a:solidFill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84;p32">
            <a:extLst>
              <a:ext uri="{FF2B5EF4-FFF2-40B4-BE49-F238E27FC236}">
                <a16:creationId xmlns:a16="http://schemas.microsoft.com/office/drawing/2014/main" id="{13E2E598-37B4-4D77-8A9F-96ECDDD50D8D}"/>
              </a:ext>
            </a:extLst>
          </p:cNvPr>
          <p:cNvSpPr txBox="1">
            <a:spLocks/>
          </p:cNvSpPr>
          <p:nvPr/>
        </p:nvSpPr>
        <p:spPr>
          <a:xfrm>
            <a:off x="2673747" y="59381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pPr algn="ctr"/>
            <a:r>
              <a:rPr lang="en-US" sz="6000" dirty="0">
                <a:solidFill>
                  <a:schemeClr val="dk1"/>
                </a:solidFill>
              </a:rPr>
              <a:t>DIABETES</a:t>
            </a:r>
          </a:p>
        </p:txBody>
      </p:sp>
      <p:sp>
        <p:nvSpPr>
          <p:cNvPr id="17" name="Google Shape;1782;p49">
            <a:extLst>
              <a:ext uri="{FF2B5EF4-FFF2-40B4-BE49-F238E27FC236}">
                <a16:creationId xmlns:a16="http://schemas.microsoft.com/office/drawing/2014/main" id="{00B7F21C-6AE3-4917-BBD3-6DEA469CF57B}"/>
              </a:ext>
            </a:extLst>
          </p:cNvPr>
          <p:cNvSpPr/>
          <p:nvPr/>
        </p:nvSpPr>
        <p:spPr>
          <a:xfrm rot="6102879" flipH="1">
            <a:off x="4243463" y="1745246"/>
            <a:ext cx="703268" cy="1963702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82;p49">
            <a:extLst>
              <a:ext uri="{FF2B5EF4-FFF2-40B4-BE49-F238E27FC236}">
                <a16:creationId xmlns:a16="http://schemas.microsoft.com/office/drawing/2014/main" id="{F9CC4EC6-255F-4D62-994F-243477DC24EB}"/>
              </a:ext>
            </a:extLst>
          </p:cNvPr>
          <p:cNvSpPr/>
          <p:nvPr/>
        </p:nvSpPr>
        <p:spPr>
          <a:xfrm rot="6102879" flipH="1">
            <a:off x="6326008" y="1349528"/>
            <a:ext cx="703268" cy="1963702"/>
          </a:xfrm>
          <a:custGeom>
            <a:avLst/>
            <a:gdLst/>
            <a:ahLst/>
            <a:cxnLst/>
            <a:rect l="l" t="t" r="r" b="b"/>
            <a:pathLst>
              <a:path w="6663" h="16280" extrusionOk="0">
                <a:moveTo>
                  <a:pt x="5786" y="1"/>
                </a:moveTo>
                <a:cubicBezTo>
                  <a:pt x="4009" y="1240"/>
                  <a:pt x="2567" y="2940"/>
                  <a:pt x="1607" y="4875"/>
                </a:cubicBezTo>
                <a:lnTo>
                  <a:pt x="2400" y="7838"/>
                </a:lnTo>
                <a:lnTo>
                  <a:pt x="1033" y="6222"/>
                </a:lnTo>
                <a:cubicBezTo>
                  <a:pt x="961" y="6425"/>
                  <a:pt x="894" y="6632"/>
                  <a:pt x="830" y="6842"/>
                </a:cubicBezTo>
                <a:cubicBezTo>
                  <a:pt x="1" y="9588"/>
                  <a:pt x="127" y="13610"/>
                  <a:pt x="1177" y="16279"/>
                </a:cubicBezTo>
                <a:lnTo>
                  <a:pt x="3740" y="16279"/>
                </a:lnTo>
                <a:cubicBezTo>
                  <a:pt x="5703" y="13190"/>
                  <a:pt x="6662" y="9211"/>
                  <a:pt x="6596" y="5355"/>
                </a:cubicBezTo>
                <a:lnTo>
                  <a:pt x="6596" y="5355"/>
                </a:lnTo>
                <a:lnTo>
                  <a:pt x="5063" y="5832"/>
                </a:lnTo>
                <a:lnTo>
                  <a:pt x="6559" y="4455"/>
                </a:lnTo>
                <a:cubicBezTo>
                  <a:pt x="6469" y="2916"/>
                  <a:pt x="6212" y="1410"/>
                  <a:pt x="5786" y="1"/>
                </a:cubicBezTo>
                <a:close/>
              </a:path>
            </a:pathLst>
          </a:custGeom>
          <a:solidFill>
            <a:srgbClr val="A78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27;p30">
            <a:extLst>
              <a:ext uri="{FF2B5EF4-FFF2-40B4-BE49-F238E27FC236}">
                <a16:creationId xmlns:a16="http://schemas.microsoft.com/office/drawing/2014/main" id="{20C05307-BEB7-4826-B0C5-4E16DFB0B07F}"/>
              </a:ext>
            </a:extLst>
          </p:cNvPr>
          <p:cNvSpPr txBox="1">
            <a:spLocks/>
          </p:cNvSpPr>
          <p:nvPr/>
        </p:nvSpPr>
        <p:spPr>
          <a:xfrm>
            <a:off x="2954952" y="2416077"/>
            <a:ext cx="3163782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 algn="ctr"/>
            <a:r>
              <a:rPr lang="en-GB" b="1" dirty="0">
                <a:solidFill>
                  <a:srgbClr val="434343"/>
                </a:solidFill>
              </a:rPr>
              <a:t>Nerve damage</a:t>
            </a:r>
          </a:p>
        </p:txBody>
      </p:sp>
      <p:sp>
        <p:nvSpPr>
          <p:cNvPr id="23" name="Google Shape;327;p30">
            <a:extLst>
              <a:ext uri="{FF2B5EF4-FFF2-40B4-BE49-F238E27FC236}">
                <a16:creationId xmlns:a16="http://schemas.microsoft.com/office/drawing/2014/main" id="{C5675A9B-0188-4FE5-ABB7-2FD040EF4F33}"/>
              </a:ext>
            </a:extLst>
          </p:cNvPr>
          <p:cNvSpPr txBox="1">
            <a:spLocks/>
          </p:cNvSpPr>
          <p:nvPr/>
        </p:nvSpPr>
        <p:spPr>
          <a:xfrm>
            <a:off x="4999858" y="2050677"/>
            <a:ext cx="3163782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chemeClr val="lt1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 algn="ctr"/>
            <a:r>
              <a:rPr lang="en-GB" sz="1400" b="1" dirty="0">
                <a:solidFill>
                  <a:srgbClr val="434343"/>
                </a:solidFill>
              </a:rPr>
              <a:t> </a:t>
            </a:r>
            <a:r>
              <a:rPr lang="en-GB" b="1" dirty="0">
                <a:solidFill>
                  <a:srgbClr val="434343"/>
                </a:solidFill>
              </a:rPr>
              <a:t>Vision degradation</a:t>
            </a:r>
            <a:endParaRPr lang="en-GB" sz="1400" b="1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97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A4D8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7"/>
          <p:cNvSpPr txBox="1">
            <a:spLocks noGrp="1"/>
          </p:cNvSpPr>
          <p:nvPr>
            <p:ph type="title"/>
          </p:nvPr>
        </p:nvSpPr>
        <p:spPr>
          <a:xfrm>
            <a:off x="800648" y="1272773"/>
            <a:ext cx="3626700" cy="90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2 diabetes</a:t>
            </a:r>
            <a:endParaRPr sz="4800" dirty="0">
              <a:solidFill>
                <a:schemeClr val="dk1"/>
              </a:solidFill>
            </a:endParaRPr>
          </a:p>
        </p:txBody>
      </p:sp>
      <p:grpSp>
        <p:nvGrpSpPr>
          <p:cNvPr id="914" name="Google Shape;914;p37"/>
          <p:cNvGrpSpPr/>
          <p:nvPr/>
        </p:nvGrpSpPr>
        <p:grpSpPr>
          <a:xfrm>
            <a:off x="4112956" y="-189541"/>
            <a:ext cx="6008022" cy="5959082"/>
            <a:chOff x="4112956" y="-189541"/>
            <a:chExt cx="6008022" cy="5959082"/>
          </a:xfrm>
        </p:grpSpPr>
        <p:sp>
          <p:nvSpPr>
            <p:cNvPr id="915" name="Google Shape;915;p37"/>
            <p:cNvSpPr/>
            <p:nvPr/>
          </p:nvSpPr>
          <p:spPr>
            <a:xfrm rot="-2220259">
              <a:off x="4918498" y="715923"/>
              <a:ext cx="4396938" cy="4148153"/>
            </a:xfrm>
            <a:custGeom>
              <a:avLst/>
              <a:gdLst/>
              <a:ahLst/>
              <a:cxnLst/>
              <a:rect l="l" t="t" r="r" b="b"/>
              <a:pathLst>
                <a:path w="27076" h="25544" extrusionOk="0">
                  <a:moveTo>
                    <a:pt x="8431" y="435"/>
                  </a:moveTo>
                  <a:cubicBezTo>
                    <a:pt x="3664" y="435"/>
                    <a:pt x="491" y="3040"/>
                    <a:pt x="275" y="6741"/>
                  </a:cubicBezTo>
                  <a:cubicBezTo>
                    <a:pt x="0" y="11316"/>
                    <a:pt x="6005" y="11921"/>
                    <a:pt x="5587" y="18057"/>
                  </a:cubicBezTo>
                  <a:cubicBezTo>
                    <a:pt x="5241" y="22899"/>
                    <a:pt x="6633" y="25544"/>
                    <a:pt x="10534" y="25544"/>
                  </a:cubicBezTo>
                  <a:cubicBezTo>
                    <a:pt x="10726" y="25544"/>
                    <a:pt x="10925" y="25537"/>
                    <a:pt x="11129" y="25524"/>
                  </a:cubicBezTo>
                  <a:cubicBezTo>
                    <a:pt x="18783" y="25019"/>
                    <a:pt x="27075" y="17695"/>
                    <a:pt x="26987" y="10359"/>
                  </a:cubicBezTo>
                  <a:cubicBezTo>
                    <a:pt x="26844" y="0"/>
                    <a:pt x="19751" y="3024"/>
                    <a:pt x="12691" y="1056"/>
                  </a:cubicBezTo>
                  <a:cubicBezTo>
                    <a:pt x="11170" y="632"/>
                    <a:pt x="9740" y="435"/>
                    <a:pt x="8431" y="435"/>
                  </a:cubicBezTo>
                  <a:close/>
                </a:path>
              </a:pathLst>
            </a:custGeom>
            <a:solidFill>
              <a:srgbClr val="804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6" name="Google Shape;916;p37"/>
            <p:cNvGrpSpPr/>
            <p:nvPr/>
          </p:nvGrpSpPr>
          <p:grpSpPr>
            <a:xfrm>
              <a:off x="4669371" y="858815"/>
              <a:ext cx="3930663" cy="3692672"/>
              <a:chOff x="1010850" y="238125"/>
              <a:chExt cx="5576200" cy="5238575"/>
            </a:xfrm>
          </p:grpSpPr>
          <p:sp>
            <p:nvSpPr>
              <p:cNvPr id="917" name="Google Shape;917;p37"/>
              <p:cNvSpPr/>
              <p:nvPr/>
            </p:nvSpPr>
            <p:spPr>
              <a:xfrm>
                <a:off x="5946225" y="238125"/>
                <a:ext cx="581975" cy="5161025"/>
              </a:xfrm>
              <a:custGeom>
                <a:avLst/>
                <a:gdLst/>
                <a:ahLst/>
                <a:cxnLst/>
                <a:rect l="l" t="t" r="r" b="b"/>
                <a:pathLst>
                  <a:path w="23279" h="206441" extrusionOk="0">
                    <a:moveTo>
                      <a:pt x="11473" y="0"/>
                    </a:moveTo>
                    <a:cubicBezTo>
                      <a:pt x="11103" y="0"/>
                      <a:pt x="10756" y="796"/>
                      <a:pt x="10756" y="1972"/>
                    </a:cubicBezTo>
                    <a:lnTo>
                      <a:pt x="10756" y="27789"/>
                    </a:lnTo>
                    <a:cubicBezTo>
                      <a:pt x="10756" y="28959"/>
                      <a:pt x="10407" y="29755"/>
                      <a:pt x="10038" y="29755"/>
                    </a:cubicBezTo>
                    <a:cubicBezTo>
                      <a:pt x="9884" y="29755"/>
                      <a:pt x="9721" y="29610"/>
                      <a:pt x="9584" y="29288"/>
                    </a:cubicBezTo>
                    <a:lnTo>
                      <a:pt x="6236" y="21456"/>
                    </a:lnTo>
                    <a:cubicBezTo>
                      <a:pt x="6095" y="21130"/>
                      <a:pt x="5937" y="20985"/>
                      <a:pt x="5778" y="20985"/>
                    </a:cubicBezTo>
                    <a:cubicBezTo>
                      <a:pt x="5409" y="20985"/>
                      <a:pt x="5061" y="21782"/>
                      <a:pt x="5061" y="22952"/>
                    </a:cubicBezTo>
                    <a:lnTo>
                      <a:pt x="5061" y="49851"/>
                    </a:lnTo>
                    <a:lnTo>
                      <a:pt x="4744" y="49108"/>
                    </a:lnTo>
                    <a:cubicBezTo>
                      <a:pt x="4582" y="48734"/>
                      <a:pt x="4489" y="48184"/>
                      <a:pt x="4489" y="47607"/>
                    </a:cubicBezTo>
                    <a:lnTo>
                      <a:pt x="4489" y="37245"/>
                    </a:lnTo>
                    <a:cubicBezTo>
                      <a:pt x="4489" y="36664"/>
                      <a:pt x="4401" y="36118"/>
                      <a:pt x="4239" y="35744"/>
                    </a:cubicBezTo>
                    <a:lnTo>
                      <a:pt x="1176" y="28571"/>
                    </a:lnTo>
                    <a:cubicBezTo>
                      <a:pt x="1034" y="28246"/>
                      <a:pt x="872" y="28100"/>
                      <a:pt x="718" y="28100"/>
                    </a:cubicBezTo>
                    <a:cubicBezTo>
                      <a:pt x="348" y="28100"/>
                      <a:pt x="1" y="28897"/>
                      <a:pt x="1" y="30072"/>
                    </a:cubicBezTo>
                    <a:lnTo>
                      <a:pt x="1" y="58318"/>
                    </a:lnTo>
                    <a:cubicBezTo>
                      <a:pt x="1" y="58894"/>
                      <a:pt x="94" y="59444"/>
                      <a:pt x="252" y="59818"/>
                    </a:cubicBezTo>
                    <a:lnTo>
                      <a:pt x="1994" y="63888"/>
                    </a:lnTo>
                    <a:cubicBezTo>
                      <a:pt x="2153" y="64262"/>
                      <a:pt x="2245" y="64813"/>
                      <a:pt x="2245" y="65389"/>
                    </a:cubicBezTo>
                    <a:lnTo>
                      <a:pt x="2245" y="87496"/>
                    </a:lnTo>
                    <a:lnTo>
                      <a:pt x="2311" y="87646"/>
                    </a:lnTo>
                    <a:lnTo>
                      <a:pt x="2311" y="100279"/>
                    </a:lnTo>
                    <a:cubicBezTo>
                      <a:pt x="2311" y="100855"/>
                      <a:pt x="2403" y="101401"/>
                      <a:pt x="2562" y="101775"/>
                    </a:cubicBezTo>
                    <a:lnTo>
                      <a:pt x="3829" y="104741"/>
                    </a:lnTo>
                    <a:cubicBezTo>
                      <a:pt x="3991" y="105115"/>
                      <a:pt x="4080" y="105665"/>
                      <a:pt x="4080" y="106241"/>
                    </a:cubicBezTo>
                    <a:lnTo>
                      <a:pt x="4080" y="113445"/>
                    </a:lnTo>
                    <a:cubicBezTo>
                      <a:pt x="4080" y="114026"/>
                      <a:pt x="4172" y="114572"/>
                      <a:pt x="4335" y="114946"/>
                    </a:cubicBezTo>
                    <a:lnTo>
                      <a:pt x="7626" y="122645"/>
                    </a:lnTo>
                    <a:cubicBezTo>
                      <a:pt x="7785" y="123020"/>
                      <a:pt x="7878" y="123565"/>
                      <a:pt x="7878" y="124146"/>
                    </a:cubicBezTo>
                    <a:lnTo>
                      <a:pt x="7878" y="127117"/>
                    </a:lnTo>
                    <a:cubicBezTo>
                      <a:pt x="7878" y="128291"/>
                      <a:pt x="7529" y="129087"/>
                      <a:pt x="7160" y="129087"/>
                    </a:cubicBezTo>
                    <a:cubicBezTo>
                      <a:pt x="7007" y="129087"/>
                      <a:pt x="6843" y="128939"/>
                      <a:pt x="6707" y="128618"/>
                    </a:cubicBezTo>
                    <a:lnTo>
                      <a:pt x="6140" y="127292"/>
                    </a:lnTo>
                    <a:cubicBezTo>
                      <a:pt x="6003" y="126971"/>
                      <a:pt x="5840" y="126826"/>
                      <a:pt x="5681" y="126826"/>
                    </a:cubicBezTo>
                    <a:cubicBezTo>
                      <a:pt x="5317" y="126826"/>
                      <a:pt x="4968" y="127623"/>
                      <a:pt x="4968" y="128793"/>
                    </a:cubicBezTo>
                    <a:lnTo>
                      <a:pt x="4968" y="157039"/>
                    </a:lnTo>
                    <a:cubicBezTo>
                      <a:pt x="4968" y="157615"/>
                      <a:pt x="5061" y="158166"/>
                      <a:pt x="5220" y="158539"/>
                    </a:cubicBezTo>
                    <a:lnTo>
                      <a:pt x="8287" y="165712"/>
                    </a:lnTo>
                    <a:cubicBezTo>
                      <a:pt x="8423" y="166033"/>
                      <a:pt x="8585" y="166178"/>
                      <a:pt x="8740" y="166178"/>
                    </a:cubicBezTo>
                    <a:cubicBezTo>
                      <a:pt x="9109" y="166178"/>
                      <a:pt x="9457" y="165386"/>
                      <a:pt x="9457" y="164212"/>
                    </a:cubicBezTo>
                    <a:lnTo>
                      <a:pt x="9457" y="147420"/>
                    </a:lnTo>
                    <a:cubicBezTo>
                      <a:pt x="9457" y="146249"/>
                      <a:pt x="9805" y="145452"/>
                      <a:pt x="10175" y="145452"/>
                    </a:cubicBezTo>
                    <a:cubicBezTo>
                      <a:pt x="10328" y="145452"/>
                      <a:pt x="10492" y="145598"/>
                      <a:pt x="10632" y="145919"/>
                    </a:cubicBezTo>
                    <a:lnTo>
                      <a:pt x="10914" y="146588"/>
                    </a:lnTo>
                    <a:cubicBezTo>
                      <a:pt x="11077" y="146962"/>
                      <a:pt x="11169" y="147508"/>
                      <a:pt x="11169" y="148088"/>
                    </a:cubicBezTo>
                    <a:lnTo>
                      <a:pt x="11169" y="152595"/>
                    </a:lnTo>
                    <a:lnTo>
                      <a:pt x="10786" y="151705"/>
                    </a:lnTo>
                    <a:lnTo>
                      <a:pt x="10786" y="184194"/>
                    </a:lnTo>
                    <a:cubicBezTo>
                      <a:pt x="10786" y="184769"/>
                      <a:pt x="10878" y="185319"/>
                      <a:pt x="11037" y="185689"/>
                    </a:cubicBezTo>
                    <a:lnTo>
                      <a:pt x="13827" y="192210"/>
                    </a:lnTo>
                    <a:cubicBezTo>
                      <a:pt x="13985" y="192580"/>
                      <a:pt x="14077" y="193130"/>
                      <a:pt x="14077" y="193707"/>
                    </a:cubicBezTo>
                    <a:lnTo>
                      <a:pt x="14077" y="197302"/>
                    </a:lnTo>
                    <a:cubicBezTo>
                      <a:pt x="14077" y="197878"/>
                      <a:pt x="14170" y="198428"/>
                      <a:pt x="14328" y="198802"/>
                    </a:cubicBezTo>
                    <a:lnTo>
                      <a:pt x="17395" y="205975"/>
                    </a:lnTo>
                    <a:cubicBezTo>
                      <a:pt x="17531" y="206296"/>
                      <a:pt x="17694" y="206441"/>
                      <a:pt x="17848" y="206441"/>
                    </a:cubicBezTo>
                    <a:cubicBezTo>
                      <a:pt x="18218" y="206441"/>
                      <a:pt x="18565" y="205649"/>
                      <a:pt x="18565" y="204475"/>
                    </a:cubicBezTo>
                    <a:lnTo>
                      <a:pt x="18565" y="176229"/>
                    </a:lnTo>
                    <a:cubicBezTo>
                      <a:pt x="18565" y="175652"/>
                      <a:pt x="18473" y="175102"/>
                      <a:pt x="18315" y="174728"/>
                    </a:cubicBezTo>
                    <a:lnTo>
                      <a:pt x="15908" y="169100"/>
                    </a:lnTo>
                    <a:cubicBezTo>
                      <a:pt x="15750" y="168726"/>
                      <a:pt x="15657" y="168180"/>
                      <a:pt x="15657" y="167599"/>
                    </a:cubicBezTo>
                    <a:lnTo>
                      <a:pt x="15657" y="149285"/>
                    </a:lnTo>
                    <a:cubicBezTo>
                      <a:pt x="15657" y="148111"/>
                      <a:pt x="16004" y="147314"/>
                      <a:pt x="16374" y="147314"/>
                    </a:cubicBezTo>
                    <a:cubicBezTo>
                      <a:pt x="16528" y="147314"/>
                      <a:pt x="16691" y="147459"/>
                      <a:pt x="16828" y="147785"/>
                    </a:cubicBezTo>
                    <a:lnTo>
                      <a:pt x="17083" y="148379"/>
                    </a:lnTo>
                    <a:cubicBezTo>
                      <a:pt x="17241" y="148748"/>
                      <a:pt x="17334" y="149299"/>
                      <a:pt x="17334" y="149875"/>
                    </a:cubicBezTo>
                    <a:lnTo>
                      <a:pt x="17334" y="165659"/>
                    </a:lnTo>
                    <a:cubicBezTo>
                      <a:pt x="17334" y="166235"/>
                      <a:pt x="17426" y="166781"/>
                      <a:pt x="17584" y="167155"/>
                    </a:cubicBezTo>
                    <a:lnTo>
                      <a:pt x="20651" y="174328"/>
                    </a:lnTo>
                    <a:cubicBezTo>
                      <a:pt x="20788" y="174653"/>
                      <a:pt x="20951" y="174799"/>
                      <a:pt x="21109" y="174799"/>
                    </a:cubicBezTo>
                    <a:cubicBezTo>
                      <a:pt x="21475" y="174799"/>
                      <a:pt x="21822" y="174002"/>
                      <a:pt x="21822" y="172827"/>
                    </a:cubicBezTo>
                    <a:lnTo>
                      <a:pt x="21822" y="144581"/>
                    </a:lnTo>
                    <a:cubicBezTo>
                      <a:pt x="21822" y="144005"/>
                      <a:pt x="21729" y="143455"/>
                      <a:pt x="21571" y="143086"/>
                    </a:cubicBezTo>
                    <a:lnTo>
                      <a:pt x="18187" y="135160"/>
                    </a:lnTo>
                    <a:cubicBezTo>
                      <a:pt x="18025" y="134786"/>
                      <a:pt x="17932" y="134241"/>
                      <a:pt x="17932" y="133665"/>
                    </a:cubicBezTo>
                    <a:lnTo>
                      <a:pt x="17932" y="132767"/>
                    </a:lnTo>
                    <a:lnTo>
                      <a:pt x="18346" y="133730"/>
                    </a:lnTo>
                    <a:lnTo>
                      <a:pt x="18346" y="133458"/>
                    </a:lnTo>
                    <a:cubicBezTo>
                      <a:pt x="18346" y="132287"/>
                      <a:pt x="18693" y="131490"/>
                      <a:pt x="19063" y="131490"/>
                    </a:cubicBezTo>
                    <a:cubicBezTo>
                      <a:pt x="19217" y="131490"/>
                      <a:pt x="19380" y="131636"/>
                      <a:pt x="19516" y="131961"/>
                    </a:cubicBezTo>
                    <a:lnTo>
                      <a:pt x="22108" y="138017"/>
                    </a:lnTo>
                    <a:cubicBezTo>
                      <a:pt x="22245" y="138342"/>
                      <a:pt x="22407" y="138487"/>
                      <a:pt x="22566" y="138487"/>
                    </a:cubicBezTo>
                    <a:cubicBezTo>
                      <a:pt x="22931" y="138487"/>
                      <a:pt x="23279" y="137690"/>
                      <a:pt x="23279" y="136520"/>
                    </a:cubicBezTo>
                    <a:lnTo>
                      <a:pt x="23279" y="97441"/>
                    </a:lnTo>
                    <a:cubicBezTo>
                      <a:pt x="23279" y="96864"/>
                      <a:pt x="23186" y="96314"/>
                      <a:pt x="23027" y="95940"/>
                    </a:cubicBezTo>
                    <a:lnTo>
                      <a:pt x="19357" y="87351"/>
                    </a:lnTo>
                    <a:cubicBezTo>
                      <a:pt x="19195" y="86982"/>
                      <a:pt x="19103" y="86431"/>
                      <a:pt x="19103" y="85855"/>
                    </a:cubicBezTo>
                    <a:lnTo>
                      <a:pt x="19103" y="71598"/>
                    </a:lnTo>
                    <a:cubicBezTo>
                      <a:pt x="19103" y="70428"/>
                      <a:pt x="19455" y="69630"/>
                      <a:pt x="19820" y="69630"/>
                    </a:cubicBezTo>
                    <a:cubicBezTo>
                      <a:pt x="19978" y="69630"/>
                      <a:pt x="20137" y="69776"/>
                      <a:pt x="20277" y="70101"/>
                    </a:cubicBezTo>
                    <a:lnTo>
                      <a:pt x="21443" y="72825"/>
                    </a:lnTo>
                    <a:cubicBezTo>
                      <a:pt x="21580" y="73151"/>
                      <a:pt x="21743" y="73296"/>
                      <a:pt x="21901" y="73296"/>
                    </a:cubicBezTo>
                    <a:cubicBezTo>
                      <a:pt x="22267" y="73296"/>
                      <a:pt x="22614" y="72500"/>
                      <a:pt x="22614" y="71325"/>
                    </a:cubicBezTo>
                    <a:lnTo>
                      <a:pt x="22614" y="43080"/>
                    </a:lnTo>
                    <a:cubicBezTo>
                      <a:pt x="22614" y="42503"/>
                      <a:pt x="22521" y="41953"/>
                      <a:pt x="22363" y="41583"/>
                    </a:cubicBezTo>
                    <a:lnTo>
                      <a:pt x="19296" y="34410"/>
                    </a:lnTo>
                    <a:cubicBezTo>
                      <a:pt x="19160" y="34085"/>
                      <a:pt x="18997" y="33940"/>
                      <a:pt x="18839" y="33940"/>
                    </a:cubicBezTo>
                    <a:cubicBezTo>
                      <a:pt x="18473" y="33940"/>
                      <a:pt x="18126" y="34736"/>
                      <a:pt x="18126" y="35907"/>
                    </a:cubicBezTo>
                    <a:lnTo>
                      <a:pt x="18126" y="43224"/>
                    </a:lnTo>
                    <a:cubicBezTo>
                      <a:pt x="18126" y="44395"/>
                      <a:pt x="17779" y="45192"/>
                      <a:pt x="17409" y="45192"/>
                    </a:cubicBezTo>
                    <a:cubicBezTo>
                      <a:pt x="17251" y="45192"/>
                      <a:pt x="17092" y="45046"/>
                      <a:pt x="16951" y="44721"/>
                    </a:cubicBezTo>
                    <a:cubicBezTo>
                      <a:pt x="16792" y="44347"/>
                      <a:pt x="16700" y="43801"/>
                      <a:pt x="16700" y="43224"/>
                    </a:cubicBezTo>
                    <a:lnTo>
                      <a:pt x="16700" y="12549"/>
                    </a:lnTo>
                    <a:cubicBezTo>
                      <a:pt x="16700" y="11969"/>
                      <a:pt x="16607" y="11424"/>
                      <a:pt x="16449" y="11050"/>
                    </a:cubicBezTo>
                    <a:lnTo>
                      <a:pt x="11926" y="471"/>
                    </a:lnTo>
                    <a:cubicBezTo>
                      <a:pt x="11790" y="146"/>
                      <a:pt x="11627" y="0"/>
                      <a:pt x="11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5992775" y="315600"/>
                <a:ext cx="581950" cy="5161100"/>
              </a:xfrm>
              <a:custGeom>
                <a:avLst/>
                <a:gdLst/>
                <a:ahLst/>
                <a:cxnLst/>
                <a:rect l="l" t="t" r="r" b="b"/>
                <a:pathLst>
                  <a:path w="23278" h="206444" extrusionOk="0">
                    <a:moveTo>
                      <a:pt x="11470" y="0"/>
                    </a:moveTo>
                    <a:cubicBezTo>
                      <a:pt x="11103" y="0"/>
                      <a:pt x="10754" y="798"/>
                      <a:pt x="10754" y="1970"/>
                    </a:cubicBezTo>
                    <a:lnTo>
                      <a:pt x="10754" y="27787"/>
                    </a:lnTo>
                    <a:cubicBezTo>
                      <a:pt x="10754" y="28961"/>
                      <a:pt x="10405" y="29758"/>
                      <a:pt x="10037" y="29758"/>
                    </a:cubicBezTo>
                    <a:cubicBezTo>
                      <a:pt x="9879" y="29758"/>
                      <a:pt x="9718" y="29612"/>
                      <a:pt x="9580" y="29288"/>
                    </a:cubicBezTo>
                    <a:lnTo>
                      <a:pt x="6231" y="21455"/>
                    </a:lnTo>
                    <a:cubicBezTo>
                      <a:pt x="6093" y="21130"/>
                      <a:pt x="5932" y="20984"/>
                      <a:pt x="5775" y="20984"/>
                    </a:cubicBezTo>
                    <a:cubicBezTo>
                      <a:pt x="5408" y="20984"/>
                      <a:pt x="5060" y="21780"/>
                      <a:pt x="5060" y="22951"/>
                    </a:cubicBezTo>
                    <a:lnTo>
                      <a:pt x="5060" y="49855"/>
                    </a:lnTo>
                    <a:lnTo>
                      <a:pt x="4739" y="49106"/>
                    </a:lnTo>
                    <a:cubicBezTo>
                      <a:pt x="4581" y="48732"/>
                      <a:pt x="4489" y="48187"/>
                      <a:pt x="4489" y="47611"/>
                    </a:cubicBezTo>
                    <a:lnTo>
                      <a:pt x="4489" y="37243"/>
                    </a:lnTo>
                    <a:cubicBezTo>
                      <a:pt x="4489" y="36667"/>
                      <a:pt x="4396" y="36116"/>
                      <a:pt x="4237" y="35742"/>
                    </a:cubicBezTo>
                    <a:lnTo>
                      <a:pt x="1171" y="28575"/>
                    </a:lnTo>
                    <a:cubicBezTo>
                      <a:pt x="1032" y="28250"/>
                      <a:pt x="872" y="28105"/>
                      <a:pt x="715" y="28105"/>
                    </a:cubicBezTo>
                    <a:cubicBezTo>
                      <a:pt x="348" y="28105"/>
                      <a:pt x="0" y="28900"/>
                      <a:pt x="0" y="30070"/>
                    </a:cubicBezTo>
                    <a:lnTo>
                      <a:pt x="0" y="58316"/>
                    </a:lnTo>
                    <a:cubicBezTo>
                      <a:pt x="0" y="58897"/>
                      <a:pt x="92" y="59443"/>
                      <a:pt x="251" y="59817"/>
                    </a:cubicBezTo>
                    <a:lnTo>
                      <a:pt x="1993" y="63891"/>
                    </a:lnTo>
                    <a:cubicBezTo>
                      <a:pt x="2152" y="64266"/>
                      <a:pt x="2245" y="64811"/>
                      <a:pt x="2245" y="65388"/>
                    </a:cubicBezTo>
                    <a:lnTo>
                      <a:pt x="2245" y="87494"/>
                    </a:lnTo>
                    <a:lnTo>
                      <a:pt x="2310" y="87649"/>
                    </a:lnTo>
                    <a:lnTo>
                      <a:pt x="2310" y="100278"/>
                    </a:lnTo>
                    <a:cubicBezTo>
                      <a:pt x="2310" y="100854"/>
                      <a:pt x="2399" y="101404"/>
                      <a:pt x="2561" y="101774"/>
                    </a:cubicBezTo>
                    <a:lnTo>
                      <a:pt x="3829" y="104744"/>
                    </a:lnTo>
                    <a:cubicBezTo>
                      <a:pt x="3987" y="105114"/>
                      <a:pt x="4079" y="105664"/>
                      <a:pt x="4079" y="106240"/>
                    </a:cubicBezTo>
                    <a:lnTo>
                      <a:pt x="4079" y="113448"/>
                    </a:lnTo>
                    <a:cubicBezTo>
                      <a:pt x="4079" y="114024"/>
                      <a:pt x="4172" y="114574"/>
                      <a:pt x="4330" y="114944"/>
                    </a:cubicBezTo>
                    <a:lnTo>
                      <a:pt x="7621" y="122645"/>
                    </a:lnTo>
                    <a:cubicBezTo>
                      <a:pt x="7785" y="123019"/>
                      <a:pt x="7877" y="123569"/>
                      <a:pt x="7877" y="124146"/>
                    </a:cubicBezTo>
                    <a:lnTo>
                      <a:pt x="7877" y="127120"/>
                    </a:lnTo>
                    <a:cubicBezTo>
                      <a:pt x="7877" y="128291"/>
                      <a:pt x="7527" y="129086"/>
                      <a:pt x="7159" y="129086"/>
                    </a:cubicBezTo>
                    <a:cubicBezTo>
                      <a:pt x="7002" y="129086"/>
                      <a:pt x="6841" y="128941"/>
                      <a:pt x="6702" y="128616"/>
                    </a:cubicBezTo>
                    <a:lnTo>
                      <a:pt x="6138" y="127296"/>
                    </a:lnTo>
                    <a:cubicBezTo>
                      <a:pt x="6000" y="126971"/>
                      <a:pt x="5839" y="126826"/>
                      <a:pt x="5682" y="126826"/>
                    </a:cubicBezTo>
                    <a:cubicBezTo>
                      <a:pt x="5314" y="126826"/>
                      <a:pt x="4964" y="127621"/>
                      <a:pt x="4964" y="128792"/>
                    </a:cubicBezTo>
                    <a:lnTo>
                      <a:pt x="4964" y="157042"/>
                    </a:lnTo>
                    <a:cubicBezTo>
                      <a:pt x="4964" y="157618"/>
                      <a:pt x="5056" y="158164"/>
                      <a:pt x="5219" y="158538"/>
                    </a:cubicBezTo>
                    <a:lnTo>
                      <a:pt x="8281" y="165711"/>
                    </a:lnTo>
                    <a:cubicBezTo>
                      <a:pt x="8420" y="166035"/>
                      <a:pt x="8581" y="166181"/>
                      <a:pt x="8738" y="166181"/>
                    </a:cubicBezTo>
                    <a:cubicBezTo>
                      <a:pt x="9107" y="166181"/>
                      <a:pt x="9457" y="165385"/>
                      <a:pt x="9457" y="164210"/>
                    </a:cubicBezTo>
                    <a:lnTo>
                      <a:pt x="9457" y="147418"/>
                    </a:lnTo>
                    <a:cubicBezTo>
                      <a:pt x="9457" y="146248"/>
                      <a:pt x="9804" y="145452"/>
                      <a:pt x="10171" y="145452"/>
                    </a:cubicBezTo>
                    <a:cubicBezTo>
                      <a:pt x="10328" y="145452"/>
                      <a:pt x="10488" y="145598"/>
                      <a:pt x="10627" y="145922"/>
                    </a:cubicBezTo>
                    <a:lnTo>
                      <a:pt x="10913" y="146587"/>
                    </a:lnTo>
                    <a:cubicBezTo>
                      <a:pt x="11071" y="146961"/>
                      <a:pt x="11164" y="147511"/>
                      <a:pt x="11164" y="148087"/>
                    </a:cubicBezTo>
                    <a:lnTo>
                      <a:pt x="11164" y="152593"/>
                    </a:lnTo>
                    <a:lnTo>
                      <a:pt x="10785" y="151704"/>
                    </a:lnTo>
                    <a:lnTo>
                      <a:pt x="10785" y="184192"/>
                    </a:lnTo>
                    <a:cubicBezTo>
                      <a:pt x="10785" y="184769"/>
                      <a:pt x="10878" y="185319"/>
                      <a:pt x="11036" y="185693"/>
                    </a:cubicBezTo>
                    <a:lnTo>
                      <a:pt x="13821" y="192210"/>
                    </a:lnTo>
                    <a:cubicBezTo>
                      <a:pt x="13980" y="192584"/>
                      <a:pt x="14073" y="193129"/>
                      <a:pt x="14073" y="193709"/>
                    </a:cubicBezTo>
                    <a:lnTo>
                      <a:pt x="14073" y="197305"/>
                    </a:lnTo>
                    <a:cubicBezTo>
                      <a:pt x="14073" y="197881"/>
                      <a:pt x="14165" y="198427"/>
                      <a:pt x="14327" y="198801"/>
                    </a:cubicBezTo>
                    <a:lnTo>
                      <a:pt x="17390" y="205974"/>
                    </a:lnTo>
                    <a:cubicBezTo>
                      <a:pt x="17528" y="206298"/>
                      <a:pt x="17690" y="206444"/>
                      <a:pt x="17847" y="206444"/>
                    </a:cubicBezTo>
                    <a:cubicBezTo>
                      <a:pt x="18216" y="206444"/>
                      <a:pt x="18565" y="205649"/>
                      <a:pt x="18565" y="204477"/>
                    </a:cubicBezTo>
                    <a:lnTo>
                      <a:pt x="18565" y="176227"/>
                    </a:lnTo>
                    <a:cubicBezTo>
                      <a:pt x="18565" y="175651"/>
                      <a:pt x="18472" y="175106"/>
                      <a:pt x="18314" y="174732"/>
                    </a:cubicBezTo>
                    <a:lnTo>
                      <a:pt x="15907" y="169099"/>
                    </a:lnTo>
                    <a:cubicBezTo>
                      <a:pt x="15744" y="168725"/>
                      <a:pt x="15653" y="168179"/>
                      <a:pt x="15653" y="167603"/>
                    </a:cubicBezTo>
                    <a:lnTo>
                      <a:pt x="15653" y="149284"/>
                    </a:lnTo>
                    <a:cubicBezTo>
                      <a:pt x="15653" y="148112"/>
                      <a:pt x="16003" y="147314"/>
                      <a:pt x="16371" y="147314"/>
                    </a:cubicBezTo>
                    <a:cubicBezTo>
                      <a:pt x="16528" y="147314"/>
                      <a:pt x="16689" y="147460"/>
                      <a:pt x="16827" y="147784"/>
                    </a:cubicBezTo>
                    <a:lnTo>
                      <a:pt x="17078" y="148377"/>
                    </a:lnTo>
                    <a:cubicBezTo>
                      <a:pt x="17241" y="148752"/>
                      <a:pt x="17333" y="149297"/>
                      <a:pt x="17333" y="149874"/>
                    </a:cubicBezTo>
                    <a:lnTo>
                      <a:pt x="17333" y="165658"/>
                    </a:lnTo>
                    <a:cubicBezTo>
                      <a:pt x="17333" y="166235"/>
                      <a:pt x="17426" y="166785"/>
                      <a:pt x="17584" y="167154"/>
                    </a:cubicBezTo>
                    <a:lnTo>
                      <a:pt x="20651" y="174326"/>
                    </a:lnTo>
                    <a:cubicBezTo>
                      <a:pt x="20789" y="174651"/>
                      <a:pt x="20950" y="174797"/>
                      <a:pt x="21107" y="174797"/>
                    </a:cubicBezTo>
                    <a:cubicBezTo>
                      <a:pt x="21474" y="174797"/>
                      <a:pt x="21821" y="174001"/>
                      <a:pt x="21821" y="172831"/>
                    </a:cubicBezTo>
                    <a:lnTo>
                      <a:pt x="21821" y="144581"/>
                    </a:lnTo>
                    <a:cubicBezTo>
                      <a:pt x="21821" y="144004"/>
                      <a:pt x="21729" y="143458"/>
                      <a:pt x="21571" y="143084"/>
                    </a:cubicBezTo>
                    <a:lnTo>
                      <a:pt x="18182" y="135164"/>
                    </a:lnTo>
                    <a:cubicBezTo>
                      <a:pt x="18023" y="134790"/>
                      <a:pt x="17932" y="134240"/>
                      <a:pt x="17932" y="133663"/>
                    </a:cubicBezTo>
                    <a:lnTo>
                      <a:pt x="17932" y="132770"/>
                    </a:lnTo>
                    <a:lnTo>
                      <a:pt x="18346" y="133734"/>
                    </a:lnTo>
                    <a:lnTo>
                      <a:pt x="18346" y="133460"/>
                    </a:lnTo>
                    <a:cubicBezTo>
                      <a:pt x="18346" y="132287"/>
                      <a:pt x="18693" y="131490"/>
                      <a:pt x="19059" y="131490"/>
                    </a:cubicBezTo>
                    <a:cubicBezTo>
                      <a:pt x="19216" y="131490"/>
                      <a:pt x="19377" y="131636"/>
                      <a:pt x="19516" y="131961"/>
                    </a:cubicBezTo>
                    <a:lnTo>
                      <a:pt x="22103" y="138019"/>
                    </a:lnTo>
                    <a:cubicBezTo>
                      <a:pt x="22243" y="138343"/>
                      <a:pt x="22404" y="138489"/>
                      <a:pt x="22561" y="138489"/>
                    </a:cubicBezTo>
                    <a:cubicBezTo>
                      <a:pt x="22930" y="138489"/>
                      <a:pt x="23277" y="137691"/>
                      <a:pt x="23277" y="136519"/>
                    </a:cubicBezTo>
                    <a:lnTo>
                      <a:pt x="23277" y="97440"/>
                    </a:lnTo>
                    <a:cubicBezTo>
                      <a:pt x="23277" y="96863"/>
                      <a:pt x="23186" y="96313"/>
                      <a:pt x="23027" y="95943"/>
                    </a:cubicBezTo>
                    <a:lnTo>
                      <a:pt x="19353" y="87354"/>
                    </a:lnTo>
                    <a:cubicBezTo>
                      <a:pt x="19195" y="86980"/>
                      <a:pt x="19102" y="86430"/>
                      <a:pt x="19102" y="85853"/>
                    </a:cubicBezTo>
                    <a:lnTo>
                      <a:pt x="19102" y="71596"/>
                    </a:lnTo>
                    <a:cubicBezTo>
                      <a:pt x="19102" y="70426"/>
                      <a:pt x="19449" y="69631"/>
                      <a:pt x="19818" y="69631"/>
                    </a:cubicBezTo>
                    <a:cubicBezTo>
                      <a:pt x="19975" y="69631"/>
                      <a:pt x="20137" y="69776"/>
                      <a:pt x="20277" y="70101"/>
                    </a:cubicBezTo>
                    <a:lnTo>
                      <a:pt x="21439" y="72825"/>
                    </a:lnTo>
                    <a:cubicBezTo>
                      <a:pt x="21577" y="73149"/>
                      <a:pt x="21738" y="73295"/>
                      <a:pt x="21895" y="73295"/>
                    </a:cubicBezTo>
                    <a:cubicBezTo>
                      <a:pt x="22263" y="73295"/>
                      <a:pt x="22613" y="72499"/>
                      <a:pt x="22613" y="71328"/>
                    </a:cubicBezTo>
                    <a:lnTo>
                      <a:pt x="22613" y="43082"/>
                    </a:lnTo>
                    <a:cubicBezTo>
                      <a:pt x="22613" y="42501"/>
                      <a:pt x="22521" y="41956"/>
                      <a:pt x="22363" y="41582"/>
                    </a:cubicBezTo>
                    <a:lnTo>
                      <a:pt x="19296" y="34410"/>
                    </a:lnTo>
                    <a:cubicBezTo>
                      <a:pt x="19157" y="34085"/>
                      <a:pt x="18996" y="33940"/>
                      <a:pt x="18839" y="33940"/>
                    </a:cubicBezTo>
                    <a:cubicBezTo>
                      <a:pt x="18470" y="33940"/>
                      <a:pt x="18121" y="34736"/>
                      <a:pt x="18121" y="35910"/>
                    </a:cubicBezTo>
                    <a:lnTo>
                      <a:pt x="18121" y="43224"/>
                    </a:lnTo>
                    <a:cubicBezTo>
                      <a:pt x="18121" y="44395"/>
                      <a:pt x="17773" y="45191"/>
                      <a:pt x="17405" y="45191"/>
                    </a:cubicBezTo>
                    <a:cubicBezTo>
                      <a:pt x="17249" y="45191"/>
                      <a:pt x="17089" y="45046"/>
                      <a:pt x="16950" y="44723"/>
                    </a:cubicBezTo>
                    <a:cubicBezTo>
                      <a:pt x="16792" y="44349"/>
                      <a:pt x="16699" y="43799"/>
                      <a:pt x="16699" y="43224"/>
                    </a:cubicBezTo>
                    <a:lnTo>
                      <a:pt x="16699" y="12549"/>
                    </a:lnTo>
                    <a:cubicBezTo>
                      <a:pt x="16699" y="11972"/>
                      <a:pt x="16607" y="11422"/>
                      <a:pt x="16449" y="11048"/>
                    </a:cubicBezTo>
                    <a:lnTo>
                      <a:pt x="11925" y="469"/>
                    </a:lnTo>
                    <a:cubicBezTo>
                      <a:pt x="11787" y="146"/>
                      <a:pt x="11626" y="0"/>
                      <a:pt x="11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3458950" y="4072475"/>
                <a:ext cx="279125" cy="471025"/>
              </a:xfrm>
              <a:custGeom>
                <a:avLst/>
                <a:gdLst/>
                <a:ahLst/>
                <a:cxnLst/>
                <a:rect l="l" t="t" r="r" b="b"/>
                <a:pathLst>
                  <a:path w="11165" h="18841" extrusionOk="0">
                    <a:moveTo>
                      <a:pt x="7540" y="0"/>
                    </a:moveTo>
                    <a:cubicBezTo>
                      <a:pt x="6608" y="0"/>
                      <a:pt x="5373" y="492"/>
                      <a:pt x="5373" y="492"/>
                    </a:cubicBezTo>
                    <a:lnTo>
                      <a:pt x="1735" y="6662"/>
                    </a:lnTo>
                    <a:lnTo>
                      <a:pt x="4053" y="11027"/>
                    </a:lnTo>
                    <a:cubicBezTo>
                      <a:pt x="4053" y="11027"/>
                      <a:pt x="0" y="18840"/>
                      <a:pt x="1739" y="18840"/>
                    </a:cubicBezTo>
                    <a:cubicBezTo>
                      <a:pt x="1759" y="18840"/>
                      <a:pt x="1779" y="18839"/>
                      <a:pt x="1801" y="18837"/>
                    </a:cubicBezTo>
                    <a:cubicBezTo>
                      <a:pt x="3689" y="18661"/>
                      <a:pt x="6918" y="12844"/>
                      <a:pt x="7503" y="11796"/>
                    </a:cubicBezTo>
                    <a:cubicBezTo>
                      <a:pt x="8093" y="10749"/>
                      <a:pt x="8775" y="5042"/>
                      <a:pt x="8775" y="5042"/>
                    </a:cubicBezTo>
                    <a:lnTo>
                      <a:pt x="10052" y="5641"/>
                    </a:lnTo>
                    <a:lnTo>
                      <a:pt x="11165" y="3163"/>
                    </a:lnTo>
                    <a:cubicBezTo>
                      <a:pt x="11165" y="3163"/>
                      <a:pt x="9048" y="990"/>
                      <a:pt x="8393" y="273"/>
                    </a:cubicBezTo>
                    <a:cubicBezTo>
                      <a:pt x="8211" y="72"/>
                      <a:pt x="7898" y="0"/>
                      <a:pt x="7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5402450" y="3624825"/>
                <a:ext cx="346800" cy="422975"/>
              </a:xfrm>
              <a:custGeom>
                <a:avLst/>
                <a:gdLst/>
                <a:ahLst/>
                <a:cxnLst/>
                <a:rect l="l" t="t" r="r" b="b"/>
                <a:pathLst>
                  <a:path w="13872" h="16919" extrusionOk="0">
                    <a:moveTo>
                      <a:pt x="5524" y="0"/>
                    </a:moveTo>
                    <a:cubicBezTo>
                      <a:pt x="5524" y="0"/>
                      <a:pt x="2527" y="480"/>
                      <a:pt x="1564" y="599"/>
                    </a:cubicBezTo>
                    <a:cubicBezTo>
                      <a:pt x="595" y="717"/>
                      <a:pt x="1" y="3191"/>
                      <a:pt x="1" y="3191"/>
                    </a:cubicBezTo>
                    <a:lnTo>
                      <a:pt x="1972" y="7608"/>
                    </a:lnTo>
                    <a:lnTo>
                      <a:pt x="7847" y="10350"/>
                    </a:lnTo>
                    <a:cubicBezTo>
                      <a:pt x="7847" y="10350"/>
                      <a:pt x="11247" y="16918"/>
                      <a:pt x="12587" y="16918"/>
                    </a:cubicBezTo>
                    <a:cubicBezTo>
                      <a:pt x="12725" y="16918"/>
                      <a:pt x="12841" y="16849"/>
                      <a:pt x="12929" y="16695"/>
                    </a:cubicBezTo>
                    <a:cubicBezTo>
                      <a:pt x="13871" y="15045"/>
                      <a:pt x="10980" y="9056"/>
                      <a:pt x="10465" y="7969"/>
                    </a:cubicBezTo>
                    <a:cubicBezTo>
                      <a:pt x="9950" y="6887"/>
                      <a:pt x="5682" y="3037"/>
                      <a:pt x="5682" y="3037"/>
                    </a:cubicBezTo>
                    <a:lnTo>
                      <a:pt x="6905" y="2342"/>
                    </a:lnTo>
                    <a:lnTo>
                      <a:pt x="55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4139375" y="2399600"/>
                <a:ext cx="433425" cy="327025"/>
              </a:xfrm>
              <a:custGeom>
                <a:avLst/>
                <a:gdLst/>
                <a:ahLst/>
                <a:cxnLst/>
                <a:rect l="l" t="t" r="r" b="b"/>
                <a:pathLst>
                  <a:path w="17337" h="13081" extrusionOk="0">
                    <a:moveTo>
                      <a:pt x="13977" y="1"/>
                    </a:moveTo>
                    <a:cubicBezTo>
                      <a:pt x="13859" y="1"/>
                      <a:pt x="13739" y="23"/>
                      <a:pt x="13623" y="69"/>
                    </a:cubicBezTo>
                    <a:lnTo>
                      <a:pt x="721" y="5296"/>
                    </a:lnTo>
                    <a:cubicBezTo>
                      <a:pt x="233" y="5490"/>
                      <a:pt x="0" y="6045"/>
                      <a:pt x="193" y="6529"/>
                    </a:cubicBezTo>
                    <a:lnTo>
                      <a:pt x="2675" y="13081"/>
                    </a:lnTo>
                    <a:lnTo>
                      <a:pt x="4426" y="12504"/>
                    </a:lnTo>
                    <a:lnTo>
                      <a:pt x="2587" y="7932"/>
                    </a:lnTo>
                    <a:cubicBezTo>
                      <a:pt x="2389" y="7448"/>
                      <a:pt x="2622" y="6894"/>
                      <a:pt x="3111" y="6701"/>
                    </a:cubicBezTo>
                    <a:lnTo>
                      <a:pt x="12624" y="2867"/>
                    </a:lnTo>
                    <a:cubicBezTo>
                      <a:pt x="12740" y="2820"/>
                      <a:pt x="12860" y="2798"/>
                      <a:pt x="12978" y="2798"/>
                    </a:cubicBezTo>
                    <a:cubicBezTo>
                      <a:pt x="13353" y="2798"/>
                      <a:pt x="13709" y="3023"/>
                      <a:pt x="13857" y="3391"/>
                    </a:cubicBezTo>
                    <a:lnTo>
                      <a:pt x="15700" y="7963"/>
                    </a:lnTo>
                    <a:lnTo>
                      <a:pt x="17337" y="7144"/>
                    </a:lnTo>
                    <a:lnTo>
                      <a:pt x="14860" y="597"/>
                    </a:lnTo>
                    <a:cubicBezTo>
                      <a:pt x="14709" y="225"/>
                      <a:pt x="14353" y="1"/>
                      <a:pt x="13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4176425" y="2444325"/>
                <a:ext cx="2599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5467" extrusionOk="0">
                    <a:moveTo>
                      <a:pt x="8552" y="1"/>
                    </a:moveTo>
                    <a:cubicBezTo>
                      <a:pt x="8418" y="1"/>
                      <a:pt x="8283" y="22"/>
                      <a:pt x="8151" y="66"/>
                    </a:cubicBezTo>
                    <a:cubicBezTo>
                      <a:pt x="6244" y="714"/>
                      <a:pt x="1761" y="2249"/>
                      <a:pt x="986" y="2720"/>
                    </a:cubicBezTo>
                    <a:cubicBezTo>
                      <a:pt x="1" y="3318"/>
                      <a:pt x="2769" y="5466"/>
                      <a:pt x="2769" y="5466"/>
                    </a:cubicBezTo>
                    <a:lnTo>
                      <a:pt x="10399" y="2562"/>
                    </a:lnTo>
                    <a:cubicBezTo>
                      <a:pt x="10263" y="1760"/>
                      <a:pt x="9946" y="1092"/>
                      <a:pt x="9642" y="612"/>
                    </a:cubicBezTo>
                    <a:cubicBezTo>
                      <a:pt x="9399" y="226"/>
                      <a:pt x="8985" y="1"/>
                      <a:pt x="8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4188625" y="2438500"/>
                <a:ext cx="2541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10166" h="5937" extrusionOk="0">
                    <a:moveTo>
                      <a:pt x="8065" y="0"/>
                    </a:moveTo>
                    <a:cubicBezTo>
                      <a:pt x="7904" y="0"/>
                      <a:pt x="7742" y="26"/>
                      <a:pt x="7583" y="80"/>
                    </a:cubicBezTo>
                    <a:cubicBezTo>
                      <a:pt x="5682" y="722"/>
                      <a:pt x="1176" y="2267"/>
                      <a:pt x="376" y="2755"/>
                    </a:cubicBezTo>
                    <a:cubicBezTo>
                      <a:pt x="177" y="2874"/>
                      <a:pt x="63" y="3054"/>
                      <a:pt x="53" y="3279"/>
                    </a:cubicBezTo>
                    <a:cubicBezTo>
                      <a:pt x="1" y="4181"/>
                      <a:pt x="1779" y="5606"/>
                      <a:pt x="2135" y="5884"/>
                    </a:cubicBezTo>
                    <a:cubicBezTo>
                      <a:pt x="2179" y="5919"/>
                      <a:pt x="2228" y="5937"/>
                      <a:pt x="2281" y="5937"/>
                    </a:cubicBezTo>
                    <a:cubicBezTo>
                      <a:pt x="2350" y="5937"/>
                      <a:pt x="2417" y="5901"/>
                      <a:pt x="2466" y="5844"/>
                    </a:cubicBezTo>
                    <a:cubicBezTo>
                      <a:pt x="2545" y="5742"/>
                      <a:pt x="2527" y="5594"/>
                      <a:pt x="2421" y="5514"/>
                    </a:cubicBezTo>
                    <a:cubicBezTo>
                      <a:pt x="1616" y="4889"/>
                      <a:pt x="494" y="3789"/>
                      <a:pt x="520" y="3305"/>
                    </a:cubicBezTo>
                    <a:cubicBezTo>
                      <a:pt x="525" y="3256"/>
                      <a:pt x="538" y="3204"/>
                      <a:pt x="622" y="3155"/>
                    </a:cubicBezTo>
                    <a:cubicBezTo>
                      <a:pt x="1145" y="2834"/>
                      <a:pt x="3803" y="1853"/>
                      <a:pt x="7736" y="524"/>
                    </a:cubicBezTo>
                    <a:cubicBezTo>
                      <a:pt x="7846" y="488"/>
                      <a:pt x="7957" y="470"/>
                      <a:pt x="8067" y="470"/>
                    </a:cubicBezTo>
                    <a:cubicBezTo>
                      <a:pt x="8420" y="470"/>
                      <a:pt x="8758" y="651"/>
                      <a:pt x="8956" y="973"/>
                    </a:cubicBezTo>
                    <a:cubicBezTo>
                      <a:pt x="9330" y="1567"/>
                      <a:pt x="9572" y="2192"/>
                      <a:pt x="9677" y="2834"/>
                    </a:cubicBezTo>
                    <a:cubicBezTo>
                      <a:pt x="9697" y="2948"/>
                      <a:pt x="9798" y="3031"/>
                      <a:pt x="9910" y="3031"/>
                    </a:cubicBezTo>
                    <a:cubicBezTo>
                      <a:pt x="9923" y="3031"/>
                      <a:pt x="9937" y="3030"/>
                      <a:pt x="9950" y="3027"/>
                    </a:cubicBezTo>
                    <a:cubicBezTo>
                      <a:pt x="10078" y="3006"/>
                      <a:pt x="10165" y="2883"/>
                      <a:pt x="10144" y="2755"/>
                    </a:cubicBezTo>
                    <a:cubicBezTo>
                      <a:pt x="10025" y="2056"/>
                      <a:pt x="9761" y="1369"/>
                      <a:pt x="9356" y="722"/>
                    </a:cubicBezTo>
                    <a:cubicBezTo>
                      <a:pt x="9068" y="263"/>
                      <a:pt x="8576" y="0"/>
                      <a:pt x="8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3887775" y="2457750"/>
                <a:ext cx="1235075" cy="983800"/>
              </a:xfrm>
              <a:custGeom>
                <a:avLst/>
                <a:gdLst/>
                <a:ahLst/>
                <a:cxnLst/>
                <a:rect l="l" t="t" r="r" b="b"/>
                <a:pathLst>
                  <a:path w="49403" h="39352" extrusionOk="0">
                    <a:moveTo>
                      <a:pt x="39166" y="1"/>
                    </a:moveTo>
                    <a:cubicBezTo>
                      <a:pt x="38874" y="1"/>
                      <a:pt x="38576" y="49"/>
                      <a:pt x="38283" y="150"/>
                    </a:cubicBezTo>
                    <a:lnTo>
                      <a:pt x="2160" y="13228"/>
                    </a:lnTo>
                    <a:cubicBezTo>
                      <a:pt x="753" y="13712"/>
                      <a:pt x="1" y="15252"/>
                      <a:pt x="489" y="16660"/>
                    </a:cubicBezTo>
                    <a:lnTo>
                      <a:pt x="7688" y="37530"/>
                    </a:lnTo>
                    <a:cubicBezTo>
                      <a:pt x="8075" y="38648"/>
                      <a:pt x="9121" y="39352"/>
                      <a:pt x="10242" y="39352"/>
                    </a:cubicBezTo>
                    <a:cubicBezTo>
                      <a:pt x="10535" y="39352"/>
                      <a:pt x="10832" y="39304"/>
                      <a:pt x="11124" y="39203"/>
                    </a:cubicBezTo>
                    <a:lnTo>
                      <a:pt x="47242" y="26125"/>
                    </a:lnTo>
                    <a:cubicBezTo>
                      <a:pt x="48654" y="25641"/>
                      <a:pt x="49403" y="24101"/>
                      <a:pt x="48914" y="22692"/>
                    </a:cubicBezTo>
                    <a:lnTo>
                      <a:pt x="41716" y="1822"/>
                    </a:lnTo>
                    <a:cubicBezTo>
                      <a:pt x="41328" y="703"/>
                      <a:pt x="40284" y="1"/>
                      <a:pt x="39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4032650" y="3095675"/>
                <a:ext cx="3215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2219" extrusionOk="0">
                    <a:moveTo>
                      <a:pt x="352" y="0"/>
                    </a:moveTo>
                    <a:cubicBezTo>
                      <a:pt x="317" y="0"/>
                      <a:pt x="281" y="6"/>
                      <a:pt x="246" y="18"/>
                    </a:cubicBezTo>
                    <a:cubicBezTo>
                      <a:pt x="84" y="80"/>
                      <a:pt x="0" y="260"/>
                      <a:pt x="62" y="419"/>
                    </a:cubicBezTo>
                    <a:lnTo>
                      <a:pt x="638" y="2012"/>
                    </a:lnTo>
                    <a:cubicBezTo>
                      <a:pt x="687" y="2139"/>
                      <a:pt x="806" y="2218"/>
                      <a:pt x="933" y="2218"/>
                    </a:cubicBezTo>
                    <a:cubicBezTo>
                      <a:pt x="969" y="2218"/>
                      <a:pt x="1004" y="2214"/>
                      <a:pt x="1039" y="2201"/>
                    </a:cubicBezTo>
                    <a:cubicBezTo>
                      <a:pt x="1202" y="2139"/>
                      <a:pt x="1286" y="1959"/>
                      <a:pt x="1229" y="1796"/>
                    </a:cubicBezTo>
                    <a:lnTo>
                      <a:pt x="648" y="207"/>
                    </a:lnTo>
                    <a:cubicBezTo>
                      <a:pt x="602" y="79"/>
                      <a:pt x="481" y="0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3953900" y="2807350"/>
                <a:ext cx="940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10668" extrusionOk="0">
                    <a:moveTo>
                      <a:pt x="3411" y="1"/>
                    </a:moveTo>
                    <a:cubicBezTo>
                      <a:pt x="3377" y="1"/>
                      <a:pt x="3343" y="6"/>
                      <a:pt x="3309" y="18"/>
                    </a:cubicBezTo>
                    <a:lnTo>
                      <a:pt x="1751" y="560"/>
                    </a:lnTo>
                    <a:cubicBezTo>
                      <a:pt x="1109" y="784"/>
                      <a:pt x="594" y="1246"/>
                      <a:pt x="307" y="1866"/>
                    </a:cubicBezTo>
                    <a:cubicBezTo>
                      <a:pt x="22" y="2483"/>
                      <a:pt x="0" y="3173"/>
                      <a:pt x="242" y="3803"/>
                    </a:cubicBezTo>
                    <a:lnTo>
                      <a:pt x="2667" y="10460"/>
                    </a:lnTo>
                    <a:cubicBezTo>
                      <a:pt x="2715" y="10588"/>
                      <a:pt x="2834" y="10667"/>
                      <a:pt x="2961" y="10667"/>
                    </a:cubicBezTo>
                    <a:cubicBezTo>
                      <a:pt x="2996" y="10667"/>
                      <a:pt x="3032" y="10662"/>
                      <a:pt x="3067" y="10649"/>
                    </a:cubicBezTo>
                    <a:cubicBezTo>
                      <a:pt x="3230" y="10588"/>
                      <a:pt x="3313" y="10408"/>
                      <a:pt x="3256" y="10249"/>
                    </a:cubicBezTo>
                    <a:lnTo>
                      <a:pt x="831" y="3582"/>
                    </a:lnTo>
                    <a:cubicBezTo>
                      <a:pt x="646" y="3107"/>
                      <a:pt x="664" y="2593"/>
                      <a:pt x="880" y="2130"/>
                    </a:cubicBezTo>
                    <a:cubicBezTo>
                      <a:pt x="1091" y="1669"/>
                      <a:pt x="1474" y="1321"/>
                      <a:pt x="1958" y="1153"/>
                    </a:cubicBezTo>
                    <a:lnTo>
                      <a:pt x="3516" y="613"/>
                    </a:lnTo>
                    <a:cubicBezTo>
                      <a:pt x="3678" y="555"/>
                      <a:pt x="3762" y="375"/>
                      <a:pt x="3709" y="212"/>
                    </a:cubicBezTo>
                    <a:cubicBezTo>
                      <a:pt x="3664" y="82"/>
                      <a:pt x="3541" y="1"/>
                      <a:pt x="3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4360575" y="2483500"/>
                <a:ext cx="47675" cy="81975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3279" extrusionOk="0">
                    <a:moveTo>
                      <a:pt x="278" y="0"/>
                    </a:moveTo>
                    <a:lnTo>
                      <a:pt x="1" y="145"/>
                    </a:lnTo>
                    <a:lnTo>
                      <a:pt x="1589" y="3195"/>
                    </a:lnTo>
                    <a:cubicBezTo>
                      <a:pt x="1616" y="3248"/>
                      <a:pt x="1673" y="3278"/>
                      <a:pt x="1730" y="3278"/>
                    </a:cubicBezTo>
                    <a:cubicBezTo>
                      <a:pt x="1752" y="3278"/>
                      <a:pt x="1778" y="3274"/>
                      <a:pt x="1800" y="3260"/>
                    </a:cubicBezTo>
                    <a:cubicBezTo>
                      <a:pt x="1875" y="3221"/>
                      <a:pt x="1906" y="3128"/>
                      <a:pt x="1867" y="304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4317350" y="2545625"/>
                <a:ext cx="4092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498" extrusionOk="0">
                    <a:moveTo>
                      <a:pt x="173" y="1"/>
                    </a:moveTo>
                    <a:cubicBezTo>
                      <a:pt x="131" y="1"/>
                      <a:pt x="88" y="17"/>
                      <a:pt x="58" y="50"/>
                    </a:cubicBezTo>
                    <a:cubicBezTo>
                      <a:pt x="0" y="115"/>
                      <a:pt x="5" y="212"/>
                      <a:pt x="67" y="274"/>
                    </a:cubicBezTo>
                    <a:lnTo>
                      <a:pt x="1356" y="1453"/>
                    </a:lnTo>
                    <a:cubicBezTo>
                      <a:pt x="1387" y="1484"/>
                      <a:pt x="1426" y="1498"/>
                      <a:pt x="1462" y="1498"/>
                    </a:cubicBezTo>
                    <a:cubicBezTo>
                      <a:pt x="1505" y="1498"/>
                      <a:pt x="1545" y="1480"/>
                      <a:pt x="1576" y="1445"/>
                    </a:cubicBezTo>
                    <a:cubicBezTo>
                      <a:pt x="1637" y="1382"/>
                      <a:pt x="1633" y="1282"/>
                      <a:pt x="1567" y="1224"/>
                    </a:cubicBezTo>
                    <a:lnTo>
                      <a:pt x="278" y="41"/>
                    </a:lnTo>
                    <a:cubicBezTo>
                      <a:pt x="249" y="1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4260150" y="2533200"/>
                <a:ext cx="380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2233" extrusionOk="0">
                    <a:moveTo>
                      <a:pt x="182" y="0"/>
                    </a:moveTo>
                    <a:cubicBezTo>
                      <a:pt x="157" y="0"/>
                      <a:pt x="131" y="6"/>
                      <a:pt x="106" y="19"/>
                    </a:cubicBezTo>
                    <a:cubicBezTo>
                      <a:pt x="31" y="58"/>
                      <a:pt x="1" y="151"/>
                      <a:pt x="40" y="230"/>
                    </a:cubicBezTo>
                    <a:cubicBezTo>
                      <a:pt x="70" y="283"/>
                      <a:pt x="744" y="1576"/>
                      <a:pt x="1224" y="2175"/>
                    </a:cubicBezTo>
                    <a:cubicBezTo>
                      <a:pt x="1258" y="2214"/>
                      <a:pt x="1303" y="2232"/>
                      <a:pt x="1347" y="2232"/>
                    </a:cubicBezTo>
                    <a:cubicBezTo>
                      <a:pt x="1382" y="2232"/>
                      <a:pt x="1417" y="2223"/>
                      <a:pt x="1443" y="2196"/>
                    </a:cubicBezTo>
                    <a:cubicBezTo>
                      <a:pt x="1514" y="2144"/>
                      <a:pt x="1522" y="2047"/>
                      <a:pt x="1470" y="1977"/>
                    </a:cubicBezTo>
                    <a:cubicBezTo>
                      <a:pt x="1008" y="1404"/>
                      <a:pt x="326" y="98"/>
                      <a:pt x="317" y="84"/>
                    </a:cubicBezTo>
                    <a:cubicBezTo>
                      <a:pt x="290" y="30"/>
                      <a:pt x="238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3217950" y="2878000"/>
                <a:ext cx="2233825" cy="1156525"/>
              </a:xfrm>
              <a:custGeom>
                <a:avLst/>
                <a:gdLst/>
                <a:ahLst/>
                <a:cxnLst/>
                <a:rect l="l" t="t" r="r" b="b"/>
                <a:pathLst>
                  <a:path w="89353" h="46261" extrusionOk="0">
                    <a:moveTo>
                      <a:pt x="22828" y="0"/>
                    </a:moveTo>
                    <a:lnTo>
                      <a:pt x="0" y="24554"/>
                    </a:lnTo>
                    <a:lnTo>
                      <a:pt x="37411" y="46260"/>
                    </a:lnTo>
                    <a:lnTo>
                      <a:pt x="89352" y="37481"/>
                    </a:lnTo>
                    <a:lnTo>
                      <a:pt x="87254" y="32562"/>
                    </a:lnTo>
                    <a:lnTo>
                      <a:pt x="47792" y="32267"/>
                    </a:lnTo>
                    <a:lnTo>
                      <a:pt x="25653" y="10939"/>
                    </a:lnTo>
                    <a:lnTo>
                      <a:pt x="228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3205500" y="2862250"/>
                <a:ext cx="2257275" cy="1180400"/>
              </a:xfrm>
              <a:custGeom>
                <a:avLst/>
                <a:gdLst/>
                <a:ahLst/>
                <a:cxnLst/>
                <a:rect l="l" t="t" r="r" b="b"/>
                <a:pathLst>
                  <a:path w="90291" h="47216" extrusionOk="0">
                    <a:moveTo>
                      <a:pt x="23164" y="1264"/>
                    </a:moveTo>
                    <a:lnTo>
                      <a:pt x="25848" y="11648"/>
                    </a:lnTo>
                    <a:lnTo>
                      <a:pt x="25874" y="11732"/>
                    </a:lnTo>
                    <a:lnTo>
                      <a:pt x="48070" y="33121"/>
                    </a:lnTo>
                    <a:lnTo>
                      <a:pt x="48162" y="33210"/>
                    </a:lnTo>
                    <a:lnTo>
                      <a:pt x="87545" y="33500"/>
                    </a:lnTo>
                    <a:lnTo>
                      <a:pt x="89406" y="37869"/>
                    </a:lnTo>
                    <a:lnTo>
                      <a:pt x="37967" y="46564"/>
                    </a:lnTo>
                    <a:lnTo>
                      <a:pt x="995" y="25109"/>
                    </a:lnTo>
                    <a:lnTo>
                      <a:pt x="23164" y="1264"/>
                    </a:lnTo>
                    <a:close/>
                    <a:moveTo>
                      <a:pt x="23485" y="1"/>
                    </a:moveTo>
                    <a:lnTo>
                      <a:pt x="1" y="25254"/>
                    </a:lnTo>
                    <a:lnTo>
                      <a:pt x="37751" y="47163"/>
                    </a:lnTo>
                    <a:lnTo>
                      <a:pt x="37847" y="47216"/>
                    </a:lnTo>
                    <a:lnTo>
                      <a:pt x="90291" y="38353"/>
                    </a:lnTo>
                    <a:lnTo>
                      <a:pt x="87963" y="32879"/>
                    </a:lnTo>
                    <a:lnTo>
                      <a:pt x="48413" y="32585"/>
                    </a:lnTo>
                    <a:lnTo>
                      <a:pt x="26433" y="11406"/>
                    </a:lnTo>
                    <a:lnTo>
                      <a:pt x="234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3239050" y="3152775"/>
                <a:ext cx="2201600" cy="873600"/>
              </a:xfrm>
              <a:custGeom>
                <a:avLst/>
                <a:gdLst/>
                <a:ahLst/>
                <a:cxnLst/>
                <a:rect l="l" t="t" r="r" b="b"/>
                <a:pathLst>
                  <a:path w="88064" h="34944" extrusionOk="0">
                    <a:moveTo>
                      <a:pt x="24502" y="1"/>
                    </a:moveTo>
                    <a:cubicBezTo>
                      <a:pt x="24114" y="66"/>
                      <a:pt x="23393" y="186"/>
                      <a:pt x="22451" y="344"/>
                    </a:cubicBezTo>
                    <a:cubicBezTo>
                      <a:pt x="22138" y="762"/>
                      <a:pt x="21791" y="1171"/>
                      <a:pt x="21421" y="1576"/>
                    </a:cubicBezTo>
                    <a:cubicBezTo>
                      <a:pt x="19072" y="4564"/>
                      <a:pt x="15125" y="6896"/>
                      <a:pt x="12018" y="8397"/>
                    </a:cubicBezTo>
                    <a:cubicBezTo>
                      <a:pt x="8212" y="10447"/>
                      <a:pt x="3988" y="12221"/>
                      <a:pt x="1" y="13685"/>
                    </a:cubicBezTo>
                    <a:lnTo>
                      <a:pt x="36625" y="34943"/>
                    </a:lnTo>
                    <a:lnTo>
                      <a:pt x="88064" y="26248"/>
                    </a:lnTo>
                    <a:lnTo>
                      <a:pt x="86827" y="23344"/>
                    </a:lnTo>
                    <a:cubicBezTo>
                      <a:pt x="84861" y="23450"/>
                      <a:pt x="57521" y="24933"/>
                      <a:pt x="50305" y="24933"/>
                    </a:cubicBezTo>
                    <a:cubicBezTo>
                      <a:pt x="49056" y="24933"/>
                      <a:pt x="48408" y="24889"/>
                      <a:pt x="48607" y="24784"/>
                    </a:cubicBezTo>
                    <a:cubicBezTo>
                      <a:pt x="48814" y="24673"/>
                      <a:pt x="48849" y="24629"/>
                      <a:pt x="48756" y="24629"/>
                    </a:cubicBezTo>
                    <a:cubicBezTo>
                      <a:pt x="48250" y="24629"/>
                      <a:pt x="43854" y="26082"/>
                      <a:pt x="43854" y="26082"/>
                    </a:cubicBezTo>
                    <a:cubicBezTo>
                      <a:pt x="43854" y="26082"/>
                      <a:pt x="41672" y="21971"/>
                      <a:pt x="38446" y="20528"/>
                    </a:cubicBezTo>
                    <a:cubicBezTo>
                      <a:pt x="38125" y="20383"/>
                      <a:pt x="37861" y="20316"/>
                      <a:pt x="37646" y="20316"/>
                    </a:cubicBezTo>
                    <a:cubicBezTo>
                      <a:pt x="35713" y="20316"/>
                      <a:pt x="37808" y="25602"/>
                      <a:pt x="37808" y="25602"/>
                    </a:cubicBezTo>
                    <a:cubicBezTo>
                      <a:pt x="37808" y="25602"/>
                      <a:pt x="25716" y="18689"/>
                      <a:pt x="22812" y="16194"/>
                    </a:cubicBezTo>
                    <a:cubicBezTo>
                      <a:pt x="20172" y="13927"/>
                      <a:pt x="23978" y="2368"/>
                      <a:pt x="24699" y="273"/>
                    </a:cubicBezTo>
                    <a:lnTo>
                      <a:pt x="24532" y="111"/>
                    </a:lnTo>
                    <a:lnTo>
                      <a:pt x="24506" y="27"/>
                    </a:lnTo>
                    <a:lnTo>
                      <a:pt x="245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3229475" y="3151450"/>
                <a:ext cx="2222300" cy="883075"/>
              </a:xfrm>
              <a:custGeom>
                <a:avLst/>
                <a:gdLst/>
                <a:ahLst/>
                <a:cxnLst/>
                <a:rect l="l" t="t" r="r" b="b"/>
                <a:pathLst>
                  <a:path w="88892" h="35323" extrusionOk="0">
                    <a:moveTo>
                      <a:pt x="25192" y="1"/>
                    </a:moveTo>
                    <a:cubicBezTo>
                      <a:pt x="25192" y="1"/>
                      <a:pt x="25087" y="19"/>
                      <a:pt x="24885" y="54"/>
                    </a:cubicBezTo>
                    <a:lnTo>
                      <a:pt x="24889" y="80"/>
                    </a:lnTo>
                    <a:lnTo>
                      <a:pt x="24915" y="164"/>
                    </a:lnTo>
                    <a:lnTo>
                      <a:pt x="25082" y="326"/>
                    </a:lnTo>
                    <a:cubicBezTo>
                      <a:pt x="25153" y="115"/>
                      <a:pt x="25192" y="1"/>
                      <a:pt x="25192" y="1"/>
                    </a:cubicBezTo>
                    <a:close/>
                    <a:moveTo>
                      <a:pt x="384" y="13738"/>
                    </a:moveTo>
                    <a:cubicBezTo>
                      <a:pt x="256" y="13787"/>
                      <a:pt x="124" y="13836"/>
                      <a:pt x="1" y="13880"/>
                    </a:cubicBezTo>
                    <a:lnTo>
                      <a:pt x="36950" y="35322"/>
                    </a:lnTo>
                    <a:lnTo>
                      <a:pt x="88891" y="26543"/>
                    </a:lnTo>
                    <a:lnTo>
                      <a:pt x="87321" y="23393"/>
                    </a:lnTo>
                    <a:cubicBezTo>
                      <a:pt x="87321" y="23393"/>
                      <a:pt x="87285" y="23393"/>
                      <a:pt x="87210" y="23397"/>
                    </a:cubicBezTo>
                    <a:lnTo>
                      <a:pt x="88447" y="26301"/>
                    </a:lnTo>
                    <a:lnTo>
                      <a:pt x="37008" y="34996"/>
                    </a:lnTo>
                    <a:lnTo>
                      <a:pt x="384" y="13738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1821275" y="2570625"/>
                <a:ext cx="2175300" cy="1679175"/>
              </a:xfrm>
              <a:custGeom>
                <a:avLst/>
                <a:gdLst/>
                <a:ahLst/>
                <a:cxnLst/>
                <a:rect l="l" t="t" r="r" b="b"/>
                <a:pathLst>
                  <a:path w="87012" h="67167" extrusionOk="0">
                    <a:moveTo>
                      <a:pt x="56558" y="0"/>
                    </a:moveTo>
                    <a:cubicBezTo>
                      <a:pt x="53690" y="0"/>
                      <a:pt x="50982" y="699"/>
                      <a:pt x="49064" y="2679"/>
                    </a:cubicBezTo>
                    <a:cubicBezTo>
                      <a:pt x="42547" y="9412"/>
                      <a:pt x="45197" y="20923"/>
                      <a:pt x="45197" y="20923"/>
                    </a:cubicBezTo>
                    <a:cubicBezTo>
                      <a:pt x="45197" y="20923"/>
                      <a:pt x="1" y="36804"/>
                      <a:pt x="4304" y="45068"/>
                    </a:cubicBezTo>
                    <a:cubicBezTo>
                      <a:pt x="8604" y="53328"/>
                      <a:pt x="66718" y="67167"/>
                      <a:pt x="66718" y="67167"/>
                    </a:cubicBezTo>
                    <a:lnTo>
                      <a:pt x="72522" y="59681"/>
                    </a:lnTo>
                    <a:lnTo>
                      <a:pt x="40712" y="41508"/>
                    </a:lnTo>
                    <a:cubicBezTo>
                      <a:pt x="40712" y="41508"/>
                      <a:pt x="87012" y="30661"/>
                      <a:pt x="80504" y="14481"/>
                    </a:cubicBezTo>
                    <a:cubicBezTo>
                      <a:pt x="76720" y="5080"/>
                      <a:pt x="73424" y="3889"/>
                      <a:pt x="71996" y="3889"/>
                    </a:cubicBezTo>
                    <a:cubicBezTo>
                      <a:pt x="71511" y="3889"/>
                      <a:pt x="71241" y="4026"/>
                      <a:pt x="71241" y="4026"/>
                    </a:cubicBezTo>
                    <a:cubicBezTo>
                      <a:pt x="71241" y="4026"/>
                      <a:pt x="63440" y="0"/>
                      <a:pt x="56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1911150" y="2562325"/>
                <a:ext cx="1954625" cy="1696275"/>
              </a:xfrm>
              <a:custGeom>
                <a:avLst/>
                <a:gdLst/>
                <a:ahLst/>
                <a:cxnLst/>
                <a:rect l="l" t="t" r="r" b="b"/>
                <a:pathLst>
                  <a:path w="78185" h="67851" extrusionOk="0">
                    <a:moveTo>
                      <a:pt x="52945" y="657"/>
                    </a:moveTo>
                    <a:cubicBezTo>
                      <a:pt x="59677" y="657"/>
                      <a:pt x="67396" y="4579"/>
                      <a:pt x="67506" y="4636"/>
                    </a:cubicBezTo>
                    <a:lnTo>
                      <a:pt x="67646" y="4706"/>
                    </a:lnTo>
                    <a:lnTo>
                      <a:pt x="67787" y="4640"/>
                    </a:lnTo>
                    <a:cubicBezTo>
                      <a:pt x="67802" y="4633"/>
                      <a:pt x="68016" y="4533"/>
                      <a:pt x="68401" y="4533"/>
                    </a:cubicBezTo>
                    <a:cubicBezTo>
                      <a:pt x="68673" y="4533"/>
                      <a:pt x="69030" y="4582"/>
                      <a:pt x="69464" y="4750"/>
                    </a:cubicBezTo>
                    <a:cubicBezTo>
                      <a:pt x="71113" y="5393"/>
                      <a:pt x="73701" y="7680"/>
                      <a:pt x="76619" y="14928"/>
                    </a:cubicBezTo>
                    <a:cubicBezTo>
                      <a:pt x="77534" y="17207"/>
                      <a:pt x="77402" y="19513"/>
                      <a:pt x="76223" y="21783"/>
                    </a:cubicBezTo>
                    <a:cubicBezTo>
                      <a:pt x="70041" y="33682"/>
                      <a:pt x="37372" y="41458"/>
                      <a:pt x="37047" y="41537"/>
                    </a:cubicBezTo>
                    <a:lnTo>
                      <a:pt x="36268" y="41717"/>
                    </a:lnTo>
                    <a:lnTo>
                      <a:pt x="68461" y="60106"/>
                    </a:lnTo>
                    <a:lnTo>
                      <a:pt x="63000" y="67147"/>
                    </a:lnTo>
                    <a:cubicBezTo>
                      <a:pt x="59281" y="66254"/>
                      <a:pt x="5048" y="53061"/>
                      <a:pt x="986" y="45255"/>
                    </a:cubicBezTo>
                    <a:cubicBezTo>
                      <a:pt x="656" y="44621"/>
                      <a:pt x="647" y="43934"/>
                      <a:pt x="955" y="43156"/>
                    </a:cubicBezTo>
                    <a:cubicBezTo>
                      <a:pt x="4260" y="34791"/>
                      <a:pt x="41328" y="21683"/>
                      <a:pt x="41702" y="21551"/>
                    </a:cubicBezTo>
                    <a:lnTo>
                      <a:pt x="41966" y="21458"/>
                    </a:lnTo>
                    <a:lnTo>
                      <a:pt x="41905" y="21185"/>
                    </a:lnTo>
                    <a:cubicBezTo>
                      <a:pt x="41878" y="21070"/>
                      <a:pt x="39366" y="9766"/>
                      <a:pt x="45694" y="3232"/>
                    </a:cubicBezTo>
                    <a:cubicBezTo>
                      <a:pt x="47537" y="1331"/>
                      <a:pt x="50156" y="657"/>
                      <a:pt x="52945" y="657"/>
                    </a:cubicBezTo>
                    <a:close/>
                    <a:moveTo>
                      <a:pt x="52995" y="1"/>
                    </a:moveTo>
                    <a:cubicBezTo>
                      <a:pt x="50047" y="1"/>
                      <a:pt x="47247" y="728"/>
                      <a:pt x="45245" y="2796"/>
                    </a:cubicBezTo>
                    <a:cubicBezTo>
                      <a:pt x="39246" y="8992"/>
                      <a:pt x="40893" y="19244"/>
                      <a:pt x="41236" y="21049"/>
                    </a:cubicBezTo>
                    <a:cubicBezTo>
                      <a:pt x="37641" y="22325"/>
                      <a:pt x="3675" y="34576"/>
                      <a:pt x="374" y="42923"/>
                    </a:cubicBezTo>
                    <a:cubicBezTo>
                      <a:pt x="1" y="43869"/>
                      <a:pt x="19" y="44753"/>
                      <a:pt x="427" y="45545"/>
                    </a:cubicBezTo>
                    <a:cubicBezTo>
                      <a:pt x="4745" y="53835"/>
                      <a:pt x="60672" y="67239"/>
                      <a:pt x="63048" y="67807"/>
                    </a:cubicBezTo>
                    <a:lnTo>
                      <a:pt x="63246" y="67850"/>
                    </a:lnTo>
                    <a:lnTo>
                      <a:pt x="69397" y="59921"/>
                    </a:lnTo>
                    <a:lnTo>
                      <a:pt x="37953" y="41960"/>
                    </a:lnTo>
                    <a:cubicBezTo>
                      <a:pt x="43084" y="40692"/>
                      <a:pt x="70924" y="33339"/>
                      <a:pt x="76777" y="22074"/>
                    </a:cubicBezTo>
                    <a:cubicBezTo>
                      <a:pt x="78045" y="19632"/>
                      <a:pt x="78185" y="17150"/>
                      <a:pt x="77200" y="14695"/>
                    </a:cubicBezTo>
                    <a:cubicBezTo>
                      <a:pt x="74176" y="7183"/>
                      <a:pt x="71418" y="4812"/>
                      <a:pt x="69640" y="4147"/>
                    </a:cubicBezTo>
                    <a:cubicBezTo>
                      <a:pt x="69154" y="3965"/>
                      <a:pt x="68736" y="3908"/>
                      <a:pt x="68403" y="3908"/>
                    </a:cubicBezTo>
                    <a:cubicBezTo>
                      <a:pt x="68067" y="3908"/>
                      <a:pt x="67817" y="3966"/>
                      <a:pt x="67669" y="4015"/>
                    </a:cubicBezTo>
                    <a:cubicBezTo>
                      <a:pt x="66564" y="3460"/>
                      <a:pt x="59426" y="1"/>
                      <a:pt x="52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2356025" y="3600500"/>
                <a:ext cx="490900" cy="118425"/>
              </a:xfrm>
              <a:custGeom>
                <a:avLst/>
                <a:gdLst/>
                <a:ahLst/>
                <a:cxnLst/>
                <a:rect l="l" t="t" r="r" b="b"/>
                <a:pathLst>
                  <a:path w="19636" h="4737" extrusionOk="0">
                    <a:moveTo>
                      <a:pt x="19318" y="1"/>
                    </a:moveTo>
                    <a:cubicBezTo>
                      <a:pt x="19213" y="1"/>
                      <a:pt x="8823" y="199"/>
                      <a:pt x="224" y="4137"/>
                    </a:cubicBezTo>
                    <a:cubicBezTo>
                      <a:pt x="66" y="4208"/>
                      <a:pt x="0" y="4393"/>
                      <a:pt x="71" y="4551"/>
                    </a:cubicBezTo>
                    <a:cubicBezTo>
                      <a:pt x="124" y="4665"/>
                      <a:pt x="238" y="4736"/>
                      <a:pt x="356" y="4736"/>
                    </a:cubicBezTo>
                    <a:cubicBezTo>
                      <a:pt x="401" y="4736"/>
                      <a:pt x="445" y="4722"/>
                      <a:pt x="484" y="4704"/>
                    </a:cubicBezTo>
                    <a:cubicBezTo>
                      <a:pt x="8959" y="823"/>
                      <a:pt x="19225" y="630"/>
                      <a:pt x="19327" y="626"/>
                    </a:cubicBezTo>
                    <a:cubicBezTo>
                      <a:pt x="19498" y="626"/>
                      <a:pt x="19635" y="480"/>
                      <a:pt x="19635" y="309"/>
                    </a:cubicBezTo>
                    <a:cubicBezTo>
                      <a:pt x="19630" y="137"/>
                      <a:pt x="19493" y="1"/>
                      <a:pt x="19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2279250" y="3597150"/>
                <a:ext cx="246325" cy="107350"/>
              </a:xfrm>
              <a:custGeom>
                <a:avLst/>
                <a:gdLst/>
                <a:ahLst/>
                <a:cxnLst/>
                <a:rect l="l" t="t" r="r" b="b"/>
                <a:pathLst>
                  <a:path w="9853" h="4294" extrusionOk="0">
                    <a:moveTo>
                      <a:pt x="9511" y="0"/>
                    </a:moveTo>
                    <a:cubicBezTo>
                      <a:pt x="9490" y="0"/>
                      <a:pt x="9468" y="3"/>
                      <a:pt x="9447" y="7"/>
                    </a:cubicBezTo>
                    <a:cubicBezTo>
                      <a:pt x="3547" y="1195"/>
                      <a:pt x="401" y="2379"/>
                      <a:pt x="84" y="3532"/>
                    </a:cubicBezTo>
                    <a:cubicBezTo>
                      <a:pt x="0" y="3845"/>
                      <a:pt x="123" y="4091"/>
                      <a:pt x="259" y="4210"/>
                    </a:cubicBezTo>
                    <a:cubicBezTo>
                      <a:pt x="321" y="4267"/>
                      <a:pt x="401" y="4293"/>
                      <a:pt x="480" y="4293"/>
                    </a:cubicBezTo>
                    <a:cubicBezTo>
                      <a:pt x="563" y="4293"/>
                      <a:pt x="647" y="4263"/>
                      <a:pt x="708" y="4196"/>
                    </a:cubicBezTo>
                    <a:cubicBezTo>
                      <a:pt x="823" y="4064"/>
                      <a:pt x="819" y="3875"/>
                      <a:pt x="691" y="3761"/>
                    </a:cubicBezTo>
                    <a:cubicBezTo>
                      <a:pt x="687" y="3752"/>
                      <a:pt x="673" y="3730"/>
                      <a:pt x="695" y="3673"/>
                    </a:cubicBezTo>
                    <a:cubicBezTo>
                      <a:pt x="823" y="3351"/>
                      <a:pt x="1826" y="2177"/>
                      <a:pt x="9571" y="619"/>
                    </a:cubicBezTo>
                    <a:cubicBezTo>
                      <a:pt x="9743" y="588"/>
                      <a:pt x="9853" y="421"/>
                      <a:pt x="9817" y="254"/>
                    </a:cubicBezTo>
                    <a:cubicBezTo>
                      <a:pt x="9786" y="103"/>
                      <a:pt x="9658" y="0"/>
                      <a:pt x="9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3539500" y="3192175"/>
                <a:ext cx="235100" cy="170525"/>
              </a:xfrm>
              <a:custGeom>
                <a:avLst/>
                <a:gdLst/>
                <a:ahLst/>
                <a:cxnLst/>
                <a:rect l="l" t="t" r="r" b="b"/>
                <a:pathLst>
                  <a:path w="9404" h="6821" extrusionOk="0">
                    <a:moveTo>
                      <a:pt x="9403" y="0"/>
                    </a:moveTo>
                    <a:lnTo>
                      <a:pt x="9403" y="0"/>
                    </a:lnTo>
                    <a:cubicBezTo>
                      <a:pt x="7084" y="2521"/>
                      <a:pt x="3745" y="4806"/>
                      <a:pt x="0" y="6821"/>
                    </a:cubicBezTo>
                    <a:cubicBezTo>
                      <a:pt x="3107" y="5320"/>
                      <a:pt x="7054" y="2988"/>
                      <a:pt x="9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3302325" y="2935425"/>
                <a:ext cx="547200" cy="458300"/>
              </a:xfrm>
              <a:custGeom>
                <a:avLst/>
                <a:gdLst/>
                <a:ahLst/>
                <a:cxnLst/>
                <a:rect l="l" t="t" r="r" b="b"/>
                <a:pathLst>
                  <a:path w="21888" h="18332" extrusionOk="0">
                    <a:moveTo>
                      <a:pt x="20968" y="0"/>
                    </a:moveTo>
                    <a:cubicBezTo>
                      <a:pt x="20686" y="106"/>
                      <a:pt x="20215" y="285"/>
                      <a:pt x="19585" y="519"/>
                    </a:cubicBezTo>
                    <a:cubicBezTo>
                      <a:pt x="17763" y="1927"/>
                      <a:pt x="15586" y="3344"/>
                      <a:pt x="13126" y="4475"/>
                    </a:cubicBezTo>
                    <a:cubicBezTo>
                      <a:pt x="10688" y="5592"/>
                      <a:pt x="6583" y="6433"/>
                      <a:pt x="929" y="6974"/>
                    </a:cubicBezTo>
                    <a:cubicBezTo>
                      <a:pt x="616" y="7054"/>
                      <a:pt x="308" y="7133"/>
                      <a:pt x="0" y="7202"/>
                    </a:cubicBezTo>
                    <a:cubicBezTo>
                      <a:pt x="4448" y="7383"/>
                      <a:pt x="10974" y="7921"/>
                      <a:pt x="11238" y="9509"/>
                    </a:cubicBezTo>
                    <a:cubicBezTo>
                      <a:pt x="11569" y="11463"/>
                      <a:pt x="7203" y="16483"/>
                      <a:pt x="5527" y="18331"/>
                    </a:cubicBezTo>
                    <a:cubicBezTo>
                      <a:pt x="12202" y="15216"/>
                      <a:pt x="18252" y="11331"/>
                      <a:pt x="20576" y="6859"/>
                    </a:cubicBezTo>
                    <a:cubicBezTo>
                      <a:pt x="21755" y="4589"/>
                      <a:pt x="21887" y="2283"/>
                      <a:pt x="20972" y="4"/>
                    </a:cubicBezTo>
                    <a:cubicBezTo>
                      <a:pt x="20968" y="4"/>
                      <a:pt x="20968" y="4"/>
                      <a:pt x="209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3424425" y="2932650"/>
                <a:ext cx="462825" cy="478350"/>
              </a:xfrm>
              <a:custGeom>
                <a:avLst/>
                <a:gdLst/>
                <a:ahLst/>
                <a:cxnLst/>
                <a:rect l="l" t="t" r="r" b="b"/>
                <a:pathLst>
                  <a:path w="18513" h="19134" extrusionOk="0">
                    <a:moveTo>
                      <a:pt x="16378" y="0"/>
                    </a:moveTo>
                    <a:cubicBezTo>
                      <a:pt x="16378" y="0"/>
                      <a:pt x="16273" y="40"/>
                      <a:pt x="16084" y="111"/>
                    </a:cubicBezTo>
                    <a:cubicBezTo>
                      <a:pt x="16084" y="115"/>
                      <a:pt x="16084" y="115"/>
                      <a:pt x="16088" y="115"/>
                    </a:cubicBezTo>
                    <a:cubicBezTo>
                      <a:pt x="17003" y="2394"/>
                      <a:pt x="16871" y="4700"/>
                      <a:pt x="15692" y="6970"/>
                    </a:cubicBezTo>
                    <a:cubicBezTo>
                      <a:pt x="13368" y="11442"/>
                      <a:pt x="7318" y="15327"/>
                      <a:pt x="643" y="18442"/>
                    </a:cubicBezTo>
                    <a:cubicBezTo>
                      <a:pt x="247" y="18878"/>
                      <a:pt x="1" y="19133"/>
                      <a:pt x="1" y="19133"/>
                    </a:cubicBezTo>
                    <a:cubicBezTo>
                      <a:pt x="1" y="19133"/>
                      <a:pt x="2007" y="18460"/>
                      <a:pt x="4603" y="17202"/>
                    </a:cubicBezTo>
                    <a:cubicBezTo>
                      <a:pt x="8348" y="15187"/>
                      <a:pt x="11687" y="12902"/>
                      <a:pt x="14006" y="10381"/>
                    </a:cubicBezTo>
                    <a:cubicBezTo>
                      <a:pt x="14442" y="9822"/>
                      <a:pt x="14825" y="9246"/>
                      <a:pt x="15137" y="8643"/>
                    </a:cubicBezTo>
                    <a:cubicBezTo>
                      <a:pt x="18512" y="2112"/>
                      <a:pt x="16378" y="0"/>
                      <a:pt x="1637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927300" y="3147700"/>
                <a:ext cx="1607600" cy="1093325"/>
              </a:xfrm>
              <a:custGeom>
                <a:avLst/>
                <a:gdLst/>
                <a:ahLst/>
                <a:cxnLst/>
                <a:rect l="l" t="t" r="r" b="b"/>
                <a:pathLst>
                  <a:path w="64304" h="43733" extrusionOk="0">
                    <a:moveTo>
                      <a:pt x="39727" y="1"/>
                    </a:moveTo>
                    <a:cubicBezTo>
                      <a:pt x="37470" y="269"/>
                      <a:pt x="35310" y="612"/>
                      <a:pt x="33734" y="882"/>
                    </a:cubicBezTo>
                    <a:cubicBezTo>
                      <a:pt x="22663" y="5198"/>
                      <a:pt x="2694" y="13704"/>
                      <a:pt x="309" y="19741"/>
                    </a:cubicBezTo>
                    <a:cubicBezTo>
                      <a:pt x="1" y="20519"/>
                      <a:pt x="10" y="21206"/>
                      <a:pt x="340" y="21840"/>
                    </a:cubicBezTo>
                    <a:cubicBezTo>
                      <a:pt x="4402" y="29646"/>
                      <a:pt x="58635" y="42839"/>
                      <a:pt x="62354" y="43732"/>
                    </a:cubicBezTo>
                    <a:lnTo>
                      <a:pt x="64303" y="41214"/>
                    </a:lnTo>
                    <a:cubicBezTo>
                      <a:pt x="51881" y="36718"/>
                      <a:pt x="29365" y="28651"/>
                      <a:pt x="26065" y="28137"/>
                    </a:cubicBezTo>
                    <a:cubicBezTo>
                      <a:pt x="21471" y="27416"/>
                      <a:pt x="31059" y="25312"/>
                      <a:pt x="35886" y="21519"/>
                    </a:cubicBezTo>
                    <a:cubicBezTo>
                      <a:pt x="36929" y="20700"/>
                      <a:pt x="37154" y="20387"/>
                      <a:pt x="36805" y="20387"/>
                    </a:cubicBezTo>
                    <a:cubicBezTo>
                      <a:pt x="36246" y="20387"/>
                      <a:pt x="34218" y="21189"/>
                      <a:pt x="31705" y="21985"/>
                    </a:cubicBezTo>
                    <a:cubicBezTo>
                      <a:pt x="29193" y="22786"/>
                      <a:pt x="26197" y="23582"/>
                      <a:pt x="23706" y="23582"/>
                    </a:cubicBezTo>
                    <a:cubicBezTo>
                      <a:pt x="23019" y="23582"/>
                      <a:pt x="22377" y="23525"/>
                      <a:pt x="21788" y="23389"/>
                    </a:cubicBezTo>
                    <a:cubicBezTo>
                      <a:pt x="16106" y="22065"/>
                      <a:pt x="26307" y="20995"/>
                      <a:pt x="30104" y="19337"/>
                    </a:cubicBezTo>
                    <a:lnTo>
                      <a:pt x="30104" y="19337"/>
                    </a:lnTo>
                    <a:cubicBezTo>
                      <a:pt x="26478" y="19873"/>
                      <a:pt x="21835" y="20894"/>
                      <a:pt x="17633" y="22816"/>
                    </a:cubicBezTo>
                    <a:cubicBezTo>
                      <a:pt x="17594" y="22834"/>
                      <a:pt x="17550" y="22848"/>
                      <a:pt x="17505" y="22848"/>
                    </a:cubicBezTo>
                    <a:cubicBezTo>
                      <a:pt x="17387" y="22848"/>
                      <a:pt x="17273" y="22777"/>
                      <a:pt x="17220" y="22663"/>
                    </a:cubicBezTo>
                    <a:cubicBezTo>
                      <a:pt x="17149" y="22505"/>
                      <a:pt x="17215" y="22320"/>
                      <a:pt x="17373" y="22249"/>
                    </a:cubicBezTo>
                    <a:cubicBezTo>
                      <a:pt x="22052" y="20107"/>
                      <a:pt x="27266" y="19073"/>
                      <a:pt x="31059" y="18571"/>
                    </a:cubicBezTo>
                    <a:cubicBezTo>
                      <a:pt x="30988" y="18549"/>
                      <a:pt x="30883" y="18539"/>
                      <a:pt x="30738" y="18539"/>
                    </a:cubicBezTo>
                    <a:cubicBezTo>
                      <a:pt x="29650" y="18539"/>
                      <a:pt x="26540" y="19130"/>
                      <a:pt x="22879" y="19719"/>
                    </a:cubicBezTo>
                    <a:cubicBezTo>
                      <a:pt x="20762" y="20062"/>
                      <a:pt x="18461" y="20401"/>
                      <a:pt x="16260" y="20630"/>
                    </a:cubicBezTo>
                    <a:cubicBezTo>
                      <a:pt x="15103" y="21136"/>
                      <a:pt x="14835" y="21492"/>
                      <a:pt x="14773" y="21651"/>
                    </a:cubicBezTo>
                    <a:cubicBezTo>
                      <a:pt x="14751" y="21708"/>
                      <a:pt x="14765" y="21730"/>
                      <a:pt x="14769" y="21739"/>
                    </a:cubicBezTo>
                    <a:cubicBezTo>
                      <a:pt x="14897" y="21853"/>
                      <a:pt x="14901" y="22042"/>
                      <a:pt x="14786" y="22174"/>
                    </a:cubicBezTo>
                    <a:cubicBezTo>
                      <a:pt x="14725" y="22241"/>
                      <a:pt x="14641" y="22271"/>
                      <a:pt x="14558" y="22271"/>
                    </a:cubicBezTo>
                    <a:cubicBezTo>
                      <a:pt x="14479" y="22271"/>
                      <a:pt x="14399" y="22245"/>
                      <a:pt x="14337" y="22188"/>
                    </a:cubicBezTo>
                    <a:cubicBezTo>
                      <a:pt x="14201" y="22069"/>
                      <a:pt x="14078" y="21823"/>
                      <a:pt x="14162" y="21510"/>
                    </a:cubicBezTo>
                    <a:cubicBezTo>
                      <a:pt x="14232" y="21264"/>
                      <a:pt x="14426" y="21017"/>
                      <a:pt x="14751" y="20767"/>
                    </a:cubicBezTo>
                    <a:lnTo>
                      <a:pt x="14751" y="20767"/>
                    </a:lnTo>
                    <a:cubicBezTo>
                      <a:pt x="13682" y="20850"/>
                      <a:pt x="12657" y="20899"/>
                      <a:pt x="11706" y="20899"/>
                    </a:cubicBezTo>
                    <a:cubicBezTo>
                      <a:pt x="8437" y="20899"/>
                      <a:pt x="6073" y="20318"/>
                      <a:pt x="6073" y="18571"/>
                    </a:cubicBezTo>
                    <a:cubicBezTo>
                      <a:pt x="6065" y="12621"/>
                      <a:pt x="39587" y="54"/>
                      <a:pt x="39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851950" y="3169725"/>
                <a:ext cx="1690750" cy="1080075"/>
              </a:xfrm>
              <a:custGeom>
                <a:avLst/>
                <a:gdLst/>
                <a:ahLst/>
                <a:cxnLst/>
                <a:rect l="l" t="t" r="r" b="b"/>
                <a:pathLst>
                  <a:path w="67630" h="43203" extrusionOk="0">
                    <a:moveTo>
                      <a:pt x="36748" y="1"/>
                    </a:moveTo>
                    <a:lnTo>
                      <a:pt x="36748" y="1"/>
                    </a:lnTo>
                    <a:cubicBezTo>
                      <a:pt x="36114" y="106"/>
                      <a:pt x="35574" y="202"/>
                      <a:pt x="35160" y="277"/>
                    </a:cubicBezTo>
                    <a:cubicBezTo>
                      <a:pt x="22245" y="5387"/>
                      <a:pt x="1" y="15194"/>
                      <a:pt x="3077" y="21104"/>
                    </a:cubicBezTo>
                    <a:cubicBezTo>
                      <a:pt x="7377" y="29364"/>
                      <a:pt x="65491" y="43203"/>
                      <a:pt x="65491" y="43203"/>
                    </a:cubicBezTo>
                    <a:lnTo>
                      <a:pt x="67630" y="40448"/>
                    </a:lnTo>
                    <a:cubicBezTo>
                      <a:pt x="67524" y="40408"/>
                      <a:pt x="67423" y="40373"/>
                      <a:pt x="67317" y="40333"/>
                    </a:cubicBezTo>
                    <a:lnTo>
                      <a:pt x="65368" y="42851"/>
                    </a:lnTo>
                    <a:cubicBezTo>
                      <a:pt x="61649" y="41958"/>
                      <a:pt x="7416" y="28765"/>
                      <a:pt x="3354" y="20959"/>
                    </a:cubicBezTo>
                    <a:cubicBezTo>
                      <a:pt x="3024" y="20325"/>
                      <a:pt x="3015" y="19638"/>
                      <a:pt x="3323" y="18860"/>
                    </a:cubicBezTo>
                    <a:cubicBezTo>
                      <a:pt x="5708" y="12823"/>
                      <a:pt x="25677" y="4317"/>
                      <a:pt x="36748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356025" y="3611950"/>
                <a:ext cx="35127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4051" h="4279" extrusionOk="0">
                    <a:moveTo>
                      <a:pt x="13910" y="1"/>
                    </a:moveTo>
                    <a:lnTo>
                      <a:pt x="13910" y="1"/>
                    </a:lnTo>
                    <a:cubicBezTo>
                      <a:pt x="10117" y="503"/>
                      <a:pt x="4903" y="1537"/>
                      <a:pt x="224" y="3679"/>
                    </a:cubicBezTo>
                    <a:cubicBezTo>
                      <a:pt x="66" y="3750"/>
                      <a:pt x="0" y="3935"/>
                      <a:pt x="71" y="4093"/>
                    </a:cubicBezTo>
                    <a:cubicBezTo>
                      <a:pt x="124" y="4207"/>
                      <a:pt x="238" y="4278"/>
                      <a:pt x="356" y="4278"/>
                    </a:cubicBezTo>
                    <a:cubicBezTo>
                      <a:pt x="401" y="4278"/>
                      <a:pt x="445" y="4264"/>
                      <a:pt x="484" y="4246"/>
                    </a:cubicBezTo>
                    <a:cubicBezTo>
                      <a:pt x="4686" y="2324"/>
                      <a:pt x="9329" y="1303"/>
                      <a:pt x="12955" y="767"/>
                    </a:cubicBezTo>
                    <a:cubicBezTo>
                      <a:pt x="13303" y="617"/>
                      <a:pt x="13597" y="458"/>
                      <a:pt x="13821" y="296"/>
                    </a:cubicBezTo>
                    <a:cubicBezTo>
                      <a:pt x="14033" y="141"/>
                      <a:pt x="14050" y="49"/>
                      <a:pt x="13910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79250" y="3663450"/>
                <a:ext cx="5457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642" extrusionOk="0">
                    <a:moveTo>
                      <a:pt x="2182" y="0"/>
                    </a:moveTo>
                    <a:lnTo>
                      <a:pt x="2182" y="0"/>
                    </a:lnTo>
                    <a:cubicBezTo>
                      <a:pt x="1672" y="53"/>
                      <a:pt x="1171" y="96"/>
                      <a:pt x="673" y="137"/>
                    </a:cubicBezTo>
                    <a:cubicBezTo>
                      <a:pt x="348" y="387"/>
                      <a:pt x="154" y="634"/>
                      <a:pt x="84" y="880"/>
                    </a:cubicBezTo>
                    <a:cubicBezTo>
                      <a:pt x="0" y="1193"/>
                      <a:pt x="123" y="1439"/>
                      <a:pt x="259" y="1558"/>
                    </a:cubicBezTo>
                    <a:cubicBezTo>
                      <a:pt x="321" y="1615"/>
                      <a:pt x="401" y="1641"/>
                      <a:pt x="480" y="1641"/>
                    </a:cubicBezTo>
                    <a:cubicBezTo>
                      <a:pt x="563" y="1641"/>
                      <a:pt x="647" y="1611"/>
                      <a:pt x="708" y="1544"/>
                    </a:cubicBezTo>
                    <a:cubicBezTo>
                      <a:pt x="823" y="1412"/>
                      <a:pt x="819" y="1223"/>
                      <a:pt x="691" y="1109"/>
                    </a:cubicBezTo>
                    <a:cubicBezTo>
                      <a:pt x="687" y="1100"/>
                      <a:pt x="673" y="1078"/>
                      <a:pt x="695" y="1021"/>
                    </a:cubicBezTo>
                    <a:cubicBezTo>
                      <a:pt x="757" y="862"/>
                      <a:pt x="1025" y="506"/>
                      <a:pt x="2182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4094575" y="2210900"/>
                <a:ext cx="2076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5127" extrusionOk="0">
                    <a:moveTo>
                      <a:pt x="6526" y="0"/>
                    </a:moveTo>
                    <a:lnTo>
                      <a:pt x="1" y="1342"/>
                    </a:lnTo>
                    <a:lnTo>
                      <a:pt x="2984" y="5126"/>
                    </a:lnTo>
                    <a:lnTo>
                      <a:pt x="8304" y="3630"/>
                    </a:lnTo>
                    <a:lnTo>
                      <a:pt x="65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4080525" y="2201975"/>
                <a:ext cx="232875" cy="1460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5841" extrusionOk="0">
                    <a:moveTo>
                      <a:pt x="6912" y="713"/>
                    </a:moveTo>
                    <a:lnTo>
                      <a:pt x="8422" y="3785"/>
                    </a:lnTo>
                    <a:lnTo>
                      <a:pt x="3660" y="5127"/>
                    </a:lnTo>
                    <a:lnTo>
                      <a:pt x="1122" y="1901"/>
                    </a:lnTo>
                    <a:lnTo>
                      <a:pt x="6912" y="713"/>
                    </a:lnTo>
                    <a:close/>
                    <a:moveTo>
                      <a:pt x="7261" y="0"/>
                    </a:moveTo>
                    <a:lnTo>
                      <a:pt x="0" y="1497"/>
                    </a:lnTo>
                    <a:lnTo>
                      <a:pt x="3432" y="5840"/>
                    </a:lnTo>
                    <a:lnTo>
                      <a:pt x="9315" y="4185"/>
                    </a:lnTo>
                    <a:lnTo>
                      <a:pt x="72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2772400" y="1276775"/>
                <a:ext cx="1485350" cy="1000250"/>
              </a:xfrm>
              <a:custGeom>
                <a:avLst/>
                <a:gdLst/>
                <a:ahLst/>
                <a:cxnLst/>
                <a:rect l="l" t="t" r="r" b="b"/>
                <a:pathLst>
                  <a:path w="59414" h="40010" extrusionOk="0">
                    <a:moveTo>
                      <a:pt x="27868" y="0"/>
                    </a:moveTo>
                    <a:cubicBezTo>
                      <a:pt x="24832" y="0"/>
                      <a:pt x="21846" y="157"/>
                      <a:pt x="19613" y="323"/>
                    </a:cubicBezTo>
                    <a:cubicBezTo>
                      <a:pt x="16108" y="587"/>
                      <a:pt x="11044" y="647"/>
                      <a:pt x="7164" y="647"/>
                    </a:cubicBezTo>
                    <a:cubicBezTo>
                      <a:pt x="3928" y="647"/>
                      <a:pt x="1514" y="605"/>
                      <a:pt x="1514" y="605"/>
                    </a:cubicBezTo>
                    <a:lnTo>
                      <a:pt x="1514" y="605"/>
                    </a:lnTo>
                    <a:cubicBezTo>
                      <a:pt x="1" y="12371"/>
                      <a:pt x="7631" y="20401"/>
                      <a:pt x="7631" y="20401"/>
                    </a:cubicBezTo>
                    <a:lnTo>
                      <a:pt x="32766" y="17344"/>
                    </a:lnTo>
                    <a:lnTo>
                      <a:pt x="53310" y="40010"/>
                    </a:lnTo>
                    <a:lnTo>
                      <a:pt x="59413" y="37365"/>
                    </a:lnTo>
                    <a:cubicBezTo>
                      <a:pt x="59413" y="37365"/>
                      <a:pt x="42996" y="5819"/>
                      <a:pt x="40861" y="2633"/>
                    </a:cubicBezTo>
                    <a:cubicBezTo>
                      <a:pt x="39465" y="553"/>
                      <a:pt x="33577" y="0"/>
                      <a:pt x="278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2764600" y="1268675"/>
                <a:ext cx="1503925" cy="1017800"/>
              </a:xfrm>
              <a:custGeom>
                <a:avLst/>
                <a:gdLst/>
                <a:ahLst/>
                <a:cxnLst/>
                <a:rect l="l" t="t" r="r" b="b"/>
                <a:pathLst>
                  <a:path w="60157" h="40712" extrusionOk="0">
                    <a:moveTo>
                      <a:pt x="28134" y="635"/>
                    </a:moveTo>
                    <a:cubicBezTo>
                      <a:pt x="34318" y="635"/>
                      <a:pt x="39681" y="1293"/>
                      <a:pt x="40915" y="3129"/>
                    </a:cubicBezTo>
                    <a:cubicBezTo>
                      <a:pt x="42903" y="6099"/>
                      <a:pt x="57609" y="34310"/>
                      <a:pt x="59290" y="37535"/>
                    </a:cubicBezTo>
                    <a:lnTo>
                      <a:pt x="53702" y="39960"/>
                    </a:lnTo>
                    <a:lnTo>
                      <a:pt x="33200" y="17337"/>
                    </a:lnTo>
                    <a:lnTo>
                      <a:pt x="8065" y="20396"/>
                    </a:lnTo>
                    <a:cubicBezTo>
                      <a:pt x="7173" y="19388"/>
                      <a:pt x="867" y="11837"/>
                      <a:pt x="2104" y="1246"/>
                    </a:cubicBezTo>
                    <a:lnTo>
                      <a:pt x="2104" y="1246"/>
                    </a:lnTo>
                    <a:cubicBezTo>
                      <a:pt x="2832" y="1258"/>
                      <a:pt x="4891" y="1285"/>
                      <a:pt x="7473" y="1285"/>
                    </a:cubicBezTo>
                    <a:cubicBezTo>
                      <a:pt x="11367" y="1285"/>
                      <a:pt x="16451" y="1224"/>
                      <a:pt x="19946" y="960"/>
                    </a:cubicBezTo>
                    <a:cubicBezTo>
                      <a:pt x="22652" y="757"/>
                      <a:pt x="25469" y="635"/>
                      <a:pt x="28134" y="635"/>
                    </a:cubicBezTo>
                    <a:close/>
                    <a:moveTo>
                      <a:pt x="28262" y="1"/>
                    </a:moveTo>
                    <a:cubicBezTo>
                      <a:pt x="25053" y="1"/>
                      <a:pt x="21966" y="180"/>
                      <a:pt x="19903" y="335"/>
                    </a:cubicBezTo>
                    <a:cubicBezTo>
                      <a:pt x="16410" y="599"/>
                      <a:pt x="11324" y="659"/>
                      <a:pt x="7437" y="659"/>
                    </a:cubicBezTo>
                    <a:cubicBezTo>
                      <a:pt x="4261" y="659"/>
                      <a:pt x="1886" y="619"/>
                      <a:pt x="1835" y="617"/>
                    </a:cubicBezTo>
                    <a:lnTo>
                      <a:pt x="1554" y="612"/>
                    </a:lnTo>
                    <a:lnTo>
                      <a:pt x="1518" y="889"/>
                    </a:lnTo>
                    <a:cubicBezTo>
                      <a:pt x="0" y="12669"/>
                      <a:pt x="7635" y="20863"/>
                      <a:pt x="7714" y="20942"/>
                    </a:cubicBezTo>
                    <a:lnTo>
                      <a:pt x="7824" y="21056"/>
                    </a:lnTo>
                    <a:lnTo>
                      <a:pt x="32954" y="17998"/>
                    </a:lnTo>
                    <a:lnTo>
                      <a:pt x="53539" y="40712"/>
                    </a:lnTo>
                    <a:lnTo>
                      <a:pt x="60156" y="37843"/>
                    </a:lnTo>
                    <a:lnTo>
                      <a:pt x="60003" y="37543"/>
                    </a:lnTo>
                    <a:cubicBezTo>
                      <a:pt x="59329" y="36255"/>
                      <a:pt x="43550" y="5946"/>
                      <a:pt x="41433" y="2782"/>
                    </a:cubicBezTo>
                    <a:cubicBezTo>
                      <a:pt x="39941" y="556"/>
                      <a:pt x="33912" y="1"/>
                      <a:pt x="2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3040500" y="1482100"/>
                <a:ext cx="1054100" cy="762375"/>
              </a:xfrm>
              <a:custGeom>
                <a:avLst/>
                <a:gdLst/>
                <a:ahLst/>
                <a:cxnLst/>
                <a:rect l="l" t="t" r="r" b="b"/>
                <a:pathLst>
                  <a:path w="42164" h="30495" extrusionOk="0">
                    <a:moveTo>
                      <a:pt x="26116" y="0"/>
                    </a:moveTo>
                    <a:cubicBezTo>
                      <a:pt x="25078" y="0"/>
                      <a:pt x="21773" y="3027"/>
                      <a:pt x="19863" y="3349"/>
                    </a:cubicBezTo>
                    <a:cubicBezTo>
                      <a:pt x="19704" y="3375"/>
                      <a:pt x="19481" y="3388"/>
                      <a:pt x="19190" y="3388"/>
                    </a:cubicBezTo>
                    <a:cubicBezTo>
                      <a:pt x="15701" y="3388"/>
                      <a:pt x="3477" y="1548"/>
                      <a:pt x="0" y="1016"/>
                    </a:cubicBezTo>
                    <a:lnTo>
                      <a:pt x="0" y="1016"/>
                    </a:lnTo>
                    <a:cubicBezTo>
                      <a:pt x="2658" y="3859"/>
                      <a:pt x="5610" y="7133"/>
                      <a:pt x="8467" y="10468"/>
                    </a:cubicBezTo>
                    <a:lnTo>
                      <a:pt x="22164" y="8800"/>
                    </a:lnTo>
                    <a:lnTo>
                      <a:pt x="33258" y="21043"/>
                    </a:lnTo>
                    <a:lnTo>
                      <a:pt x="42164" y="30494"/>
                    </a:lnTo>
                    <a:cubicBezTo>
                      <a:pt x="42164" y="30494"/>
                      <a:pt x="25825" y="3340"/>
                      <a:pt x="26388" y="762"/>
                    </a:cubicBezTo>
                    <a:cubicBezTo>
                      <a:pt x="26508" y="216"/>
                      <a:pt x="26394" y="0"/>
                      <a:pt x="26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3264350" y="1728175"/>
                <a:ext cx="24557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9823" h="1998" extrusionOk="0">
                    <a:moveTo>
                      <a:pt x="9822" y="1"/>
                    </a:moveTo>
                    <a:lnTo>
                      <a:pt x="1" y="1197"/>
                    </a:lnTo>
                    <a:cubicBezTo>
                      <a:pt x="226" y="1461"/>
                      <a:pt x="454" y="1730"/>
                      <a:pt x="679" y="1998"/>
                    </a:cubicBezTo>
                    <a:lnTo>
                      <a:pt x="9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3252150" y="1702100"/>
                <a:ext cx="619825" cy="306075"/>
              </a:xfrm>
              <a:custGeom>
                <a:avLst/>
                <a:gdLst/>
                <a:ahLst/>
                <a:cxnLst/>
                <a:rect l="l" t="t" r="r" b="b"/>
                <a:pathLst>
                  <a:path w="24793" h="12243" extrusionOk="0">
                    <a:moveTo>
                      <a:pt x="13698" y="0"/>
                    </a:moveTo>
                    <a:lnTo>
                      <a:pt x="1" y="1668"/>
                    </a:lnTo>
                    <a:cubicBezTo>
                      <a:pt x="163" y="1857"/>
                      <a:pt x="326" y="2047"/>
                      <a:pt x="489" y="2240"/>
                    </a:cubicBezTo>
                    <a:lnTo>
                      <a:pt x="10310" y="1044"/>
                    </a:lnTo>
                    <a:lnTo>
                      <a:pt x="13576" y="331"/>
                    </a:lnTo>
                    <a:lnTo>
                      <a:pt x="24792" y="12243"/>
                    </a:lnTo>
                    <a:lnTo>
                      <a:pt x="13698" y="0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026975" y="1427575"/>
                <a:ext cx="404875" cy="512825"/>
              </a:xfrm>
              <a:custGeom>
                <a:avLst/>
                <a:gdLst/>
                <a:ahLst/>
                <a:cxnLst/>
                <a:rect l="l" t="t" r="r" b="b"/>
                <a:pathLst>
                  <a:path w="16195" h="20513" extrusionOk="0">
                    <a:moveTo>
                      <a:pt x="14727" y="0"/>
                    </a:moveTo>
                    <a:cubicBezTo>
                      <a:pt x="10771" y="0"/>
                      <a:pt x="8098" y="2916"/>
                      <a:pt x="8098" y="2916"/>
                    </a:cubicBezTo>
                    <a:cubicBezTo>
                      <a:pt x="8098" y="2916"/>
                      <a:pt x="1" y="12336"/>
                      <a:pt x="1391" y="16174"/>
                    </a:cubicBezTo>
                    <a:lnTo>
                      <a:pt x="1822" y="20513"/>
                    </a:lnTo>
                    <a:cubicBezTo>
                      <a:pt x="1822" y="20513"/>
                      <a:pt x="6641" y="11888"/>
                      <a:pt x="8670" y="10528"/>
                    </a:cubicBezTo>
                    <a:lnTo>
                      <a:pt x="16194" y="135"/>
                    </a:lnTo>
                    <a:cubicBezTo>
                      <a:pt x="15689" y="42"/>
                      <a:pt x="15199" y="0"/>
                      <a:pt x="14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019725" y="1419700"/>
                <a:ext cx="420600" cy="546350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21854" extrusionOk="0">
                    <a:moveTo>
                      <a:pt x="14998" y="0"/>
                    </a:moveTo>
                    <a:cubicBezTo>
                      <a:pt x="10977" y="0"/>
                      <a:pt x="8283" y="2884"/>
                      <a:pt x="8150" y="3028"/>
                    </a:cubicBezTo>
                    <a:cubicBezTo>
                      <a:pt x="7815" y="3416"/>
                      <a:pt x="0" y="12572"/>
                      <a:pt x="1373" y="16559"/>
                    </a:cubicBezTo>
                    <a:lnTo>
                      <a:pt x="1901" y="21853"/>
                    </a:lnTo>
                    <a:lnTo>
                      <a:pt x="2390" y="20982"/>
                    </a:lnTo>
                    <a:cubicBezTo>
                      <a:pt x="2434" y="20894"/>
                      <a:pt x="7187" y="12405"/>
                      <a:pt x="9131" y="11103"/>
                    </a:cubicBezTo>
                    <a:cubicBezTo>
                      <a:pt x="9277" y="11006"/>
                      <a:pt x="9316" y="10813"/>
                      <a:pt x="9220" y="10667"/>
                    </a:cubicBezTo>
                    <a:cubicBezTo>
                      <a:pt x="9159" y="10576"/>
                      <a:pt x="9058" y="10528"/>
                      <a:pt x="8956" y="10528"/>
                    </a:cubicBezTo>
                    <a:cubicBezTo>
                      <a:pt x="8896" y="10528"/>
                      <a:pt x="8836" y="10545"/>
                      <a:pt x="8784" y="10579"/>
                    </a:cubicBezTo>
                    <a:cubicBezTo>
                      <a:pt x="7081" y="11723"/>
                      <a:pt x="3613" y="17580"/>
                      <a:pt x="2329" y="19816"/>
                    </a:cubicBezTo>
                    <a:lnTo>
                      <a:pt x="1994" y="16459"/>
                    </a:lnTo>
                    <a:lnTo>
                      <a:pt x="1976" y="16384"/>
                    </a:lnTo>
                    <a:cubicBezTo>
                      <a:pt x="666" y="12762"/>
                      <a:pt x="8546" y="3526"/>
                      <a:pt x="8617" y="3442"/>
                    </a:cubicBezTo>
                    <a:cubicBezTo>
                      <a:pt x="8648" y="3410"/>
                      <a:pt x="11252" y="631"/>
                      <a:pt x="15032" y="631"/>
                    </a:cubicBezTo>
                    <a:cubicBezTo>
                      <a:pt x="15481" y="631"/>
                      <a:pt x="15947" y="670"/>
                      <a:pt x="16427" y="758"/>
                    </a:cubicBezTo>
                    <a:cubicBezTo>
                      <a:pt x="16446" y="761"/>
                      <a:pt x="16464" y="763"/>
                      <a:pt x="16482" y="763"/>
                    </a:cubicBezTo>
                    <a:cubicBezTo>
                      <a:pt x="16629" y="763"/>
                      <a:pt x="16765" y="656"/>
                      <a:pt x="16792" y="502"/>
                    </a:cubicBezTo>
                    <a:cubicBezTo>
                      <a:pt x="16823" y="335"/>
                      <a:pt x="16713" y="173"/>
                      <a:pt x="16542" y="142"/>
                    </a:cubicBezTo>
                    <a:cubicBezTo>
                      <a:pt x="16008" y="44"/>
                      <a:pt x="15493" y="0"/>
                      <a:pt x="14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546000" y="912275"/>
                <a:ext cx="105865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2346" h="23876" extrusionOk="0">
                    <a:moveTo>
                      <a:pt x="34891" y="0"/>
                    </a:moveTo>
                    <a:cubicBezTo>
                      <a:pt x="34500" y="0"/>
                      <a:pt x="34177" y="50"/>
                      <a:pt x="33954" y="167"/>
                    </a:cubicBezTo>
                    <a:cubicBezTo>
                      <a:pt x="32674" y="832"/>
                      <a:pt x="26799" y="3457"/>
                      <a:pt x="21172" y="3457"/>
                    </a:cubicBezTo>
                    <a:cubicBezTo>
                      <a:pt x="19737" y="3457"/>
                      <a:pt x="18317" y="3286"/>
                      <a:pt x="16994" y="2868"/>
                    </a:cubicBezTo>
                    <a:cubicBezTo>
                      <a:pt x="14784" y="2172"/>
                      <a:pt x="12829" y="1813"/>
                      <a:pt x="11138" y="1813"/>
                    </a:cubicBezTo>
                    <a:cubicBezTo>
                      <a:pt x="7851" y="1813"/>
                      <a:pt x="5566" y="3170"/>
                      <a:pt x="4366" y="6041"/>
                    </a:cubicBezTo>
                    <a:cubicBezTo>
                      <a:pt x="2544" y="10389"/>
                      <a:pt x="1" y="19875"/>
                      <a:pt x="1" y="19875"/>
                    </a:cubicBezTo>
                    <a:lnTo>
                      <a:pt x="2764" y="23876"/>
                    </a:lnTo>
                    <a:cubicBezTo>
                      <a:pt x="2764" y="23876"/>
                      <a:pt x="6592" y="10322"/>
                      <a:pt x="10337" y="8374"/>
                    </a:cubicBezTo>
                    <a:cubicBezTo>
                      <a:pt x="11186" y="7932"/>
                      <a:pt x="12137" y="7752"/>
                      <a:pt x="13177" y="7752"/>
                    </a:cubicBezTo>
                    <a:cubicBezTo>
                      <a:pt x="16730" y="7752"/>
                      <a:pt x="21336" y="9851"/>
                      <a:pt x="26570" y="10811"/>
                    </a:cubicBezTo>
                    <a:cubicBezTo>
                      <a:pt x="27573" y="10994"/>
                      <a:pt x="28491" y="11072"/>
                      <a:pt x="29327" y="11072"/>
                    </a:cubicBezTo>
                    <a:cubicBezTo>
                      <a:pt x="34133" y="11072"/>
                      <a:pt x="36247" y="8496"/>
                      <a:pt x="36247" y="8496"/>
                    </a:cubicBezTo>
                    <a:lnTo>
                      <a:pt x="42345" y="1918"/>
                    </a:lnTo>
                    <a:cubicBezTo>
                      <a:pt x="42345" y="1918"/>
                      <a:pt x="37313" y="0"/>
                      <a:pt x="34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251400" y="1288150"/>
                <a:ext cx="1689075" cy="1885225"/>
              </a:xfrm>
              <a:custGeom>
                <a:avLst/>
                <a:gdLst/>
                <a:ahLst/>
                <a:cxnLst/>
                <a:rect l="l" t="t" r="r" b="b"/>
                <a:pathLst>
                  <a:path w="67563" h="75409" extrusionOk="0">
                    <a:moveTo>
                      <a:pt x="21744" y="0"/>
                    </a:moveTo>
                    <a:cubicBezTo>
                      <a:pt x="17515" y="0"/>
                      <a:pt x="1105" y="14143"/>
                      <a:pt x="1105" y="14143"/>
                    </a:cubicBezTo>
                    <a:lnTo>
                      <a:pt x="0" y="39876"/>
                    </a:lnTo>
                    <a:cubicBezTo>
                      <a:pt x="2192" y="42745"/>
                      <a:pt x="5603" y="46767"/>
                      <a:pt x="10808" y="52047"/>
                    </a:cubicBezTo>
                    <a:cubicBezTo>
                      <a:pt x="15701" y="57010"/>
                      <a:pt x="18966" y="61397"/>
                      <a:pt x="21140" y="64888"/>
                    </a:cubicBezTo>
                    <a:lnTo>
                      <a:pt x="18508" y="71430"/>
                    </a:lnTo>
                    <a:lnTo>
                      <a:pt x="18191" y="75408"/>
                    </a:lnTo>
                    <a:cubicBezTo>
                      <a:pt x="18191" y="75408"/>
                      <a:pt x="27288" y="73604"/>
                      <a:pt x="33270" y="73604"/>
                    </a:cubicBezTo>
                    <a:cubicBezTo>
                      <a:pt x="33679" y="73604"/>
                      <a:pt x="34074" y="73613"/>
                      <a:pt x="34450" y="73631"/>
                    </a:cubicBezTo>
                    <a:cubicBezTo>
                      <a:pt x="34742" y="73645"/>
                      <a:pt x="35036" y="73652"/>
                      <a:pt x="35333" y="73652"/>
                    </a:cubicBezTo>
                    <a:cubicBezTo>
                      <a:pt x="37938" y="73652"/>
                      <a:pt x="40702" y="73125"/>
                      <a:pt x="42935" y="72553"/>
                    </a:cubicBezTo>
                    <a:cubicBezTo>
                      <a:pt x="47700" y="72100"/>
                      <a:pt x="52285" y="71338"/>
                      <a:pt x="55035" y="70079"/>
                    </a:cubicBezTo>
                    <a:cubicBezTo>
                      <a:pt x="62741" y="66546"/>
                      <a:pt x="67563" y="60219"/>
                      <a:pt x="67563" y="60219"/>
                    </a:cubicBezTo>
                    <a:cubicBezTo>
                      <a:pt x="67563" y="60219"/>
                      <a:pt x="57838" y="44281"/>
                      <a:pt x="51220" y="33403"/>
                    </a:cubicBezTo>
                    <a:cubicBezTo>
                      <a:pt x="44607" y="22525"/>
                      <a:pt x="25228" y="1998"/>
                      <a:pt x="22354" y="150"/>
                    </a:cubicBezTo>
                    <a:cubicBezTo>
                      <a:pt x="22196" y="48"/>
                      <a:pt x="21991" y="0"/>
                      <a:pt x="21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242600" y="1280900"/>
                <a:ext cx="1707350" cy="1902275"/>
              </a:xfrm>
              <a:custGeom>
                <a:avLst/>
                <a:gdLst/>
                <a:ahLst/>
                <a:cxnLst/>
                <a:rect l="l" t="t" r="r" b="b"/>
                <a:pathLst>
                  <a:path w="68294" h="76091" extrusionOk="0">
                    <a:moveTo>
                      <a:pt x="22165" y="0"/>
                    </a:moveTo>
                    <a:cubicBezTo>
                      <a:pt x="17863" y="0"/>
                      <a:pt x="3032" y="12661"/>
                      <a:pt x="1255" y="14196"/>
                    </a:cubicBezTo>
                    <a:cubicBezTo>
                      <a:pt x="1123" y="14305"/>
                      <a:pt x="1109" y="14503"/>
                      <a:pt x="1219" y="14635"/>
                    </a:cubicBezTo>
                    <a:cubicBezTo>
                      <a:pt x="1283" y="14708"/>
                      <a:pt x="1371" y="14745"/>
                      <a:pt x="1460" y="14745"/>
                    </a:cubicBezTo>
                    <a:cubicBezTo>
                      <a:pt x="1532" y="14745"/>
                      <a:pt x="1605" y="14720"/>
                      <a:pt x="1664" y="14671"/>
                    </a:cubicBezTo>
                    <a:cubicBezTo>
                      <a:pt x="8260" y="8983"/>
                      <a:pt x="19122" y="588"/>
                      <a:pt x="22060" y="588"/>
                    </a:cubicBezTo>
                    <a:cubicBezTo>
                      <a:pt x="22256" y="588"/>
                      <a:pt x="22417" y="626"/>
                      <a:pt x="22539" y="704"/>
                    </a:cubicBezTo>
                    <a:cubicBezTo>
                      <a:pt x="25298" y="2482"/>
                      <a:pt x="44668" y="22943"/>
                      <a:pt x="51308" y="33856"/>
                    </a:cubicBezTo>
                    <a:cubicBezTo>
                      <a:pt x="57500" y="44042"/>
                      <a:pt x="66428" y="58673"/>
                      <a:pt x="67532" y="60487"/>
                    </a:cubicBezTo>
                    <a:cubicBezTo>
                      <a:pt x="66710" y="61503"/>
                      <a:pt x="62106" y="66947"/>
                      <a:pt x="55255" y="70083"/>
                    </a:cubicBezTo>
                    <a:cubicBezTo>
                      <a:pt x="52879" y="71175"/>
                      <a:pt x="48844" y="71998"/>
                      <a:pt x="43212" y="72539"/>
                    </a:cubicBezTo>
                    <a:cubicBezTo>
                      <a:pt x="40383" y="73261"/>
                      <a:pt x="37862" y="73630"/>
                      <a:pt x="35703" y="73630"/>
                    </a:cubicBezTo>
                    <a:cubicBezTo>
                      <a:pt x="35400" y="73630"/>
                      <a:pt x="35104" y="73623"/>
                      <a:pt x="34816" y="73608"/>
                    </a:cubicBezTo>
                    <a:cubicBezTo>
                      <a:pt x="34444" y="73591"/>
                      <a:pt x="34054" y="73583"/>
                      <a:pt x="33649" y="73583"/>
                    </a:cubicBezTo>
                    <a:cubicBezTo>
                      <a:pt x="28407" y="73583"/>
                      <a:pt x="20730" y="74968"/>
                      <a:pt x="18892" y="75316"/>
                    </a:cubicBezTo>
                    <a:lnTo>
                      <a:pt x="19168" y="71791"/>
                    </a:lnTo>
                    <a:lnTo>
                      <a:pt x="21839" y="65146"/>
                    </a:lnTo>
                    <a:lnTo>
                      <a:pt x="21756" y="65010"/>
                    </a:lnTo>
                    <a:cubicBezTo>
                      <a:pt x="19089" y="60733"/>
                      <a:pt x="15600" y="56394"/>
                      <a:pt x="11384" y="52117"/>
                    </a:cubicBezTo>
                    <a:cubicBezTo>
                      <a:pt x="6949" y="47620"/>
                      <a:pt x="3323" y="43537"/>
                      <a:pt x="604" y="39977"/>
                    </a:cubicBezTo>
                    <a:cubicBezTo>
                      <a:pt x="539" y="39897"/>
                      <a:pt x="446" y="39855"/>
                      <a:pt x="352" y="39855"/>
                    </a:cubicBezTo>
                    <a:cubicBezTo>
                      <a:pt x="286" y="39855"/>
                      <a:pt x="220" y="39876"/>
                      <a:pt x="163" y="39920"/>
                    </a:cubicBezTo>
                    <a:cubicBezTo>
                      <a:pt x="23" y="40025"/>
                      <a:pt x="1" y="40218"/>
                      <a:pt x="102" y="40360"/>
                    </a:cubicBezTo>
                    <a:cubicBezTo>
                      <a:pt x="2844" y="43937"/>
                      <a:pt x="6487" y="48043"/>
                      <a:pt x="10939" y="52558"/>
                    </a:cubicBezTo>
                    <a:cubicBezTo>
                      <a:pt x="15076" y="56756"/>
                      <a:pt x="18508" y="61010"/>
                      <a:pt x="21140" y="65208"/>
                    </a:cubicBezTo>
                    <a:lnTo>
                      <a:pt x="18570" y="71602"/>
                    </a:lnTo>
                    <a:lnTo>
                      <a:pt x="18200" y="76090"/>
                    </a:lnTo>
                    <a:lnTo>
                      <a:pt x="18605" y="76007"/>
                    </a:lnTo>
                    <a:cubicBezTo>
                      <a:pt x="18704" y="75990"/>
                      <a:pt x="27752" y="74208"/>
                      <a:pt x="33630" y="74208"/>
                    </a:cubicBezTo>
                    <a:cubicBezTo>
                      <a:pt x="34031" y="74208"/>
                      <a:pt x="34418" y="74216"/>
                      <a:pt x="34786" y="74234"/>
                    </a:cubicBezTo>
                    <a:cubicBezTo>
                      <a:pt x="35081" y="74248"/>
                      <a:pt x="35384" y="74255"/>
                      <a:pt x="35693" y="74255"/>
                    </a:cubicBezTo>
                    <a:cubicBezTo>
                      <a:pt x="37908" y="74255"/>
                      <a:pt x="40476" y="73885"/>
                      <a:pt x="43318" y="73155"/>
                    </a:cubicBezTo>
                    <a:cubicBezTo>
                      <a:pt x="48972" y="72614"/>
                      <a:pt x="53077" y="71773"/>
                      <a:pt x="55515" y="70656"/>
                    </a:cubicBezTo>
                    <a:cubicBezTo>
                      <a:pt x="63207" y="67131"/>
                      <a:pt x="68117" y="60763"/>
                      <a:pt x="68166" y="60698"/>
                    </a:cubicBezTo>
                    <a:lnTo>
                      <a:pt x="68294" y="60531"/>
                    </a:lnTo>
                    <a:lnTo>
                      <a:pt x="68184" y="60346"/>
                    </a:lnTo>
                    <a:cubicBezTo>
                      <a:pt x="68184" y="60346"/>
                      <a:pt x="58454" y="44408"/>
                      <a:pt x="51841" y="33530"/>
                    </a:cubicBezTo>
                    <a:cubicBezTo>
                      <a:pt x="45170" y="22565"/>
                      <a:pt x="25663" y="1972"/>
                      <a:pt x="22878" y="176"/>
                    </a:cubicBezTo>
                    <a:cubicBezTo>
                      <a:pt x="22692" y="56"/>
                      <a:pt x="22452" y="0"/>
                      <a:pt x="22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4198225" y="2295750"/>
                <a:ext cx="270850" cy="307675"/>
              </a:xfrm>
              <a:custGeom>
                <a:avLst/>
                <a:gdLst/>
                <a:ahLst/>
                <a:cxnLst/>
                <a:rect l="l" t="t" r="r" b="b"/>
                <a:pathLst>
                  <a:path w="10834" h="12307" extrusionOk="0">
                    <a:moveTo>
                      <a:pt x="4159" y="0"/>
                    </a:moveTo>
                    <a:cubicBezTo>
                      <a:pt x="4091" y="0"/>
                      <a:pt x="4023" y="29"/>
                      <a:pt x="3978" y="87"/>
                    </a:cubicBezTo>
                    <a:cubicBezTo>
                      <a:pt x="3894" y="188"/>
                      <a:pt x="3912" y="337"/>
                      <a:pt x="4013" y="416"/>
                    </a:cubicBezTo>
                    <a:cubicBezTo>
                      <a:pt x="5342" y="1477"/>
                      <a:pt x="7529" y="3308"/>
                      <a:pt x="7736" y="3712"/>
                    </a:cubicBezTo>
                    <a:lnTo>
                      <a:pt x="7868" y="3954"/>
                    </a:lnTo>
                    <a:cubicBezTo>
                      <a:pt x="10230" y="8298"/>
                      <a:pt x="10090" y="9455"/>
                      <a:pt x="9795" y="9759"/>
                    </a:cubicBezTo>
                    <a:cubicBezTo>
                      <a:pt x="8957" y="10626"/>
                      <a:pt x="5091" y="11838"/>
                      <a:pt x="3291" y="11838"/>
                    </a:cubicBezTo>
                    <a:cubicBezTo>
                      <a:pt x="3173" y="11838"/>
                      <a:pt x="3064" y="11833"/>
                      <a:pt x="2966" y="11822"/>
                    </a:cubicBezTo>
                    <a:cubicBezTo>
                      <a:pt x="1513" y="11664"/>
                      <a:pt x="497" y="8822"/>
                      <a:pt x="488" y="8790"/>
                    </a:cubicBezTo>
                    <a:cubicBezTo>
                      <a:pt x="454" y="8694"/>
                      <a:pt x="363" y="8635"/>
                      <a:pt x="269" y="8635"/>
                    </a:cubicBezTo>
                    <a:cubicBezTo>
                      <a:pt x="242" y="8635"/>
                      <a:pt x="215" y="8640"/>
                      <a:pt x="189" y="8650"/>
                    </a:cubicBezTo>
                    <a:cubicBezTo>
                      <a:pt x="66" y="8690"/>
                      <a:pt x="0" y="8826"/>
                      <a:pt x="44" y="8949"/>
                    </a:cubicBezTo>
                    <a:cubicBezTo>
                      <a:pt x="88" y="9076"/>
                      <a:pt x="1170" y="12100"/>
                      <a:pt x="2913" y="12289"/>
                    </a:cubicBezTo>
                    <a:cubicBezTo>
                      <a:pt x="3018" y="12297"/>
                      <a:pt x="3133" y="12307"/>
                      <a:pt x="3256" y="12307"/>
                    </a:cubicBezTo>
                    <a:cubicBezTo>
                      <a:pt x="5100" y="12307"/>
                      <a:pt x="9127" y="11127"/>
                      <a:pt x="10134" y="10089"/>
                    </a:cubicBezTo>
                    <a:cubicBezTo>
                      <a:pt x="10833" y="9363"/>
                      <a:pt x="10244" y="7343"/>
                      <a:pt x="8282" y="3730"/>
                    </a:cubicBezTo>
                    <a:lnTo>
                      <a:pt x="8154" y="3493"/>
                    </a:lnTo>
                    <a:cubicBezTo>
                      <a:pt x="7828" y="2868"/>
                      <a:pt x="4665" y="337"/>
                      <a:pt x="4308" y="51"/>
                    </a:cubicBezTo>
                    <a:cubicBezTo>
                      <a:pt x="4264" y="17"/>
                      <a:pt x="4211" y="0"/>
                      <a:pt x="4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4290175" y="2420700"/>
                <a:ext cx="579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686" extrusionOk="0">
                    <a:moveTo>
                      <a:pt x="177" y="1"/>
                    </a:moveTo>
                    <a:cubicBezTo>
                      <a:pt x="162" y="1"/>
                      <a:pt x="147" y="3"/>
                      <a:pt x="132" y="8"/>
                    </a:cubicBezTo>
                    <a:cubicBezTo>
                      <a:pt x="49" y="30"/>
                      <a:pt x="0" y="118"/>
                      <a:pt x="27" y="201"/>
                    </a:cubicBezTo>
                    <a:cubicBezTo>
                      <a:pt x="31" y="219"/>
                      <a:pt x="163" y="668"/>
                      <a:pt x="489" y="1068"/>
                    </a:cubicBezTo>
                    <a:cubicBezTo>
                      <a:pt x="823" y="1478"/>
                      <a:pt x="1233" y="1685"/>
                      <a:pt x="1694" y="1685"/>
                    </a:cubicBezTo>
                    <a:cubicBezTo>
                      <a:pt x="1853" y="1685"/>
                      <a:pt x="2016" y="1663"/>
                      <a:pt x="2187" y="1610"/>
                    </a:cubicBezTo>
                    <a:cubicBezTo>
                      <a:pt x="2267" y="1588"/>
                      <a:pt x="2315" y="1500"/>
                      <a:pt x="2293" y="1416"/>
                    </a:cubicBezTo>
                    <a:cubicBezTo>
                      <a:pt x="2272" y="1348"/>
                      <a:pt x="2209" y="1303"/>
                      <a:pt x="2144" y="1303"/>
                    </a:cubicBezTo>
                    <a:cubicBezTo>
                      <a:pt x="2129" y="1303"/>
                      <a:pt x="2114" y="1305"/>
                      <a:pt x="2100" y="1310"/>
                    </a:cubicBezTo>
                    <a:cubicBezTo>
                      <a:pt x="1957" y="1352"/>
                      <a:pt x="1825" y="1370"/>
                      <a:pt x="1702" y="1370"/>
                    </a:cubicBezTo>
                    <a:cubicBezTo>
                      <a:pt x="710" y="1370"/>
                      <a:pt x="342" y="168"/>
                      <a:pt x="327" y="114"/>
                    </a:cubicBezTo>
                    <a:cubicBezTo>
                      <a:pt x="309" y="46"/>
                      <a:pt x="244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1470800" y="1149725"/>
                <a:ext cx="590525" cy="674875"/>
              </a:xfrm>
              <a:custGeom>
                <a:avLst/>
                <a:gdLst/>
                <a:ahLst/>
                <a:cxnLst/>
                <a:rect l="l" t="t" r="r" b="b"/>
                <a:pathLst>
                  <a:path w="23621" h="26995" extrusionOk="0">
                    <a:moveTo>
                      <a:pt x="11756" y="0"/>
                    </a:moveTo>
                    <a:cubicBezTo>
                      <a:pt x="7620" y="0"/>
                      <a:pt x="2571" y="2792"/>
                      <a:pt x="1479" y="6527"/>
                    </a:cubicBezTo>
                    <a:cubicBezTo>
                      <a:pt x="0" y="11579"/>
                      <a:pt x="6662" y="19047"/>
                      <a:pt x="11313" y="23548"/>
                    </a:cubicBezTo>
                    <a:cubicBezTo>
                      <a:pt x="13594" y="25753"/>
                      <a:pt x="15809" y="26995"/>
                      <a:pt x="17667" y="26995"/>
                    </a:cubicBezTo>
                    <a:cubicBezTo>
                      <a:pt x="19599" y="26995"/>
                      <a:pt x="21145" y="25653"/>
                      <a:pt x="21979" y="22654"/>
                    </a:cubicBezTo>
                    <a:cubicBezTo>
                      <a:pt x="23621" y="16771"/>
                      <a:pt x="21091" y="11988"/>
                      <a:pt x="21091" y="11988"/>
                    </a:cubicBezTo>
                    <a:cubicBezTo>
                      <a:pt x="21091" y="11988"/>
                      <a:pt x="19493" y="4107"/>
                      <a:pt x="15586" y="1128"/>
                    </a:cubicBezTo>
                    <a:cubicBezTo>
                      <a:pt x="14567" y="349"/>
                      <a:pt x="13218" y="0"/>
                      <a:pt x="1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1463750" y="1141850"/>
                <a:ext cx="603975" cy="690650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27626" extrusionOk="0">
                    <a:moveTo>
                      <a:pt x="12031" y="625"/>
                    </a:moveTo>
                    <a:cubicBezTo>
                      <a:pt x="13483" y="625"/>
                      <a:pt x="14755" y="986"/>
                      <a:pt x="15679" y="1689"/>
                    </a:cubicBezTo>
                    <a:cubicBezTo>
                      <a:pt x="19446" y="4567"/>
                      <a:pt x="21047" y="12286"/>
                      <a:pt x="21065" y="12365"/>
                    </a:cubicBezTo>
                    <a:lnTo>
                      <a:pt x="21095" y="12449"/>
                    </a:lnTo>
                    <a:cubicBezTo>
                      <a:pt x="21118" y="12492"/>
                      <a:pt x="23547" y="17187"/>
                      <a:pt x="21963" y="22886"/>
                    </a:cubicBezTo>
                    <a:cubicBezTo>
                      <a:pt x="21333" y="25148"/>
                      <a:pt x="20285" y="26490"/>
                      <a:pt x="18856" y="26881"/>
                    </a:cubicBezTo>
                    <a:cubicBezTo>
                      <a:pt x="18570" y="26958"/>
                      <a:pt x="18269" y="26996"/>
                      <a:pt x="17955" y="26996"/>
                    </a:cubicBezTo>
                    <a:cubicBezTo>
                      <a:pt x="16223" y="26996"/>
                      <a:pt x="14083" y="25835"/>
                      <a:pt x="11810" y="23633"/>
                    </a:cubicBezTo>
                    <a:cubicBezTo>
                      <a:pt x="6609" y="18596"/>
                      <a:pt x="691" y="11608"/>
                      <a:pt x="2060" y="6931"/>
                    </a:cubicBezTo>
                    <a:cubicBezTo>
                      <a:pt x="2764" y="4528"/>
                      <a:pt x="5334" y="2284"/>
                      <a:pt x="8607" y="1214"/>
                    </a:cubicBezTo>
                    <a:cubicBezTo>
                      <a:pt x="9800" y="818"/>
                      <a:pt x="10966" y="625"/>
                      <a:pt x="12031" y="625"/>
                    </a:cubicBezTo>
                    <a:close/>
                    <a:moveTo>
                      <a:pt x="12025" y="1"/>
                    </a:moveTo>
                    <a:cubicBezTo>
                      <a:pt x="10892" y="1"/>
                      <a:pt x="9665" y="204"/>
                      <a:pt x="8410" y="616"/>
                    </a:cubicBezTo>
                    <a:cubicBezTo>
                      <a:pt x="4946" y="1751"/>
                      <a:pt x="2218" y="4163"/>
                      <a:pt x="1461" y="6754"/>
                    </a:cubicBezTo>
                    <a:cubicBezTo>
                      <a:pt x="0" y="11731"/>
                      <a:pt x="6046" y="18925"/>
                      <a:pt x="11380" y="24088"/>
                    </a:cubicBezTo>
                    <a:cubicBezTo>
                      <a:pt x="13791" y="26419"/>
                      <a:pt x="16031" y="27625"/>
                      <a:pt x="17931" y="27625"/>
                    </a:cubicBezTo>
                    <a:cubicBezTo>
                      <a:pt x="18311" y="27625"/>
                      <a:pt x="18671" y="27581"/>
                      <a:pt x="19018" y="27484"/>
                    </a:cubicBezTo>
                    <a:cubicBezTo>
                      <a:pt x="20677" y="27035"/>
                      <a:pt x="21870" y="25544"/>
                      <a:pt x="22566" y="23053"/>
                    </a:cubicBezTo>
                    <a:cubicBezTo>
                      <a:pt x="24158" y="17337"/>
                      <a:pt x="21932" y="12708"/>
                      <a:pt x="21668" y="12197"/>
                    </a:cubicBezTo>
                    <a:cubicBezTo>
                      <a:pt x="21522" y="11494"/>
                      <a:pt x="19903" y="4128"/>
                      <a:pt x="16057" y="1192"/>
                    </a:cubicBezTo>
                    <a:cubicBezTo>
                      <a:pt x="15023" y="403"/>
                      <a:pt x="13618" y="1"/>
                      <a:pt x="12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1439325" y="1090275"/>
                <a:ext cx="627950" cy="359150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4366" extrusionOk="0">
                    <a:moveTo>
                      <a:pt x="14635" y="1"/>
                    </a:moveTo>
                    <a:cubicBezTo>
                      <a:pt x="11377" y="1"/>
                      <a:pt x="7876" y="1274"/>
                      <a:pt x="5506" y="3409"/>
                    </a:cubicBezTo>
                    <a:cubicBezTo>
                      <a:pt x="933" y="7528"/>
                      <a:pt x="1" y="10621"/>
                      <a:pt x="3235" y="12615"/>
                    </a:cubicBezTo>
                    <a:cubicBezTo>
                      <a:pt x="3629" y="12857"/>
                      <a:pt x="3980" y="12961"/>
                      <a:pt x="4299" y="12961"/>
                    </a:cubicBezTo>
                    <a:cubicBezTo>
                      <a:pt x="5291" y="12961"/>
                      <a:pt x="5970" y="11952"/>
                      <a:pt x="6650" y="10943"/>
                    </a:cubicBezTo>
                    <a:cubicBezTo>
                      <a:pt x="7332" y="9931"/>
                      <a:pt x="8011" y="8922"/>
                      <a:pt x="9002" y="8922"/>
                    </a:cubicBezTo>
                    <a:cubicBezTo>
                      <a:pt x="9322" y="8922"/>
                      <a:pt x="9673" y="9027"/>
                      <a:pt x="10068" y="9270"/>
                    </a:cubicBezTo>
                    <a:cubicBezTo>
                      <a:pt x="13303" y="11264"/>
                      <a:pt x="12084" y="12237"/>
                      <a:pt x="15177" y="13169"/>
                    </a:cubicBezTo>
                    <a:cubicBezTo>
                      <a:pt x="18266" y="14102"/>
                      <a:pt x="22350" y="14366"/>
                      <a:pt x="22350" y="14366"/>
                    </a:cubicBezTo>
                    <a:cubicBezTo>
                      <a:pt x="22438" y="13002"/>
                      <a:pt x="25117" y="8870"/>
                      <a:pt x="21985" y="3624"/>
                    </a:cubicBezTo>
                    <a:cubicBezTo>
                      <a:pt x="20478" y="1099"/>
                      <a:pt x="17661" y="1"/>
                      <a:pt x="14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1876025" y="1339575"/>
                <a:ext cx="140425" cy="192050"/>
              </a:xfrm>
              <a:custGeom>
                <a:avLst/>
                <a:gdLst/>
                <a:ahLst/>
                <a:cxnLst/>
                <a:rect l="l" t="t" r="r" b="b"/>
                <a:pathLst>
                  <a:path w="5617" h="7682" extrusionOk="0">
                    <a:moveTo>
                      <a:pt x="1346" y="1"/>
                    </a:moveTo>
                    <a:cubicBezTo>
                      <a:pt x="1" y="1"/>
                      <a:pt x="77" y="4398"/>
                      <a:pt x="77" y="4398"/>
                    </a:cubicBezTo>
                    <a:lnTo>
                      <a:pt x="1942" y="7681"/>
                    </a:lnTo>
                    <a:cubicBezTo>
                      <a:pt x="5616" y="5697"/>
                      <a:pt x="4160" y="2127"/>
                      <a:pt x="2070" y="342"/>
                    </a:cubicBezTo>
                    <a:cubicBezTo>
                      <a:pt x="1792" y="104"/>
                      <a:pt x="1552" y="1"/>
                      <a:pt x="13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869875" y="1331725"/>
                <a:ext cx="123350" cy="207700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8308" extrusionOk="0">
                    <a:moveTo>
                      <a:pt x="1592" y="1"/>
                    </a:moveTo>
                    <a:cubicBezTo>
                      <a:pt x="1460" y="1"/>
                      <a:pt x="1331" y="30"/>
                      <a:pt x="1207" y="87"/>
                    </a:cubicBezTo>
                    <a:cubicBezTo>
                      <a:pt x="1" y="656"/>
                      <a:pt x="1" y="4043"/>
                      <a:pt x="11" y="4717"/>
                    </a:cubicBezTo>
                    <a:cubicBezTo>
                      <a:pt x="15" y="4885"/>
                      <a:pt x="163" y="5025"/>
                      <a:pt x="311" y="5025"/>
                    </a:cubicBezTo>
                    <a:cubicBezTo>
                      <a:pt x="318" y="5025"/>
                      <a:pt x="325" y="5025"/>
                      <a:pt x="332" y="5025"/>
                    </a:cubicBezTo>
                    <a:cubicBezTo>
                      <a:pt x="503" y="5025"/>
                      <a:pt x="640" y="4880"/>
                      <a:pt x="640" y="4708"/>
                    </a:cubicBezTo>
                    <a:cubicBezTo>
                      <a:pt x="614" y="3199"/>
                      <a:pt x="855" y="946"/>
                      <a:pt x="1475" y="656"/>
                    </a:cubicBezTo>
                    <a:cubicBezTo>
                      <a:pt x="1512" y="638"/>
                      <a:pt x="1552" y="629"/>
                      <a:pt x="1596" y="629"/>
                    </a:cubicBezTo>
                    <a:cubicBezTo>
                      <a:pt x="1734" y="629"/>
                      <a:pt x="1905" y="719"/>
                      <a:pt x="2109" y="893"/>
                    </a:cubicBezTo>
                    <a:cubicBezTo>
                      <a:pt x="3143" y="1777"/>
                      <a:pt x="4288" y="3392"/>
                      <a:pt x="4111" y="5038"/>
                    </a:cubicBezTo>
                    <a:cubicBezTo>
                      <a:pt x="3993" y="6138"/>
                      <a:pt x="3297" y="7041"/>
                      <a:pt x="2039" y="7718"/>
                    </a:cubicBezTo>
                    <a:cubicBezTo>
                      <a:pt x="1889" y="7801"/>
                      <a:pt x="1832" y="7991"/>
                      <a:pt x="1911" y="8140"/>
                    </a:cubicBezTo>
                    <a:cubicBezTo>
                      <a:pt x="1968" y="8246"/>
                      <a:pt x="2078" y="8308"/>
                      <a:pt x="2188" y="8308"/>
                    </a:cubicBezTo>
                    <a:cubicBezTo>
                      <a:pt x="2237" y="8308"/>
                      <a:pt x="2290" y="8294"/>
                      <a:pt x="2338" y="8268"/>
                    </a:cubicBezTo>
                    <a:cubicBezTo>
                      <a:pt x="3768" y="7498"/>
                      <a:pt x="4595" y="6402"/>
                      <a:pt x="4736" y="5104"/>
                    </a:cubicBezTo>
                    <a:cubicBezTo>
                      <a:pt x="4934" y="3217"/>
                      <a:pt x="3667" y="1399"/>
                      <a:pt x="2519" y="418"/>
                    </a:cubicBezTo>
                    <a:cubicBezTo>
                      <a:pt x="2192" y="140"/>
                      <a:pt x="1883" y="1"/>
                      <a:pt x="1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652625" y="1527375"/>
                <a:ext cx="515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1823" extrusionOk="0">
                    <a:moveTo>
                      <a:pt x="1032" y="0"/>
                    </a:moveTo>
                    <a:cubicBezTo>
                      <a:pt x="758" y="0"/>
                      <a:pt x="487" y="123"/>
                      <a:pt x="309" y="358"/>
                    </a:cubicBezTo>
                    <a:cubicBezTo>
                      <a:pt x="1" y="759"/>
                      <a:pt x="80" y="1331"/>
                      <a:pt x="480" y="1634"/>
                    </a:cubicBezTo>
                    <a:cubicBezTo>
                      <a:pt x="646" y="1761"/>
                      <a:pt x="839" y="1823"/>
                      <a:pt x="1031" y="1823"/>
                    </a:cubicBezTo>
                    <a:cubicBezTo>
                      <a:pt x="1305" y="1823"/>
                      <a:pt x="1576" y="1698"/>
                      <a:pt x="1757" y="1463"/>
                    </a:cubicBezTo>
                    <a:cubicBezTo>
                      <a:pt x="2060" y="1067"/>
                      <a:pt x="1985" y="495"/>
                      <a:pt x="1585" y="186"/>
                    </a:cubicBezTo>
                    <a:cubicBezTo>
                      <a:pt x="1419" y="61"/>
                      <a:pt x="1225" y="0"/>
                      <a:pt x="1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608850" y="1617500"/>
                <a:ext cx="95850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3772" extrusionOk="0">
                    <a:moveTo>
                      <a:pt x="744" y="1"/>
                    </a:moveTo>
                    <a:cubicBezTo>
                      <a:pt x="744" y="1"/>
                      <a:pt x="1" y="3143"/>
                      <a:pt x="1571" y="3578"/>
                    </a:cubicBezTo>
                    <a:cubicBezTo>
                      <a:pt x="2088" y="3723"/>
                      <a:pt x="2510" y="3771"/>
                      <a:pt x="2843" y="3771"/>
                    </a:cubicBezTo>
                    <a:cubicBezTo>
                      <a:pt x="3522" y="3771"/>
                      <a:pt x="3833" y="3569"/>
                      <a:pt x="3833" y="3569"/>
                    </a:cubicBezTo>
                    <a:lnTo>
                      <a:pt x="7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600050" y="1609700"/>
                <a:ext cx="113425" cy="10992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4397" extrusionOk="0">
                    <a:moveTo>
                      <a:pt x="1099" y="1"/>
                    </a:moveTo>
                    <a:cubicBezTo>
                      <a:pt x="954" y="1"/>
                      <a:pt x="827" y="99"/>
                      <a:pt x="793" y="242"/>
                    </a:cubicBezTo>
                    <a:cubicBezTo>
                      <a:pt x="757" y="384"/>
                      <a:pt x="1" y="3679"/>
                      <a:pt x="1840" y="4194"/>
                    </a:cubicBezTo>
                    <a:cubicBezTo>
                      <a:pt x="2386" y="4344"/>
                      <a:pt x="2839" y="4397"/>
                      <a:pt x="3200" y="4397"/>
                    </a:cubicBezTo>
                    <a:cubicBezTo>
                      <a:pt x="3935" y="4397"/>
                      <a:pt x="4299" y="4180"/>
                      <a:pt x="4357" y="4145"/>
                    </a:cubicBezTo>
                    <a:cubicBezTo>
                      <a:pt x="4498" y="4053"/>
                      <a:pt x="4537" y="3863"/>
                      <a:pt x="4449" y="3719"/>
                    </a:cubicBezTo>
                    <a:cubicBezTo>
                      <a:pt x="4389" y="3624"/>
                      <a:pt x="4287" y="3572"/>
                      <a:pt x="4184" y="3572"/>
                    </a:cubicBezTo>
                    <a:cubicBezTo>
                      <a:pt x="4129" y="3572"/>
                      <a:pt x="4073" y="3587"/>
                      <a:pt x="4022" y="3617"/>
                    </a:cubicBezTo>
                    <a:cubicBezTo>
                      <a:pt x="4017" y="3620"/>
                      <a:pt x="3754" y="3769"/>
                      <a:pt x="3191" y="3769"/>
                    </a:cubicBezTo>
                    <a:cubicBezTo>
                      <a:pt x="2887" y="3769"/>
                      <a:pt x="2494" y="3726"/>
                      <a:pt x="2007" y="3591"/>
                    </a:cubicBezTo>
                    <a:cubicBezTo>
                      <a:pt x="767" y="3243"/>
                      <a:pt x="1395" y="414"/>
                      <a:pt x="1400" y="388"/>
                    </a:cubicBezTo>
                    <a:cubicBezTo>
                      <a:pt x="1439" y="216"/>
                      <a:pt x="1338" y="49"/>
                      <a:pt x="1171" y="9"/>
                    </a:cubicBezTo>
                    <a:cubicBezTo>
                      <a:pt x="1147" y="3"/>
                      <a:pt x="1123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325350" y="1080300"/>
                <a:ext cx="469450" cy="347400"/>
              </a:xfrm>
              <a:custGeom>
                <a:avLst/>
                <a:gdLst/>
                <a:ahLst/>
                <a:cxnLst/>
                <a:rect l="l" t="t" r="r" b="b"/>
                <a:pathLst>
                  <a:path w="18778" h="13896" extrusionOk="0">
                    <a:moveTo>
                      <a:pt x="14219" y="1"/>
                    </a:moveTo>
                    <a:cubicBezTo>
                      <a:pt x="11594" y="1"/>
                      <a:pt x="8988" y="2311"/>
                      <a:pt x="7165" y="3830"/>
                    </a:cubicBezTo>
                    <a:cubicBezTo>
                      <a:pt x="6789" y="4144"/>
                      <a:pt x="6502" y="4253"/>
                      <a:pt x="6260" y="4253"/>
                    </a:cubicBezTo>
                    <a:cubicBezTo>
                      <a:pt x="5975" y="4253"/>
                      <a:pt x="5752" y="4101"/>
                      <a:pt x="5518" y="3949"/>
                    </a:cubicBezTo>
                    <a:cubicBezTo>
                      <a:pt x="5287" y="3797"/>
                      <a:pt x="5044" y="3644"/>
                      <a:pt x="4720" y="3644"/>
                    </a:cubicBezTo>
                    <a:cubicBezTo>
                      <a:pt x="4287" y="3644"/>
                      <a:pt x="3708" y="3915"/>
                      <a:pt x="2813" y="4821"/>
                    </a:cubicBezTo>
                    <a:cubicBezTo>
                      <a:pt x="0" y="7658"/>
                      <a:pt x="1475" y="12173"/>
                      <a:pt x="4304" y="13370"/>
                    </a:cubicBezTo>
                    <a:cubicBezTo>
                      <a:pt x="5234" y="13763"/>
                      <a:pt x="6076" y="13895"/>
                      <a:pt x="6787" y="13895"/>
                    </a:cubicBezTo>
                    <a:cubicBezTo>
                      <a:pt x="8241" y="13895"/>
                      <a:pt x="9149" y="13343"/>
                      <a:pt x="9149" y="13343"/>
                    </a:cubicBezTo>
                    <a:lnTo>
                      <a:pt x="18777" y="2000"/>
                    </a:lnTo>
                    <a:cubicBezTo>
                      <a:pt x="18777" y="2000"/>
                      <a:pt x="16991" y="73"/>
                      <a:pt x="14328" y="2"/>
                    </a:cubicBezTo>
                    <a:cubicBezTo>
                      <a:pt x="14292" y="1"/>
                      <a:pt x="14256" y="1"/>
                      <a:pt x="14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288275" y="1362600"/>
                <a:ext cx="216425" cy="86525"/>
              </a:xfrm>
              <a:custGeom>
                <a:avLst/>
                <a:gdLst/>
                <a:ahLst/>
                <a:cxnLst/>
                <a:rect l="l" t="t" r="r" b="b"/>
                <a:pathLst>
                  <a:path w="8657" h="3461" extrusionOk="0">
                    <a:moveTo>
                      <a:pt x="8483" y="0"/>
                    </a:moveTo>
                    <a:cubicBezTo>
                      <a:pt x="8418" y="0"/>
                      <a:pt x="8359" y="41"/>
                      <a:pt x="8335" y="103"/>
                    </a:cubicBezTo>
                    <a:cubicBezTo>
                      <a:pt x="8327" y="120"/>
                      <a:pt x="7627" y="1907"/>
                      <a:pt x="5717" y="2729"/>
                    </a:cubicBezTo>
                    <a:cubicBezTo>
                      <a:pt x="5073" y="3008"/>
                      <a:pt x="4367" y="3147"/>
                      <a:pt x="3604" y="3147"/>
                    </a:cubicBezTo>
                    <a:cubicBezTo>
                      <a:pt x="2581" y="3147"/>
                      <a:pt x="1456" y="2897"/>
                      <a:pt x="238" y="2395"/>
                    </a:cubicBezTo>
                    <a:cubicBezTo>
                      <a:pt x="219" y="2386"/>
                      <a:pt x="198" y="2382"/>
                      <a:pt x="178" y="2382"/>
                    </a:cubicBezTo>
                    <a:cubicBezTo>
                      <a:pt x="117" y="2382"/>
                      <a:pt x="58" y="2419"/>
                      <a:pt x="31" y="2479"/>
                    </a:cubicBezTo>
                    <a:cubicBezTo>
                      <a:pt x="1" y="2558"/>
                      <a:pt x="41" y="2650"/>
                      <a:pt x="120" y="2685"/>
                    </a:cubicBezTo>
                    <a:cubicBezTo>
                      <a:pt x="1374" y="3200"/>
                      <a:pt x="2540" y="3460"/>
                      <a:pt x="3609" y="3460"/>
                    </a:cubicBezTo>
                    <a:cubicBezTo>
                      <a:pt x="4410" y="3460"/>
                      <a:pt x="5159" y="3314"/>
                      <a:pt x="5840" y="3015"/>
                    </a:cubicBezTo>
                    <a:cubicBezTo>
                      <a:pt x="7873" y="2140"/>
                      <a:pt x="8595" y="292"/>
                      <a:pt x="8626" y="213"/>
                    </a:cubicBezTo>
                    <a:cubicBezTo>
                      <a:pt x="8656" y="133"/>
                      <a:pt x="8617" y="41"/>
                      <a:pt x="8538" y="10"/>
                    </a:cubicBezTo>
                    <a:cubicBezTo>
                      <a:pt x="8520" y="3"/>
                      <a:pt x="8501" y="0"/>
                      <a:pt x="8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394000" y="1094575"/>
                <a:ext cx="50975" cy="11087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4435" extrusionOk="0">
                    <a:moveTo>
                      <a:pt x="1857" y="1"/>
                    </a:moveTo>
                    <a:cubicBezTo>
                      <a:pt x="1809" y="1"/>
                      <a:pt x="1762" y="22"/>
                      <a:pt x="1730" y="65"/>
                    </a:cubicBezTo>
                    <a:cubicBezTo>
                      <a:pt x="177" y="2243"/>
                      <a:pt x="0" y="3361"/>
                      <a:pt x="124" y="3919"/>
                    </a:cubicBezTo>
                    <a:cubicBezTo>
                      <a:pt x="203" y="4280"/>
                      <a:pt x="406" y="4403"/>
                      <a:pt x="428" y="4417"/>
                    </a:cubicBezTo>
                    <a:cubicBezTo>
                      <a:pt x="454" y="4429"/>
                      <a:pt x="481" y="4435"/>
                      <a:pt x="507" y="4435"/>
                    </a:cubicBezTo>
                    <a:cubicBezTo>
                      <a:pt x="560" y="4435"/>
                      <a:pt x="608" y="4408"/>
                      <a:pt x="639" y="4360"/>
                    </a:cubicBezTo>
                    <a:cubicBezTo>
                      <a:pt x="682" y="4289"/>
                      <a:pt x="656" y="4192"/>
                      <a:pt x="586" y="4144"/>
                    </a:cubicBezTo>
                    <a:cubicBezTo>
                      <a:pt x="581" y="4144"/>
                      <a:pt x="471" y="4065"/>
                      <a:pt x="423" y="3822"/>
                    </a:cubicBezTo>
                    <a:cubicBezTo>
                      <a:pt x="349" y="3413"/>
                      <a:pt x="445" y="2406"/>
                      <a:pt x="1986" y="249"/>
                    </a:cubicBezTo>
                    <a:cubicBezTo>
                      <a:pt x="2038" y="179"/>
                      <a:pt x="2021" y="78"/>
                      <a:pt x="1950" y="30"/>
                    </a:cubicBezTo>
                    <a:cubicBezTo>
                      <a:pt x="1922" y="10"/>
                      <a:pt x="1890" y="1"/>
                      <a:pt x="1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086300" y="1738525"/>
                <a:ext cx="377575" cy="320800"/>
              </a:xfrm>
              <a:custGeom>
                <a:avLst/>
                <a:gdLst/>
                <a:ahLst/>
                <a:cxnLst/>
                <a:rect l="l" t="t" r="r" b="b"/>
                <a:pathLst>
                  <a:path w="15103" h="12832" extrusionOk="0">
                    <a:moveTo>
                      <a:pt x="12986" y="0"/>
                    </a:moveTo>
                    <a:cubicBezTo>
                      <a:pt x="11190" y="0"/>
                      <a:pt x="9475" y="1250"/>
                      <a:pt x="9475" y="1250"/>
                    </a:cubicBezTo>
                    <a:lnTo>
                      <a:pt x="1" y="12831"/>
                    </a:lnTo>
                    <a:lnTo>
                      <a:pt x="1" y="12831"/>
                    </a:lnTo>
                    <a:lnTo>
                      <a:pt x="13571" y="8651"/>
                    </a:lnTo>
                    <a:lnTo>
                      <a:pt x="15103" y="783"/>
                    </a:lnTo>
                    <a:cubicBezTo>
                      <a:pt x="14456" y="206"/>
                      <a:pt x="13715" y="0"/>
                      <a:pt x="12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063875" y="1730525"/>
                <a:ext cx="408575" cy="343875"/>
              </a:xfrm>
              <a:custGeom>
                <a:avLst/>
                <a:gdLst/>
                <a:ahLst/>
                <a:cxnLst/>
                <a:rect l="l" t="t" r="r" b="b"/>
                <a:pathLst>
                  <a:path w="16343" h="13755" extrusionOk="0">
                    <a:moveTo>
                      <a:pt x="13888" y="638"/>
                    </a:moveTo>
                    <a:cubicBezTo>
                      <a:pt x="14499" y="638"/>
                      <a:pt x="15115" y="794"/>
                      <a:pt x="15656" y="1222"/>
                    </a:cubicBezTo>
                    <a:lnTo>
                      <a:pt x="14196" y="8729"/>
                    </a:lnTo>
                    <a:lnTo>
                      <a:pt x="1795" y="12548"/>
                    </a:lnTo>
                    <a:lnTo>
                      <a:pt x="10587" y="1803"/>
                    </a:lnTo>
                    <a:cubicBezTo>
                      <a:pt x="10821" y="1642"/>
                      <a:pt x="12341" y="638"/>
                      <a:pt x="13888" y="638"/>
                    </a:cubicBezTo>
                    <a:close/>
                    <a:moveTo>
                      <a:pt x="13885" y="0"/>
                    </a:moveTo>
                    <a:cubicBezTo>
                      <a:pt x="12028" y="0"/>
                      <a:pt x="10289" y="1245"/>
                      <a:pt x="10187" y="1319"/>
                    </a:cubicBezTo>
                    <a:lnTo>
                      <a:pt x="0" y="13754"/>
                    </a:lnTo>
                    <a:lnTo>
                      <a:pt x="14737" y="9217"/>
                    </a:lnTo>
                    <a:lnTo>
                      <a:pt x="16343" y="989"/>
                    </a:lnTo>
                    <a:lnTo>
                      <a:pt x="16211" y="870"/>
                    </a:lnTo>
                    <a:cubicBezTo>
                      <a:pt x="15493" y="227"/>
                      <a:pt x="14678" y="0"/>
                      <a:pt x="13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017875" y="1743675"/>
                <a:ext cx="1422325" cy="621525"/>
              </a:xfrm>
              <a:custGeom>
                <a:avLst/>
                <a:gdLst/>
                <a:ahLst/>
                <a:cxnLst/>
                <a:rect l="l" t="t" r="r" b="b"/>
                <a:pathLst>
                  <a:path w="56893" h="24861" extrusionOk="0">
                    <a:moveTo>
                      <a:pt x="49619" y="1"/>
                    </a:moveTo>
                    <a:lnTo>
                      <a:pt x="33813" y="5031"/>
                    </a:lnTo>
                    <a:cubicBezTo>
                      <a:pt x="28480" y="5233"/>
                      <a:pt x="23130" y="5752"/>
                      <a:pt x="17858" y="6566"/>
                    </a:cubicBezTo>
                    <a:cubicBezTo>
                      <a:pt x="11952" y="7477"/>
                      <a:pt x="0" y="8599"/>
                      <a:pt x="965" y="17004"/>
                    </a:cubicBezTo>
                    <a:cubicBezTo>
                      <a:pt x="1528" y="21932"/>
                      <a:pt x="6030" y="24057"/>
                      <a:pt x="10465" y="24648"/>
                    </a:cubicBezTo>
                    <a:cubicBezTo>
                      <a:pt x="11543" y="24792"/>
                      <a:pt x="13396" y="24860"/>
                      <a:pt x="15763" y="24860"/>
                    </a:cubicBezTo>
                    <a:cubicBezTo>
                      <a:pt x="27288" y="24860"/>
                      <a:pt x="51008" y="23227"/>
                      <a:pt x="56892" y="20661"/>
                    </a:cubicBezTo>
                    <a:lnTo>
                      <a:pt x="496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1010850" y="1735825"/>
                <a:ext cx="1438275" cy="637475"/>
              </a:xfrm>
              <a:custGeom>
                <a:avLst/>
                <a:gdLst/>
                <a:ahLst/>
                <a:cxnLst/>
                <a:rect l="l" t="t" r="r" b="b"/>
                <a:pathLst>
                  <a:path w="57531" h="25499" extrusionOk="0">
                    <a:moveTo>
                      <a:pt x="49897" y="1"/>
                    </a:moveTo>
                    <a:cubicBezTo>
                      <a:pt x="49866" y="1"/>
                      <a:pt x="49834" y="6"/>
                      <a:pt x="49803" y="16"/>
                    </a:cubicBezTo>
                    <a:lnTo>
                      <a:pt x="34037" y="5037"/>
                    </a:lnTo>
                    <a:cubicBezTo>
                      <a:pt x="28756" y="5234"/>
                      <a:pt x="23393" y="5754"/>
                      <a:pt x="18090" y="6572"/>
                    </a:cubicBezTo>
                    <a:cubicBezTo>
                      <a:pt x="17686" y="6633"/>
                      <a:pt x="17254" y="6696"/>
                      <a:pt x="16801" y="6761"/>
                    </a:cubicBezTo>
                    <a:cubicBezTo>
                      <a:pt x="10517" y="7681"/>
                      <a:pt x="1" y="9221"/>
                      <a:pt x="933" y="17352"/>
                    </a:cubicBezTo>
                    <a:cubicBezTo>
                      <a:pt x="1422" y="21625"/>
                      <a:pt x="4982" y="24513"/>
                      <a:pt x="10706" y="25273"/>
                    </a:cubicBezTo>
                    <a:cubicBezTo>
                      <a:pt x="11851" y="25427"/>
                      <a:pt x="13769" y="25498"/>
                      <a:pt x="16193" y="25498"/>
                    </a:cubicBezTo>
                    <a:cubicBezTo>
                      <a:pt x="27903" y="25498"/>
                      <a:pt x="51466" y="23808"/>
                      <a:pt x="57297" y="21265"/>
                    </a:cubicBezTo>
                    <a:cubicBezTo>
                      <a:pt x="57455" y="21195"/>
                      <a:pt x="57530" y="21010"/>
                      <a:pt x="57459" y="20851"/>
                    </a:cubicBezTo>
                    <a:cubicBezTo>
                      <a:pt x="57407" y="20733"/>
                      <a:pt x="57291" y="20664"/>
                      <a:pt x="57170" y="20664"/>
                    </a:cubicBezTo>
                    <a:cubicBezTo>
                      <a:pt x="57129" y="20664"/>
                      <a:pt x="57087" y="20672"/>
                      <a:pt x="57046" y="20689"/>
                    </a:cubicBezTo>
                    <a:cubicBezTo>
                      <a:pt x="51274" y="23208"/>
                      <a:pt x="27927" y="24878"/>
                      <a:pt x="16278" y="24878"/>
                    </a:cubicBezTo>
                    <a:cubicBezTo>
                      <a:pt x="13851" y="24878"/>
                      <a:pt x="11932" y="24806"/>
                      <a:pt x="10785" y="24653"/>
                    </a:cubicBezTo>
                    <a:cubicBezTo>
                      <a:pt x="7604" y="24231"/>
                      <a:pt x="2174" y="22708"/>
                      <a:pt x="1554" y="17283"/>
                    </a:cubicBezTo>
                    <a:cubicBezTo>
                      <a:pt x="695" y="9754"/>
                      <a:pt x="10834" y="8266"/>
                      <a:pt x="16893" y="7382"/>
                    </a:cubicBezTo>
                    <a:cubicBezTo>
                      <a:pt x="17347" y="7316"/>
                      <a:pt x="17782" y="7250"/>
                      <a:pt x="18187" y="7188"/>
                    </a:cubicBezTo>
                    <a:cubicBezTo>
                      <a:pt x="23476" y="6375"/>
                      <a:pt x="28836" y="5859"/>
                      <a:pt x="34103" y="5656"/>
                    </a:cubicBezTo>
                    <a:lnTo>
                      <a:pt x="49992" y="614"/>
                    </a:lnTo>
                    <a:cubicBezTo>
                      <a:pt x="50160" y="561"/>
                      <a:pt x="50247" y="386"/>
                      <a:pt x="50195" y="218"/>
                    </a:cubicBezTo>
                    <a:cubicBezTo>
                      <a:pt x="50155" y="86"/>
                      <a:pt x="50030" y="1"/>
                      <a:pt x="49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1616425" y="1442050"/>
                <a:ext cx="54400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3526" extrusionOk="0">
                    <a:moveTo>
                      <a:pt x="1816" y="1"/>
                    </a:moveTo>
                    <a:cubicBezTo>
                      <a:pt x="1701" y="1"/>
                      <a:pt x="1593" y="64"/>
                      <a:pt x="1537" y="172"/>
                    </a:cubicBezTo>
                    <a:lnTo>
                      <a:pt x="76" y="3071"/>
                    </a:lnTo>
                    <a:cubicBezTo>
                      <a:pt x="1" y="3225"/>
                      <a:pt x="63" y="3414"/>
                      <a:pt x="217" y="3494"/>
                    </a:cubicBezTo>
                    <a:cubicBezTo>
                      <a:pt x="260" y="3516"/>
                      <a:pt x="309" y="3525"/>
                      <a:pt x="358" y="3525"/>
                    </a:cubicBezTo>
                    <a:cubicBezTo>
                      <a:pt x="472" y="3525"/>
                      <a:pt x="582" y="3463"/>
                      <a:pt x="634" y="3353"/>
                    </a:cubicBezTo>
                    <a:lnTo>
                      <a:pt x="2096" y="453"/>
                    </a:lnTo>
                    <a:cubicBezTo>
                      <a:pt x="2175" y="299"/>
                      <a:pt x="2113" y="110"/>
                      <a:pt x="1960" y="35"/>
                    </a:cubicBezTo>
                    <a:cubicBezTo>
                      <a:pt x="1913" y="12"/>
                      <a:pt x="1864" y="1"/>
                      <a:pt x="1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1309500" y="1557175"/>
                <a:ext cx="265050" cy="21855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8742" extrusionOk="0">
                    <a:moveTo>
                      <a:pt x="7042" y="1"/>
                    </a:moveTo>
                    <a:cubicBezTo>
                      <a:pt x="7017" y="1"/>
                      <a:pt x="6992" y="3"/>
                      <a:pt x="6967" y="7"/>
                    </a:cubicBezTo>
                    <a:cubicBezTo>
                      <a:pt x="6491" y="86"/>
                      <a:pt x="5563" y="720"/>
                      <a:pt x="5216" y="966"/>
                    </a:cubicBezTo>
                    <a:lnTo>
                      <a:pt x="4168" y="354"/>
                    </a:lnTo>
                    <a:cubicBezTo>
                      <a:pt x="4131" y="332"/>
                      <a:pt x="4089" y="321"/>
                      <a:pt x="4048" y="321"/>
                    </a:cubicBezTo>
                    <a:cubicBezTo>
                      <a:pt x="4007" y="321"/>
                      <a:pt x="3966" y="332"/>
                      <a:pt x="3930" y="354"/>
                    </a:cubicBezTo>
                    <a:lnTo>
                      <a:pt x="1911" y="1547"/>
                    </a:lnTo>
                    <a:lnTo>
                      <a:pt x="1449" y="1476"/>
                    </a:lnTo>
                    <a:cubicBezTo>
                      <a:pt x="1423" y="1472"/>
                      <a:pt x="1397" y="1470"/>
                      <a:pt x="1372" y="1470"/>
                    </a:cubicBezTo>
                    <a:cubicBezTo>
                      <a:pt x="716" y="1470"/>
                      <a:pt x="179" y="2671"/>
                      <a:pt x="19" y="3056"/>
                    </a:cubicBezTo>
                    <a:cubicBezTo>
                      <a:pt x="6" y="3087"/>
                      <a:pt x="1" y="3122"/>
                      <a:pt x="1" y="3157"/>
                    </a:cubicBezTo>
                    <a:lnTo>
                      <a:pt x="313" y="8517"/>
                    </a:lnTo>
                    <a:cubicBezTo>
                      <a:pt x="318" y="8645"/>
                      <a:pt x="423" y="8742"/>
                      <a:pt x="547" y="8742"/>
                    </a:cubicBezTo>
                    <a:lnTo>
                      <a:pt x="561" y="8742"/>
                    </a:lnTo>
                    <a:cubicBezTo>
                      <a:pt x="687" y="8732"/>
                      <a:pt x="789" y="8622"/>
                      <a:pt x="780" y="8490"/>
                    </a:cubicBezTo>
                    <a:lnTo>
                      <a:pt x="472" y="3184"/>
                    </a:lnTo>
                    <a:cubicBezTo>
                      <a:pt x="756" y="2525"/>
                      <a:pt x="1188" y="1938"/>
                      <a:pt x="1363" y="1938"/>
                    </a:cubicBezTo>
                    <a:cubicBezTo>
                      <a:pt x="1366" y="1938"/>
                      <a:pt x="1370" y="1938"/>
                      <a:pt x="1374" y="1939"/>
                    </a:cubicBezTo>
                    <a:lnTo>
                      <a:pt x="1920" y="2026"/>
                    </a:lnTo>
                    <a:cubicBezTo>
                      <a:pt x="1931" y="2028"/>
                      <a:pt x="1943" y="2029"/>
                      <a:pt x="1954" y="2029"/>
                    </a:cubicBezTo>
                    <a:cubicBezTo>
                      <a:pt x="1996" y="2029"/>
                      <a:pt x="2039" y="2016"/>
                      <a:pt x="2074" y="1996"/>
                    </a:cubicBezTo>
                    <a:lnTo>
                      <a:pt x="4050" y="830"/>
                    </a:lnTo>
                    <a:lnTo>
                      <a:pt x="5110" y="1445"/>
                    </a:lnTo>
                    <a:cubicBezTo>
                      <a:pt x="5147" y="1468"/>
                      <a:pt x="5188" y="1479"/>
                      <a:pt x="5229" y="1479"/>
                    </a:cubicBezTo>
                    <a:cubicBezTo>
                      <a:pt x="5277" y="1479"/>
                      <a:pt x="5325" y="1464"/>
                      <a:pt x="5366" y="1433"/>
                    </a:cubicBezTo>
                    <a:cubicBezTo>
                      <a:pt x="5836" y="1094"/>
                      <a:pt x="6707" y="526"/>
                      <a:pt x="7037" y="469"/>
                    </a:cubicBezTo>
                    <a:cubicBezTo>
                      <a:pt x="7214" y="504"/>
                      <a:pt x="7574" y="1283"/>
                      <a:pt x="7785" y="2075"/>
                    </a:cubicBezTo>
                    <a:cubicBezTo>
                      <a:pt x="7789" y="2105"/>
                      <a:pt x="7807" y="2136"/>
                      <a:pt x="7825" y="2158"/>
                    </a:cubicBezTo>
                    <a:cubicBezTo>
                      <a:pt x="7825" y="2158"/>
                      <a:pt x="8904" y="3541"/>
                      <a:pt x="8916" y="3558"/>
                    </a:cubicBezTo>
                    <a:cubicBezTo>
                      <a:pt x="9828" y="4723"/>
                      <a:pt x="10096" y="5793"/>
                      <a:pt x="9673" y="6581"/>
                    </a:cubicBezTo>
                    <a:cubicBezTo>
                      <a:pt x="9244" y="7372"/>
                      <a:pt x="8148" y="7827"/>
                      <a:pt x="6755" y="7827"/>
                    </a:cubicBezTo>
                    <a:cubicBezTo>
                      <a:pt x="6573" y="7827"/>
                      <a:pt x="6387" y="7820"/>
                      <a:pt x="6197" y="7804"/>
                    </a:cubicBezTo>
                    <a:cubicBezTo>
                      <a:pt x="6191" y="7804"/>
                      <a:pt x="6185" y="7803"/>
                      <a:pt x="6179" y="7803"/>
                    </a:cubicBezTo>
                    <a:cubicBezTo>
                      <a:pt x="6048" y="7803"/>
                      <a:pt x="5954" y="7893"/>
                      <a:pt x="5941" y="8015"/>
                    </a:cubicBezTo>
                    <a:cubicBezTo>
                      <a:pt x="5933" y="8147"/>
                      <a:pt x="6026" y="8261"/>
                      <a:pt x="6158" y="8271"/>
                    </a:cubicBezTo>
                    <a:cubicBezTo>
                      <a:pt x="6360" y="8288"/>
                      <a:pt x="6558" y="8296"/>
                      <a:pt x="6751" y="8296"/>
                    </a:cubicBezTo>
                    <a:cubicBezTo>
                      <a:pt x="8327" y="8296"/>
                      <a:pt x="9574" y="7745"/>
                      <a:pt x="10086" y="6801"/>
                    </a:cubicBezTo>
                    <a:cubicBezTo>
                      <a:pt x="10602" y="5846"/>
                      <a:pt x="10320" y="4587"/>
                      <a:pt x="9286" y="3267"/>
                    </a:cubicBezTo>
                    <a:lnTo>
                      <a:pt x="8226" y="1908"/>
                    </a:lnTo>
                    <a:cubicBezTo>
                      <a:pt x="8027" y="1164"/>
                      <a:pt x="7626" y="1"/>
                      <a:pt x="7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020275" y="1716075"/>
                <a:ext cx="4997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691" extrusionOk="0">
                    <a:moveTo>
                      <a:pt x="0" y="0"/>
                    </a:moveTo>
                    <a:lnTo>
                      <a:pt x="1998" y="6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011475" y="1708275"/>
                <a:ext cx="6757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316" extrusionOk="0">
                    <a:moveTo>
                      <a:pt x="356" y="0"/>
                    </a:moveTo>
                    <a:cubicBezTo>
                      <a:pt x="226" y="0"/>
                      <a:pt x="103" y="82"/>
                      <a:pt x="58" y="211"/>
                    </a:cubicBezTo>
                    <a:cubicBezTo>
                      <a:pt x="1" y="374"/>
                      <a:pt x="88" y="550"/>
                      <a:pt x="251" y="607"/>
                    </a:cubicBezTo>
                    <a:lnTo>
                      <a:pt x="2249" y="1299"/>
                    </a:lnTo>
                    <a:cubicBezTo>
                      <a:pt x="2280" y="1307"/>
                      <a:pt x="2316" y="1315"/>
                      <a:pt x="2350" y="1315"/>
                    </a:cubicBezTo>
                    <a:cubicBezTo>
                      <a:pt x="2478" y="1315"/>
                      <a:pt x="2601" y="1232"/>
                      <a:pt x="2645" y="1104"/>
                    </a:cubicBezTo>
                    <a:cubicBezTo>
                      <a:pt x="2702" y="942"/>
                      <a:pt x="2615" y="761"/>
                      <a:pt x="2452" y="704"/>
                    </a:cubicBezTo>
                    <a:lnTo>
                      <a:pt x="458" y="18"/>
                    </a:lnTo>
                    <a:cubicBezTo>
                      <a:pt x="424" y="6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1978575" y="1433900"/>
                <a:ext cx="24710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1655" extrusionOk="0">
                    <a:moveTo>
                      <a:pt x="1" y="1"/>
                    </a:moveTo>
                    <a:lnTo>
                      <a:pt x="9884" y="16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1970100" y="1426075"/>
                <a:ext cx="264050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2281" extrusionOk="0">
                    <a:moveTo>
                      <a:pt x="335" y="1"/>
                    </a:moveTo>
                    <a:cubicBezTo>
                      <a:pt x="188" y="1"/>
                      <a:pt x="55" y="111"/>
                      <a:pt x="27" y="265"/>
                    </a:cubicBezTo>
                    <a:cubicBezTo>
                      <a:pt x="1" y="432"/>
                      <a:pt x="116" y="595"/>
                      <a:pt x="287" y="621"/>
                    </a:cubicBezTo>
                    <a:lnTo>
                      <a:pt x="10175" y="2276"/>
                    </a:lnTo>
                    <a:cubicBezTo>
                      <a:pt x="10188" y="2280"/>
                      <a:pt x="10206" y="2280"/>
                      <a:pt x="10223" y="2280"/>
                    </a:cubicBezTo>
                    <a:cubicBezTo>
                      <a:pt x="10373" y="2280"/>
                      <a:pt x="10509" y="2175"/>
                      <a:pt x="10531" y="2020"/>
                    </a:cubicBezTo>
                    <a:cubicBezTo>
                      <a:pt x="10562" y="1849"/>
                      <a:pt x="10448" y="1687"/>
                      <a:pt x="10275" y="1660"/>
                    </a:cubicBezTo>
                    <a:lnTo>
                      <a:pt x="388" y="5"/>
                    </a:lnTo>
                    <a:cubicBezTo>
                      <a:pt x="371" y="2"/>
                      <a:pt x="353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2351500" y="2323875"/>
                <a:ext cx="3949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5798" h="1877" extrusionOk="0">
                    <a:moveTo>
                      <a:pt x="1" y="0"/>
                    </a:moveTo>
                    <a:cubicBezTo>
                      <a:pt x="1" y="0"/>
                      <a:pt x="4319" y="1876"/>
                      <a:pt x="10301" y="1876"/>
                    </a:cubicBezTo>
                    <a:cubicBezTo>
                      <a:pt x="12017" y="1876"/>
                      <a:pt x="13870" y="1722"/>
                      <a:pt x="15798" y="13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2342600" y="2316000"/>
                <a:ext cx="4123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6493" h="2499" extrusionOk="0">
                    <a:moveTo>
                      <a:pt x="362" y="0"/>
                    </a:moveTo>
                    <a:cubicBezTo>
                      <a:pt x="240" y="0"/>
                      <a:pt x="124" y="69"/>
                      <a:pt x="71" y="187"/>
                    </a:cubicBezTo>
                    <a:cubicBezTo>
                      <a:pt x="1" y="346"/>
                      <a:pt x="75" y="531"/>
                      <a:pt x="233" y="601"/>
                    </a:cubicBezTo>
                    <a:cubicBezTo>
                      <a:pt x="291" y="628"/>
                      <a:pt x="4687" y="2498"/>
                      <a:pt x="10698" y="2498"/>
                    </a:cubicBezTo>
                    <a:cubicBezTo>
                      <a:pt x="12423" y="2498"/>
                      <a:pt x="14289" y="2344"/>
                      <a:pt x="16216" y="1948"/>
                    </a:cubicBezTo>
                    <a:cubicBezTo>
                      <a:pt x="16383" y="1913"/>
                      <a:pt x="16493" y="1745"/>
                      <a:pt x="16458" y="1574"/>
                    </a:cubicBezTo>
                    <a:cubicBezTo>
                      <a:pt x="16427" y="1426"/>
                      <a:pt x="16290" y="1326"/>
                      <a:pt x="16147" y="1326"/>
                    </a:cubicBezTo>
                    <a:cubicBezTo>
                      <a:pt x="16127" y="1326"/>
                      <a:pt x="16108" y="1328"/>
                      <a:pt x="16088" y="1332"/>
                    </a:cubicBezTo>
                    <a:cubicBezTo>
                      <a:pt x="14200" y="1722"/>
                      <a:pt x="12380" y="1873"/>
                      <a:pt x="10690" y="1873"/>
                    </a:cubicBezTo>
                    <a:cubicBezTo>
                      <a:pt x="4826" y="1873"/>
                      <a:pt x="540" y="48"/>
                      <a:pt x="485" y="25"/>
                    </a:cubicBezTo>
                    <a:cubicBezTo>
                      <a:pt x="445" y="8"/>
                      <a:pt x="403" y="0"/>
                      <a:pt x="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163675" y="2339050"/>
                <a:ext cx="199675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8228" extrusionOk="0">
                    <a:moveTo>
                      <a:pt x="220" y="0"/>
                    </a:moveTo>
                    <a:cubicBezTo>
                      <a:pt x="220" y="1"/>
                      <a:pt x="1" y="4946"/>
                      <a:pt x="621" y="6148"/>
                    </a:cubicBezTo>
                    <a:cubicBezTo>
                      <a:pt x="1076" y="7020"/>
                      <a:pt x="4274" y="8227"/>
                      <a:pt x="6158" y="8227"/>
                    </a:cubicBezTo>
                    <a:cubicBezTo>
                      <a:pt x="6858" y="8227"/>
                      <a:pt x="7377" y="8061"/>
                      <a:pt x="7507" y="7648"/>
                    </a:cubicBezTo>
                    <a:cubicBezTo>
                      <a:pt x="7987" y="6126"/>
                      <a:pt x="3327" y="4995"/>
                      <a:pt x="3327" y="4995"/>
                    </a:cubicBezTo>
                    <a:cubicBezTo>
                      <a:pt x="3327" y="4995"/>
                      <a:pt x="4735" y="4771"/>
                      <a:pt x="4599" y="2553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4157850" y="2333200"/>
                <a:ext cx="201225" cy="2174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8697" extrusionOk="0">
                    <a:moveTo>
                      <a:pt x="446" y="0"/>
                    </a:moveTo>
                    <a:cubicBezTo>
                      <a:pt x="322" y="0"/>
                      <a:pt x="224" y="99"/>
                      <a:pt x="220" y="226"/>
                    </a:cubicBezTo>
                    <a:cubicBezTo>
                      <a:pt x="212" y="428"/>
                      <a:pt x="0" y="5246"/>
                      <a:pt x="647" y="6487"/>
                    </a:cubicBezTo>
                    <a:cubicBezTo>
                      <a:pt x="1162" y="7473"/>
                      <a:pt x="4418" y="8697"/>
                      <a:pt x="6385" y="8697"/>
                    </a:cubicBezTo>
                    <a:cubicBezTo>
                      <a:pt x="6504" y="8697"/>
                      <a:pt x="6623" y="8691"/>
                      <a:pt x="6733" y="8683"/>
                    </a:cubicBezTo>
                    <a:cubicBezTo>
                      <a:pt x="7582" y="8608"/>
                      <a:pt x="7872" y="8243"/>
                      <a:pt x="7960" y="7952"/>
                    </a:cubicBezTo>
                    <a:cubicBezTo>
                      <a:pt x="8049" y="7684"/>
                      <a:pt x="8013" y="7411"/>
                      <a:pt x="7864" y="7143"/>
                    </a:cubicBezTo>
                    <a:cubicBezTo>
                      <a:pt x="7322" y="6183"/>
                      <a:pt x="5259" y="5470"/>
                      <a:pt x="4220" y="5163"/>
                    </a:cubicBezTo>
                    <a:cubicBezTo>
                      <a:pt x="4655" y="4833"/>
                      <a:pt x="5153" y="4156"/>
                      <a:pt x="5065" y="2773"/>
                    </a:cubicBezTo>
                    <a:cubicBezTo>
                      <a:pt x="5056" y="2644"/>
                      <a:pt x="4946" y="2549"/>
                      <a:pt x="4826" y="2549"/>
                    </a:cubicBezTo>
                    <a:cubicBezTo>
                      <a:pt x="4823" y="2549"/>
                      <a:pt x="4821" y="2549"/>
                      <a:pt x="4818" y="2549"/>
                    </a:cubicBezTo>
                    <a:cubicBezTo>
                      <a:pt x="4686" y="2558"/>
                      <a:pt x="4590" y="2672"/>
                      <a:pt x="4598" y="2800"/>
                    </a:cubicBezTo>
                    <a:cubicBezTo>
                      <a:pt x="4717" y="4758"/>
                      <a:pt x="3569" y="4987"/>
                      <a:pt x="3524" y="4995"/>
                    </a:cubicBezTo>
                    <a:cubicBezTo>
                      <a:pt x="3415" y="5013"/>
                      <a:pt x="3331" y="5106"/>
                      <a:pt x="3327" y="5216"/>
                    </a:cubicBezTo>
                    <a:cubicBezTo>
                      <a:pt x="3323" y="5330"/>
                      <a:pt x="3397" y="5427"/>
                      <a:pt x="3502" y="5453"/>
                    </a:cubicBezTo>
                    <a:cubicBezTo>
                      <a:pt x="4432" y="5682"/>
                      <a:pt x="6944" y="6465"/>
                      <a:pt x="7454" y="7371"/>
                    </a:cubicBezTo>
                    <a:cubicBezTo>
                      <a:pt x="7538" y="7526"/>
                      <a:pt x="7560" y="7667"/>
                      <a:pt x="7515" y="7812"/>
                    </a:cubicBezTo>
                    <a:cubicBezTo>
                      <a:pt x="7428" y="8094"/>
                      <a:pt x="7019" y="8186"/>
                      <a:pt x="6693" y="8212"/>
                    </a:cubicBezTo>
                    <a:cubicBezTo>
                      <a:pt x="6594" y="8220"/>
                      <a:pt x="6491" y="8225"/>
                      <a:pt x="6383" y="8225"/>
                    </a:cubicBezTo>
                    <a:cubicBezTo>
                      <a:pt x="4545" y="8225"/>
                      <a:pt x="1460" y="7028"/>
                      <a:pt x="1065" y="6272"/>
                    </a:cubicBezTo>
                    <a:cubicBezTo>
                      <a:pt x="577" y="5334"/>
                      <a:pt x="630" y="1603"/>
                      <a:pt x="687" y="243"/>
                    </a:cubicBezTo>
                    <a:cubicBezTo>
                      <a:pt x="695" y="116"/>
                      <a:pt x="594" y="5"/>
                      <a:pt x="462" y="1"/>
                    </a:cubicBezTo>
                    <a:cubicBezTo>
                      <a:pt x="457" y="1"/>
                      <a:pt x="452" y="0"/>
                      <a:pt x="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2077700" y="1932400"/>
                <a:ext cx="308050" cy="173225"/>
              </a:xfrm>
              <a:custGeom>
                <a:avLst/>
                <a:gdLst/>
                <a:ahLst/>
                <a:cxnLst/>
                <a:rect l="l" t="t" r="r" b="b"/>
                <a:pathLst>
                  <a:path w="12322" h="6929" extrusionOk="0">
                    <a:moveTo>
                      <a:pt x="5479" y="1"/>
                    </a:moveTo>
                    <a:cubicBezTo>
                      <a:pt x="0" y="1"/>
                      <a:pt x="6640" y="4205"/>
                      <a:pt x="12322" y="6929"/>
                    </a:cubicBezTo>
                    <a:lnTo>
                      <a:pt x="10073" y="545"/>
                    </a:lnTo>
                    <a:cubicBezTo>
                      <a:pt x="9448" y="417"/>
                      <a:pt x="8823" y="302"/>
                      <a:pt x="8199" y="218"/>
                    </a:cubicBezTo>
                    <a:cubicBezTo>
                      <a:pt x="7076" y="69"/>
                      <a:pt x="6179" y="1"/>
                      <a:pt x="5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1482325" y="1615950"/>
                <a:ext cx="552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2175" extrusionOk="0">
                    <a:moveTo>
                      <a:pt x="175" y="0"/>
                    </a:moveTo>
                    <a:cubicBezTo>
                      <a:pt x="135" y="0"/>
                      <a:pt x="94" y="16"/>
                      <a:pt x="63" y="45"/>
                    </a:cubicBezTo>
                    <a:cubicBezTo>
                      <a:pt x="1" y="107"/>
                      <a:pt x="1" y="207"/>
                      <a:pt x="63" y="270"/>
                    </a:cubicBezTo>
                    <a:lnTo>
                      <a:pt x="1928" y="2131"/>
                    </a:lnTo>
                    <a:cubicBezTo>
                      <a:pt x="1959" y="2161"/>
                      <a:pt x="1999" y="2175"/>
                      <a:pt x="2038" y="2175"/>
                    </a:cubicBezTo>
                    <a:cubicBezTo>
                      <a:pt x="2078" y="2175"/>
                      <a:pt x="2117" y="2161"/>
                      <a:pt x="2149" y="2131"/>
                    </a:cubicBezTo>
                    <a:cubicBezTo>
                      <a:pt x="2210" y="2069"/>
                      <a:pt x="2210" y="1968"/>
                      <a:pt x="2149" y="1911"/>
                    </a:cubicBezTo>
                    <a:lnTo>
                      <a:pt x="283" y="45"/>
                    </a:lnTo>
                    <a:cubicBezTo>
                      <a:pt x="253" y="15"/>
                      <a:pt x="214" y="0"/>
                      <a:pt x="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96950" y="1632950"/>
                <a:ext cx="442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541" extrusionOk="0">
                    <a:moveTo>
                      <a:pt x="167" y="1"/>
                    </a:moveTo>
                    <a:cubicBezTo>
                      <a:pt x="89" y="1"/>
                      <a:pt x="26" y="55"/>
                      <a:pt x="15" y="131"/>
                    </a:cubicBezTo>
                    <a:cubicBezTo>
                      <a:pt x="1" y="219"/>
                      <a:pt x="59" y="298"/>
                      <a:pt x="142" y="311"/>
                    </a:cubicBezTo>
                    <a:lnTo>
                      <a:pt x="1581" y="536"/>
                    </a:lnTo>
                    <a:cubicBezTo>
                      <a:pt x="1590" y="536"/>
                      <a:pt x="1595" y="540"/>
                      <a:pt x="1603" y="540"/>
                    </a:cubicBezTo>
                    <a:cubicBezTo>
                      <a:pt x="1678" y="540"/>
                      <a:pt x="1749" y="483"/>
                      <a:pt x="1757" y="408"/>
                    </a:cubicBezTo>
                    <a:cubicBezTo>
                      <a:pt x="1770" y="320"/>
                      <a:pt x="1713" y="240"/>
                      <a:pt x="1629" y="228"/>
                    </a:cubicBezTo>
                    <a:lnTo>
                      <a:pt x="191" y="3"/>
                    </a:lnTo>
                    <a:cubicBezTo>
                      <a:pt x="183" y="2"/>
                      <a:pt x="175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2279125" y="1945775"/>
                <a:ext cx="1213325" cy="1152700"/>
              </a:xfrm>
              <a:custGeom>
                <a:avLst/>
                <a:gdLst/>
                <a:ahLst/>
                <a:cxnLst/>
                <a:rect l="l" t="t" r="r" b="b"/>
                <a:pathLst>
                  <a:path w="48533" h="46108" extrusionOk="0">
                    <a:moveTo>
                      <a:pt x="5026" y="8554"/>
                    </a:moveTo>
                    <a:lnTo>
                      <a:pt x="5026" y="8558"/>
                    </a:lnTo>
                    <a:cubicBezTo>
                      <a:pt x="5027" y="8559"/>
                      <a:pt x="5027" y="8559"/>
                      <a:pt x="5028" y="8559"/>
                    </a:cubicBezTo>
                    <a:lnTo>
                      <a:pt x="5028" y="8559"/>
                    </a:lnTo>
                    <a:lnTo>
                      <a:pt x="5026" y="8554"/>
                    </a:lnTo>
                    <a:close/>
                    <a:moveTo>
                      <a:pt x="2896" y="14812"/>
                    </a:moveTo>
                    <a:cubicBezTo>
                      <a:pt x="2940" y="14812"/>
                      <a:pt x="2984" y="14816"/>
                      <a:pt x="3024" y="14834"/>
                    </a:cubicBezTo>
                    <a:cubicBezTo>
                      <a:pt x="3036" y="14842"/>
                      <a:pt x="3411" y="15001"/>
                      <a:pt x="4071" y="15221"/>
                    </a:cubicBezTo>
                    <a:lnTo>
                      <a:pt x="17500" y="16347"/>
                    </a:lnTo>
                    <a:cubicBezTo>
                      <a:pt x="17874" y="16286"/>
                      <a:pt x="18249" y="16220"/>
                      <a:pt x="18627" y="16141"/>
                    </a:cubicBezTo>
                    <a:cubicBezTo>
                      <a:pt x="18649" y="16136"/>
                      <a:pt x="18666" y="16136"/>
                      <a:pt x="18688" y="16136"/>
                    </a:cubicBezTo>
                    <a:cubicBezTo>
                      <a:pt x="18830" y="16136"/>
                      <a:pt x="18966" y="16237"/>
                      <a:pt x="18997" y="16383"/>
                    </a:cubicBezTo>
                    <a:cubicBezTo>
                      <a:pt x="19032" y="16554"/>
                      <a:pt x="18922" y="16722"/>
                      <a:pt x="18755" y="16757"/>
                    </a:cubicBezTo>
                    <a:cubicBezTo>
                      <a:pt x="16828" y="17153"/>
                      <a:pt x="14962" y="17307"/>
                      <a:pt x="13237" y="17307"/>
                    </a:cubicBezTo>
                    <a:cubicBezTo>
                      <a:pt x="7226" y="17307"/>
                      <a:pt x="2830" y="15437"/>
                      <a:pt x="2772" y="15410"/>
                    </a:cubicBezTo>
                    <a:cubicBezTo>
                      <a:pt x="2614" y="15340"/>
                      <a:pt x="2540" y="15155"/>
                      <a:pt x="2610" y="14996"/>
                    </a:cubicBezTo>
                    <a:cubicBezTo>
                      <a:pt x="2663" y="14882"/>
                      <a:pt x="2778" y="14812"/>
                      <a:pt x="2896" y="14812"/>
                    </a:cubicBezTo>
                    <a:close/>
                    <a:moveTo>
                      <a:pt x="2012" y="0"/>
                    </a:moveTo>
                    <a:lnTo>
                      <a:pt x="2016" y="4"/>
                    </a:lnTo>
                    <a:lnTo>
                      <a:pt x="2016" y="10"/>
                    </a:lnTo>
                    <a:lnTo>
                      <a:pt x="4265" y="6394"/>
                    </a:lnTo>
                    <a:cubicBezTo>
                      <a:pt x="6403" y="7419"/>
                      <a:pt x="8405" y="8233"/>
                      <a:pt x="9576" y="8537"/>
                    </a:cubicBezTo>
                    <a:cubicBezTo>
                      <a:pt x="10394" y="8743"/>
                      <a:pt x="10337" y="8828"/>
                      <a:pt x="9651" y="8828"/>
                    </a:cubicBezTo>
                    <a:cubicBezTo>
                      <a:pt x="8845" y="8828"/>
                      <a:pt x="7170" y="8713"/>
                      <a:pt x="5028" y="8559"/>
                    </a:cubicBezTo>
                    <a:lnTo>
                      <a:pt x="5028" y="8559"/>
                    </a:lnTo>
                    <a:lnTo>
                      <a:pt x="6337" y="12281"/>
                    </a:lnTo>
                    <a:cubicBezTo>
                      <a:pt x="6372" y="12273"/>
                      <a:pt x="6407" y="12264"/>
                      <a:pt x="6438" y="12264"/>
                    </a:cubicBezTo>
                    <a:cubicBezTo>
                      <a:pt x="6562" y="12264"/>
                      <a:pt x="6676" y="12334"/>
                      <a:pt x="6728" y="12453"/>
                    </a:cubicBezTo>
                    <a:cubicBezTo>
                      <a:pt x="6799" y="12612"/>
                      <a:pt x="6724" y="12797"/>
                      <a:pt x="6566" y="12867"/>
                    </a:cubicBezTo>
                    <a:cubicBezTo>
                      <a:pt x="5211" y="13457"/>
                      <a:pt x="2900" y="14003"/>
                      <a:pt x="0" y="14490"/>
                    </a:cubicBezTo>
                    <a:cubicBezTo>
                      <a:pt x="2610" y="17782"/>
                      <a:pt x="5941" y="21487"/>
                      <a:pt x="9923" y="25522"/>
                    </a:cubicBezTo>
                    <a:cubicBezTo>
                      <a:pt x="14139" y="29799"/>
                      <a:pt x="17628" y="34138"/>
                      <a:pt x="20295" y="38415"/>
                    </a:cubicBezTo>
                    <a:lnTo>
                      <a:pt x="20378" y="38551"/>
                    </a:lnTo>
                    <a:lnTo>
                      <a:pt x="17707" y="45196"/>
                    </a:lnTo>
                    <a:lnTo>
                      <a:pt x="17637" y="46107"/>
                    </a:lnTo>
                    <a:cubicBezTo>
                      <a:pt x="22218" y="44369"/>
                      <a:pt x="27106" y="42265"/>
                      <a:pt x="29355" y="40501"/>
                    </a:cubicBezTo>
                    <a:cubicBezTo>
                      <a:pt x="32761" y="37826"/>
                      <a:pt x="38768" y="37434"/>
                      <a:pt x="42019" y="37434"/>
                    </a:cubicBezTo>
                    <a:cubicBezTo>
                      <a:pt x="43378" y="37434"/>
                      <a:pt x="44259" y="37500"/>
                      <a:pt x="44259" y="37500"/>
                    </a:cubicBezTo>
                    <a:cubicBezTo>
                      <a:pt x="44259" y="37500"/>
                      <a:pt x="29830" y="34455"/>
                      <a:pt x="31682" y="33650"/>
                    </a:cubicBezTo>
                    <a:cubicBezTo>
                      <a:pt x="33536" y="32840"/>
                      <a:pt x="19744" y="21738"/>
                      <a:pt x="17971" y="20049"/>
                    </a:cubicBezTo>
                    <a:cubicBezTo>
                      <a:pt x="17817" y="19899"/>
                      <a:pt x="17774" y="19767"/>
                      <a:pt x="17817" y="19639"/>
                    </a:cubicBezTo>
                    <a:lnTo>
                      <a:pt x="17817" y="19639"/>
                    </a:lnTo>
                    <a:cubicBezTo>
                      <a:pt x="21174" y="19925"/>
                      <a:pt x="31274" y="21284"/>
                      <a:pt x="38015" y="21284"/>
                    </a:cubicBezTo>
                    <a:cubicBezTo>
                      <a:pt x="39603" y="21284"/>
                      <a:pt x="40998" y="21210"/>
                      <a:pt x="42080" y="21025"/>
                    </a:cubicBezTo>
                    <a:cubicBezTo>
                      <a:pt x="48532" y="19943"/>
                      <a:pt x="38240" y="19304"/>
                      <a:pt x="33553" y="16775"/>
                    </a:cubicBezTo>
                    <a:cubicBezTo>
                      <a:pt x="30098" y="14909"/>
                      <a:pt x="24770" y="11820"/>
                      <a:pt x="22204" y="10323"/>
                    </a:cubicBezTo>
                    <a:cubicBezTo>
                      <a:pt x="17285" y="6341"/>
                      <a:pt x="9712" y="1567"/>
                      <a:pt x="20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70425" y="2308025"/>
                <a:ext cx="518175" cy="793500"/>
              </a:xfrm>
              <a:custGeom>
                <a:avLst/>
                <a:gdLst/>
                <a:ahLst/>
                <a:cxnLst/>
                <a:rect l="l" t="t" r="r" b="b"/>
                <a:pathLst>
                  <a:path w="20727" h="31740" extrusionOk="0">
                    <a:moveTo>
                      <a:pt x="348" y="0"/>
                    </a:moveTo>
                    <a:cubicBezTo>
                      <a:pt x="234" y="18"/>
                      <a:pt x="120" y="41"/>
                      <a:pt x="1" y="57"/>
                    </a:cubicBezTo>
                    <a:cubicBezTo>
                      <a:pt x="2196" y="2839"/>
                      <a:pt x="5396" y="6535"/>
                      <a:pt x="10047" y="11252"/>
                    </a:cubicBezTo>
                    <a:cubicBezTo>
                      <a:pt x="14940" y="16215"/>
                      <a:pt x="18205" y="20602"/>
                      <a:pt x="20379" y="24093"/>
                    </a:cubicBezTo>
                    <a:lnTo>
                      <a:pt x="17747" y="30635"/>
                    </a:lnTo>
                    <a:lnTo>
                      <a:pt x="17659" y="31740"/>
                    </a:lnTo>
                    <a:cubicBezTo>
                      <a:pt x="17765" y="31701"/>
                      <a:pt x="17875" y="31661"/>
                      <a:pt x="17985" y="31617"/>
                    </a:cubicBezTo>
                    <a:lnTo>
                      <a:pt x="18055" y="30706"/>
                    </a:lnTo>
                    <a:lnTo>
                      <a:pt x="20726" y="24061"/>
                    </a:lnTo>
                    <a:lnTo>
                      <a:pt x="20643" y="23925"/>
                    </a:lnTo>
                    <a:cubicBezTo>
                      <a:pt x="17976" y="19648"/>
                      <a:pt x="14487" y="15309"/>
                      <a:pt x="10271" y="11032"/>
                    </a:cubicBezTo>
                    <a:cubicBezTo>
                      <a:pt x="6289" y="6997"/>
                      <a:pt x="2958" y="3292"/>
                      <a:pt x="34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1089600" y="1937850"/>
                <a:ext cx="1347950" cy="419925"/>
              </a:xfrm>
              <a:custGeom>
                <a:avLst/>
                <a:gdLst/>
                <a:ahLst/>
                <a:cxnLst/>
                <a:rect l="l" t="t" r="r" b="b"/>
                <a:pathLst>
                  <a:path w="53918" h="16797" extrusionOk="0">
                    <a:moveTo>
                      <a:pt x="47736" y="0"/>
                    </a:moveTo>
                    <a:lnTo>
                      <a:pt x="47736" y="0"/>
                    </a:lnTo>
                    <a:cubicBezTo>
                      <a:pt x="48357" y="84"/>
                      <a:pt x="48976" y="199"/>
                      <a:pt x="49597" y="327"/>
                    </a:cubicBezTo>
                    <a:lnTo>
                      <a:pt x="49593" y="317"/>
                    </a:lnTo>
                    <a:cubicBezTo>
                      <a:pt x="48976" y="189"/>
                      <a:pt x="48357" y="84"/>
                      <a:pt x="47736" y="0"/>
                    </a:cubicBezTo>
                    <a:close/>
                    <a:moveTo>
                      <a:pt x="35820" y="7974"/>
                    </a:moveTo>
                    <a:cubicBezTo>
                      <a:pt x="33949" y="7974"/>
                      <a:pt x="32343" y="8049"/>
                      <a:pt x="31212" y="8238"/>
                    </a:cubicBezTo>
                    <a:cubicBezTo>
                      <a:pt x="24445" y="9373"/>
                      <a:pt x="37100" y="10729"/>
                      <a:pt x="38631" y="10971"/>
                    </a:cubicBezTo>
                    <a:cubicBezTo>
                      <a:pt x="39912" y="11168"/>
                      <a:pt x="28440" y="14209"/>
                      <a:pt x="18381" y="14209"/>
                    </a:cubicBezTo>
                    <a:cubicBezTo>
                      <a:pt x="16419" y="14209"/>
                      <a:pt x="14518" y="14090"/>
                      <a:pt x="12771" y="13818"/>
                    </a:cubicBezTo>
                    <a:cubicBezTo>
                      <a:pt x="7306" y="12964"/>
                      <a:pt x="4146" y="12752"/>
                      <a:pt x="2360" y="12752"/>
                    </a:cubicBezTo>
                    <a:cubicBezTo>
                      <a:pt x="644" y="12752"/>
                      <a:pt x="199" y="12947"/>
                      <a:pt x="199" y="12947"/>
                    </a:cubicBezTo>
                    <a:lnTo>
                      <a:pt x="1" y="13026"/>
                    </a:lnTo>
                    <a:cubicBezTo>
                      <a:pt x="2003" y="15423"/>
                      <a:pt x="5383" y="16273"/>
                      <a:pt x="7635" y="16572"/>
                    </a:cubicBezTo>
                    <a:cubicBezTo>
                      <a:pt x="8784" y="16726"/>
                      <a:pt x="10703" y="16796"/>
                      <a:pt x="13127" y="16796"/>
                    </a:cubicBezTo>
                    <a:cubicBezTo>
                      <a:pt x="24775" y="16796"/>
                      <a:pt x="48123" y="15124"/>
                      <a:pt x="53896" y="12608"/>
                    </a:cubicBezTo>
                    <a:cubicBezTo>
                      <a:pt x="53905" y="12603"/>
                      <a:pt x="53909" y="12603"/>
                      <a:pt x="53918" y="12598"/>
                    </a:cubicBezTo>
                    <a:lnTo>
                      <a:pt x="52607" y="8871"/>
                    </a:lnTo>
                    <a:cubicBezTo>
                      <a:pt x="50887" y="8749"/>
                      <a:pt x="48858" y="8595"/>
                      <a:pt x="46732" y="8449"/>
                    </a:cubicBezTo>
                    <a:cubicBezTo>
                      <a:pt x="46724" y="8449"/>
                      <a:pt x="46715" y="8449"/>
                      <a:pt x="46706" y="8445"/>
                    </a:cubicBezTo>
                    <a:cubicBezTo>
                      <a:pt x="43014" y="8194"/>
                      <a:pt x="39027" y="7974"/>
                      <a:pt x="35820" y="79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1082350" y="2252375"/>
                <a:ext cx="1366775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54671" h="4515" extrusionOk="0">
                    <a:moveTo>
                      <a:pt x="54309" y="0"/>
                    </a:moveTo>
                    <a:cubicBezTo>
                      <a:pt x="54278" y="0"/>
                      <a:pt x="54243" y="9"/>
                      <a:pt x="54208" y="17"/>
                    </a:cubicBezTo>
                    <a:cubicBezTo>
                      <a:pt x="54199" y="22"/>
                      <a:pt x="54195" y="22"/>
                      <a:pt x="54186" y="27"/>
                    </a:cubicBezTo>
                    <a:cubicBezTo>
                      <a:pt x="48413" y="2543"/>
                      <a:pt x="25065" y="4215"/>
                      <a:pt x="13417" y="4215"/>
                    </a:cubicBezTo>
                    <a:cubicBezTo>
                      <a:pt x="10993" y="4215"/>
                      <a:pt x="9074" y="4145"/>
                      <a:pt x="7925" y="3991"/>
                    </a:cubicBezTo>
                    <a:cubicBezTo>
                      <a:pt x="5673" y="3692"/>
                      <a:pt x="2293" y="2842"/>
                      <a:pt x="291" y="445"/>
                    </a:cubicBezTo>
                    <a:lnTo>
                      <a:pt x="0" y="559"/>
                    </a:lnTo>
                    <a:cubicBezTo>
                      <a:pt x="1818" y="2785"/>
                      <a:pt x="4868" y="3898"/>
                      <a:pt x="7886" y="4300"/>
                    </a:cubicBezTo>
                    <a:cubicBezTo>
                      <a:pt x="8960" y="4444"/>
                      <a:pt x="10808" y="4515"/>
                      <a:pt x="13166" y="4515"/>
                    </a:cubicBezTo>
                    <a:cubicBezTo>
                      <a:pt x="21887" y="4515"/>
                      <a:pt x="37627" y="3577"/>
                      <a:pt x="47304" y="2007"/>
                    </a:cubicBezTo>
                    <a:cubicBezTo>
                      <a:pt x="47379" y="2094"/>
                      <a:pt x="47449" y="2192"/>
                      <a:pt x="47524" y="2283"/>
                    </a:cubicBezTo>
                    <a:cubicBezTo>
                      <a:pt x="47643" y="2267"/>
                      <a:pt x="47757" y="2244"/>
                      <a:pt x="47871" y="2226"/>
                    </a:cubicBezTo>
                    <a:cubicBezTo>
                      <a:pt x="50771" y="1739"/>
                      <a:pt x="53082" y="1193"/>
                      <a:pt x="54437" y="603"/>
                    </a:cubicBezTo>
                    <a:cubicBezTo>
                      <a:pt x="54595" y="533"/>
                      <a:pt x="54670" y="348"/>
                      <a:pt x="54599" y="189"/>
                    </a:cubicBezTo>
                    <a:cubicBezTo>
                      <a:pt x="54547" y="70"/>
                      <a:pt x="54433" y="0"/>
                      <a:pt x="5430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2342600" y="2316050"/>
                <a:ext cx="4123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16493" h="2497" extrusionOk="0">
                    <a:moveTo>
                      <a:pt x="357" y="1"/>
                    </a:moveTo>
                    <a:cubicBezTo>
                      <a:pt x="239" y="1"/>
                      <a:pt x="124" y="71"/>
                      <a:pt x="71" y="185"/>
                    </a:cubicBezTo>
                    <a:cubicBezTo>
                      <a:pt x="1" y="344"/>
                      <a:pt x="75" y="529"/>
                      <a:pt x="233" y="599"/>
                    </a:cubicBezTo>
                    <a:cubicBezTo>
                      <a:pt x="291" y="626"/>
                      <a:pt x="4687" y="2496"/>
                      <a:pt x="10698" y="2496"/>
                    </a:cubicBezTo>
                    <a:cubicBezTo>
                      <a:pt x="12423" y="2496"/>
                      <a:pt x="14289" y="2342"/>
                      <a:pt x="16216" y="1946"/>
                    </a:cubicBezTo>
                    <a:cubicBezTo>
                      <a:pt x="16383" y="1911"/>
                      <a:pt x="16493" y="1743"/>
                      <a:pt x="16458" y="1572"/>
                    </a:cubicBezTo>
                    <a:cubicBezTo>
                      <a:pt x="16427" y="1426"/>
                      <a:pt x="16291" y="1325"/>
                      <a:pt x="16149" y="1325"/>
                    </a:cubicBezTo>
                    <a:cubicBezTo>
                      <a:pt x="16127" y="1325"/>
                      <a:pt x="16110" y="1325"/>
                      <a:pt x="16088" y="1330"/>
                    </a:cubicBezTo>
                    <a:cubicBezTo>
                      <a:pt x="15710" y="1409"/>
                      <a:pt x="15335" y="1475"/>
                      <a:pt x="14961" y="1536"/>
                    </a:cubicBezTo>
                    <a:cubicBezTo>
                      <a:pt x="13474" y="1774"/>
                      <a:pt x="12040" y="1871"/>
                      <a:pt x="10688" y="1871"/>
                    </a:cubicBezTo>
                    <a:cubicBezTo>
                      <a:pt x="6526" y="1871"/>
                      <a:pt x="3155" y="951"/>
                      <a:pt x="1532" y="410"/>
                    </a:cubicBezTo>
                    <a:cubicBezTo>
                      <a:pt x="872" y="190"/>
                      <a:pt x="497" y="31"/>
                      <a:pt x="485" y="23"/>
                    </a:cubicBezTo>
                    <a:cubicBezTo>
                      <a:pt x="445" y="5"/>
                      <a:pt x="401" y="1"/>
                      <a:pt x="357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2261950" y="1935975"/>
                <a:ext cx="123800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6786" extrusionOk="0">
                    <a:moveTo>
                      <a:pt x="177" y="0"/>
                    </a:moveTo>
                    <a:lnTo>
                      <a:pt x="1" y="4128"/>
                    </a:lnTo>
                    <a:cubicBezTo>
                      <a:pt x="1511" y="5043"/>
                      <a:pt x="3270" y="5981"/>
                      <a:pt x="4952" y="6786"/>
                    </a:cubicBezTo>
                    <a:lnTo>
                      <a:pt x="2703" y="402"/>
                    </a:lnTo>
                    <a:cubicBezTo>
                      <a:pt x="2082" y="274"/>
                      <a:pt x="1462" y="159"/>
                      <a:pt x="841" y="75"/>
                    </a:cubicBezTo>
                    <a:lnTo>
                      <a:pt x="829" y="75"/>
                    </a:lnTo>
                    <a:cubicBezTo>
                      <a:pt x="595" y="45"/>
                      <a:pt x="392" y="22"/>
                      <a:pt x="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3925" y="1523025"/>
                <a:ext cx="511475" cy="293625"/>
              </a:xfrm>
              <a:custGeom>
                <a:avLst/>
                <a:gdLst/>
                <a:ahLst/>
                <a:cxnLst/>
                <a:rect l="l" t="t" r="r" b="b"/>
                <a:pathLst>
                  <a:path w="20459" h="11745" extrusionOk="0">
                    <a:moveTo>
                      <a:pt x="14" y="4013"/>
                    </a:moveTo>
                    <a:cubicBezTo>
                      <a:pt x="9" y="4035"/>
                      <a:pt x="5" y="4057"/>
                      <a:pt x="1" y="4083"/>
                    </a:cubicBezTo>
                    <a:lnTo>
                      <a:pt x="2619" y="7106"/>
                    </a:lnTo>
                    <a:cubicBezTo>
                      <a:pt x="2649" y="7093"/>
                      <a:pt x="2663" y="7084"/>
                      <a:pt x="2667" y="7084"/>
                    </a:cubicBezTo>
                    <a:cubicBezTo>
                      <a:pt x="2698" y="7062"/>
                      <a:pt x="2738" y="7049"/>
                      <a:pt x="2773" y="7045"/>
                    </a:cubicBezTo>
                    <a:cubicBezTo>
                      <a:pt x="1831" y="6073"/>
                      <a:pt x="899" y="5056"/>
                      <a:pt x="14" y="4013"/>
                    </a:cubicBezTo>
                    <a:close/>
                    <a:moveTo>
                      <a:pt x="15913" y="0"/>
                    </a:moveTo>
                    <a:cubicBezTo>
                      <a:pt x="16352" y="1909"/>
                      <a:pt x="16599" y="4563"/>
                      <a:pt x="15834" y="7520"/>
                    </a:cubicBezTo>
                    <a:lnTo>
                      <a:pt x="17483" y="8092"/>
                    </a:lnTo>
                    <a:cubicBezTo>
                      <a:pt x="18210" y="6406"/>
                      <a:pt x="19309" y="4625"/>
                      <a:pt x="20379" y="3080"/>
                    </a:cubicBezTo>
                    <a:cubicBezTo>
                      <a:pt x="20427" y="2895"/>
                      <a:pt x="20458" y="2785"/>
                      <a:pt x="20458" y="2785"/>
                    </a:cubicBezTo>
                    <a:lnTo>
                      <a:pt x="15913" y="0"/>
                    </a:lnTo>
                    <a:close/>
                    <a:moveTo>
                      <a:pt x="15666" y="8128"/>
                    </a:moveTo>
                    <a:cubicBezTo>
                      <a:pt x="15627" y="8250"/>
                      <a:pt x="15586" y="8370"/>
                      <a:pt x="15547" y="8488"/>
                    </a:cubicBezTo>
                    <a:lnTo>
                      <a:pt x="17237" y="8691"/>
                    </a:lnTo>
                    <a:cubicBezTo>
                      <a:pt x="17241" y="8686"/>
                      <a:pt x="17241" y="8677"/>
                      <a:pt x="17245" y="8673"/>
                    </a:cubicBezTo>
                    <a:lnTo>
                      <a:pt x="15666" y="8128"/>
                    </a:lnTo>
                    <a:close/>
                    <a:moveTo>
                      <a:pt x="14403" y="10715"/>
                    </a:moveTo>
                    <a:cubicBezTo>
                      <a:pt x="14077" y="11138"/>
                      <a:pt x="13712" y="11485"/>
                      <a:pt x="13307" y="11745"/>
                    </a:cubicBezTo>
                    <a:cubicBezTo>
                      <a:pt x="13765" y="11481"/>
                      <a:pt x="14122" y="11111"/>
                      <a:pt x="14403" y="107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2065925" y="1640500"/>
                <a:ext cx="100475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6249" extrusionOk="0">
                    <a:moveTo>
                      <a:pt x="2768" y="1"/>
                    </a:moveTo>
                    <a:cubicBezTo>
                      <a:pt x="1911" y="1333"/>
                      <a:pt x="1105" y="2759"/>
                      <a:pt x="581" y="4067"/>
                    </a:cubicBezTo>
                    <a:lnTo>
                      <a:pt x="766" y="4089"/>
                    </a:lnTo>
                    <a:lnTo>
                      <a:pt x="138" y="5444"/>
                    </a:lnTo>
                    <a:cubicBezTo>
                      <a:pt x="71" y="5720"/>
                      <a:pt x="23" y="5994"/>
                      <a:pt x="0" y="6248"/>
                    </a:cubicBezTo>
                    <a:lnTo>
                      <a:pt x="4019" y="4968"/>
                    </a:lnTo>
                    <a:cubicBezTo>
                      <a:pt x="3944" y="4678"/>
                      <a:pt x="3706" y="3882"/>
                      <a:pt x="3032" y="2777"/>
                    </a:cubicBezTo>
                    <a:cubicBezTo>
                      <a:pt x="2619" y="2095"/>
                      <a:pt x="2636" y="978"/>
                      <a:pt x="2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2058900" y="1600000"/>
                <a:ext cx="84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380" h="7958" extrusionOk="0">
                    <a:moveTo>
                      <a:pt x="246" y="5594"/>
                    </a:moveTo>
                    <a:cubicBezTo>
                      <a:pt x="242" y="5598"/>
                      <a:pt x="242" y="5607"/>
                      <a:pt x="238" y="5612"/>
                    </a:cubicBezTo>
                    <a:lnTo>
                      <a:pt x="339" y="5624"/>
                    </a:lnTo>
                    <a:lnTo>
                      <a:pt x="246" y="5594"/>
                    </a:lnTo>
                    <a:close/>
                    <a:moveTo>
                      <a:pt x="3380" y="1"/>
                    </a:moveTo>
                    <a:cubicBezTo>
                      <a:pt x="2310" y="1546"/>
                      <a:pt x="1211" y="3327"/>
                      <a:pt x="484" y="5013"/>
                    </a:cubicBezTo>
                    <a:lnTo>
                      <a:pt x="555" y="5035"/>
                    </a:lnTo>
                    <a:cubicBezTo>
                      <a:pt x="718" y="5092"/>
                      <a:pt x="805" y="5273"/>
                      <a:pt x="748" y="5435"/>
                    </a:cubicBezTo>
                    <a:cubicBezTo>
                      <a:pt x="709" y="5550"/>
                      <a:pt x="608" y="5630"/>
                      <a:pt x="493" y="5642"/>
                    </a:cubicBezTo>
                    <a:lnTo>
                      <a:pt x="862" y="5687"/>
                    </a:lnTo>
                    <a:cubicBezTo>
                      <a:pt x="1386" y="4379"/>
                      <a:pt x="2192" y="2953"/>
                      <a:pt x="3049" y="1621"/>
                    </a:cubicBezTo>
                    <a:cubicBezTo>
                      <a:pt x="3142" y="947"/>
                      <a:pt x="3287" y="344"/>
                      <a:pt x="3380" y="1"/>
                    </a:cubicBezTo>
                    <a:close/>
                    <a:moveTo>
                      <a:pt x="419" y="7064"/>
                    </a:moveTo>
                    <a:lnTo>
                      <a:pt x="0" y="7957"/>
                    </a:lnTo>
                    <a:lnTo>
                      <a:pt x="281" y="7868"/>
                    </a:lnTo>
                    <a:cubicBezTo>
                      <a:pt x="304" y="7614"/>
                      <a:pt x="352" y="7340"/>
                      <a:pt x="419" y="7064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526450" y="1382175"/>
                <a:ext cx="509025" cy="434575"/>
              </a:xfrm>
              <a:custGeom>
                <a:avLst/>
                <a:gdLst/>
                <a:ahLst/>
                <a:cxnLst/>
                <a:rect l="l" t="t" r="r" b="b"/>
                <a:pathLst>
                  <a:path w="20361" h="17383" extrusionOk="0">
                    <a:moveTo>
                      <a:pt x="2671" y="1"/>
                    </a:moveTo>
                    <a:cubicBezTo>
                      <a:pt x="2596" y="129"/>
                      <a:pt x="2491" y="257"/>
                      <a:pt x="2355" y="384"/>
                    </a:cubicBezTo>
                    <a:cubicBezTo>
                      <a:pt x="1985" y="815"/>
                      <a:pt x="1589" y="1150"/>
                      <a:pt x="1118" y="1251"/>
                    </a:cubicBezTo>
                    <a:lnTo>
                      <a:pt x="1105" y="1268"/>
                    </a:lnTo>
                    <a:cubicBezTo>
                      <a:pt x="1105" y="1268"/>
                      <a:pt x="744" y="1489"/>
                      <a:pt x="120" y="1647"/>
                    </a:cubicBezTo>
                    <a:cubicBezTo>
                      <a:pt x="45" y="1678"/>
                      <a:pt x="1" y="1696"/>
                      <a:pt x="1" y="1696"/>
                    </a:cubicBezTo>
                    <a:cubicBezTo>
                      <a:pt x="1" y="1696"/>
                      <a:pt x="128" y="1934"/>
                      <a:pt x="265" y="2497"/>
                    </a:cubicBezTo>
                    <a:cubicBezTo>
                      <a:pt x="1972" y="6355"/>
                      <a:pt x="5801" y="10633"/>
                      <a:pt x="9302" y="14020"/>
                    </a:cubicBezTo>
                    <a:cubicBezTo>
                      <a:pt x="11578" y="16221"/>
                      <a:pt x="13717" y="17383"/>
                      <a:pt x="15446" y="17383"/>
                    </a:cubicBezTo>
                    <a:cubicBezTo>
                      <a:pt x="15762" y="17383"/>
                      <a:pt x="16061" y="17343"/>
                      <a:pt x="16348" y="17268"/>
                    </a:cubicBezTo>
                    <a:cubicBezTo>
                      <a:pt x="17777" y="16881"/>
                      <a:pt x="18821" y="15539"/>
                      <a:pt x="19450" y="13281"/>
                    </a:cubicBezTo>
                    <a:cubicBezTo>
                      <a:pt x="19455" y="13277"/>
                      <a:pt x="19455" y="13268"/>
                      <a:pt x="19455" y="13264"/>
                    </a:cubicBezTo>
                    <a:cubicBezTo>
                      <a:pt x="20361" y="10003"/>
                      <a:pt x="19952" y="7072"/>
                      <a:pt x="19432" y="5155"/>
                    </a:cubicBezTo>
                    <a:lnTo>
                      <a:pt x="19384" y="5128"/>
                    </a:lnTo>
                    <a:lnTo>
                      <a:pt x="19384" y="5128"/>
                    </a:lnTo>
                    <a:cubicBezTo>
                      <a:pt x="19384" y="5128"/>
                      <a:pt x="19463" y="7442"/>
                      <a:pt x="19489" y="9462"/>
                    </a:cubicBezTo>
                    <a:cubicBezTo>
                      <a:pt x="19520" y="11477"/>
                      <a:pt x="18214" y="15737"/>
                      <a:pt x="16400" y="16041"/>
                    </a:cubicBezTo>
                    <a:cubicBezTo>
                      <a:pt x="16282" y="16063"/>
                      <a:pt x="16172" y="16071"/>
                      <a:pt x="16071" y="16071"/>
                    </a:cubicBezTo>
                    <a:cubicBezTo>
                      <a:pt x="14570" y="16071"/>
                      <a:pt x="14390" y="14105"/>
                      <a:pt x="12312" y="12996"/>
                    </a:cubicBezTo>
                    <a:cubicBezTo>
                      <a:pt x="10095" y="11816"/>
                      <a:pt x="10095" y="11816"/>
                      <a:pt x="8023" y="9674"/>
                    </a:cubicBezTo>
                    <a:cubicBezTo>
                      <a:pt x="7064" y="8683"/>
                      <a:pt x="6733" y="8094"/>
                      <a:pt x="6483" y="7539"/>
                    </a:cubicBezTo>
                    <a:cubicBezTo>
                      <a:pt x="6355" y="7601"/>
                      <a:pt x="6219" y="7631"/>
                      <a:pt x="6077" y="7631"/>
                    </a:cubicBezTo>
                    <a:cubicBezTo>
                      <a:pt x="5884" y="7631"/>
                      <a:pt x="5691" y="7570"/>
                      <a:pt x="5527" y="7442"/>
                    </a:cubicBezTo>
                    <a:cubicBezTo>
                      <a:pt x="5127" y="7139"/>
                      <a:pt x="5048" y="6567"/>
                      <a:pt x="5356" y="6166"/>
                    </a:cubicBezTo>
                    <a:cubicBezTo>
                      <a:pt x="5435" y="6061"/>
                      <a:pt x="5532" y="5977"/>
                      <a:pt x="5642" y="5920"/>
                    </a:cubicBezTo>
                    <a:cubicBezTo>
                      <a:pt x="5496" y="5704"/>
                      <a:pt x="5316" y="5462"/>
                      <a:pt x="5096" y="5194"/>
                    </a:cubicBezTo>
                    <a:cubicBezTo>
                      <a:pt x="4973" y="5044"/>
                      <a:pt x="4859" y="4891"/>
                      <a:pt x="4744" y="4736"/>
                    </a:cubicBezTo>
                    <a:lnTo>
                      <a:pt x="4233" y="5748"/>
                    </a:lnTo>
                    <a:cubicBezTo>
                      <a:pt x="4181" y="5858"/>
                      <a:pt x="4071" y="5920"/>
                      <a:pt x="3957" y="5920"/>
                    </a:cubicBezTo>
                    <a:cubicBezTo>
                      <a:pt x="3908" y="5920"/>
                      <a:pt x="3859" y="5911"/>
                      <a:pt x="3816" y="5889"/>
                    </a:cubicBezTo>
                    <a:cubicBezTo>
                      <a:pt x="3662" y="5809"/>
                      <a:pt x="3600" y="5620"/>
                      <a:pt x="3675" y="5466"/>
                    </a:cubicBezTo>
                    <a:lnTo>
                      <a:pt x="4348" y="4129"/>
                    </a:lnTo>
                    <a:cubicBezTo>
                      <a:pt x="3177" y="2198"/>
                      <a:pt x="2671" y="1"/>
                      <a:pt x="2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533050" y="1444575"/>
                <a:ext cx="515875" cy="382650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15306" extrusionOk="0">
                    <a:moveTo>
                      <a:pt x="19168" y="2659"/>
                    </a:moveTo>
                    <a:cubicBezTo>
                      <a:pt x="19688" y="4576"/>
                      <a:pt x="20097" y="7507"/>
                      <a:pt x="19191" y="10768"/>
                    </a:cubicBezTo>
                    <a:cubicBezTo>
                      <a:pt x="19195" y="10764"/>
                      <a:pt x="19195" y="10759"/>
                      <a:pt x="19195" y="10759"/>
                    </a:cubicBezTo>
                    <a:cubicBezTo>
                      <a:pt x="19239" y="10627"/>
                      <a:pt x="19362" y="10548"/>
                      <a:pt x="19494" y="10548"/>
                    </a:cubicBezTo>
                    <a:cubicBezTo>
                      <a:pt x="19525" y="10548"/>
                      <a:pt x="19560" y="10553"/>
                      <a:pt x="19595" y="10566"/>
                    </a:cubicBezTo>
                    <a:lnTo>
                      <a:pt x="19869" y="10658"/>
                    </a:lnTo>
                    <a:cubicBezTo>
                      <a:pt x="20634" y="7701"/>
                      <a:pt x="20387" y="5047"/>
                      <a:pt x="19948" y="3138"/>
                    </a:cubicBezTo>
                    <a:lnTo>
                      <a:pt x="19168" y="2659"/>
                    </a:lnTo>
                    <a:close/>
                    <a:moveTo>
                      <a:pt x="1" y="1"/>
                    </a:moveTo>
                    <a:cubicBezTo>
                      <a:pt x="49" y="190"/>
                      <a:pt x="98" y="419"/>
                      <a:pt x="141" y="687"/>
                    </a:cubicBezTo>
                    <a:cubicBezTo>
                      <a:pt x="317" y="1743"/>
                      <a:pt x="3701" y="6152"/>
                      <a:pt x="3701" y="6152"/>
                    </a:cubicBezTo>
                    <a:cubicBezTo>
                      <a:pt x="3701" y="6152"/>
                      <a:pt x="3711" y="6329"/>
                      <a:pt x="3727" y="6609"/>
                    </a:cubicBezTo>
                    <a:cubicBezTo>
                      <a:pt x="3745" y="6609"/>
                      <a:pt x="3758" y="6605"/>
                      <a:pt x="3776" y="6605"/>
                    </a:cubicBezTo>
                    <a:cubicBezTo>
                      <a:pt x="3802" y="6605"/>
                      <a:pt x="3825" y="6609"/>
                      <a:pt x="3851" y="6614"/>
                    </a:cubicBezTo>
                    <a:cubicBezTo>
                      <a:pt x="4018" y="6654"/>
                      <a:pt x="4119" y="6821"/>
                      <a:pt x="4080" y="6993"/>
                    </a:cubicBezTo>
                    <a:cubicBezTo>
                      <a:pt x="4080" y="6997"/>
                      <a:pt x="4066" y="7054"/>
                      <a:pt x="4049" y="7151"/>
                    </a:cubicBezTo>
                    <a:cubicBezTo>
                      <a:pt x="4934" y="8194"/>
                      <a:pt x="5866" y="9211"/>
                      <a:pt x="6808" y="10183"/>
                    </a:cubicBezTo>
                    <a:cubicBezTo>
                      <a:pt x="6826" y="10178"/>
                      <a:pt x="6843" y="10178"/>
                      <a:pt x="6861" y="10178"/>
                    </a:cubicBezTo>
                    <a:cubicBezTo>
                      <a:pt x="6966" y="10178"/>
                      <a:pt x="7072" y="10227"/>
                      <a:pt x="7129" y="10324"/>
                    </a:cubicBezTo>
                    <a:cubicBezTo>
                      <a:pt x="7169" y="10389"/>
                      <a:pt x="7182" y="10460"/>
                      <a:pt x="7173" y="10531"/>
                    </a:cubicBezTo>
                    <a:cubicBezTo>
                      <a:pt x="7397" y="10504"/>
                      <a:pt x="7539" y="10482"/>
                      <a:pt x="7539" y="10482"/>
                    </a:cubicBezTo>
                    <a:cubicBezTo>
                      <a:pt x="7539" y="10482"/>
                      <a:pt x="11674" y="14759"/>
                      <a:pt x="15177" y="15261"/>
                    </a:cubicBezTo>
                    <a:cubicBezTo>
                      <a:pt x="15380" y="15291"/>
                      <a:pt x="15569" y="15305"/>
                      <a:pt x="15750" y="15305"/>
                    </a:cubicBezTo>
                    <a:cubicBezTo>
                      <a:pt x="16378" y="15305"/>
                      <a:pt x="16906" y="15141"/>
                      <a:pt x="17342" y="14883"/>
                    </a:cubicBezTo>
                    <a:cubicBezTo>
                      <a:pt x="17747" y="14623"/>
                      <a:pt x="18112" y="14276"/>
                      <a:pt x="18438" y="13853"/>
                    </a:cubicBezTo>
                    <a:cubicBezTo>
                      <a:pt x="19177" y="12814"/>
                      <a:pt x="19384" y="11599"/>
                      <a:pt x="19384" y="11599"/>
                    </a:cubicBezTo>
                    <a:lnTo>
                      <a:pt x="19582" y="11626"/>
                    </a:lnTo>
                    <a:cubicBezTo>
                      <a:pt x="19621" y="11508"/>
                      <a:pt x="19662" y="11388"/>
                      <a:pt x="19701" y="11266"/>
                    </a:cubicBezTo>
                    <a:lnTo>
                      <a:pt x="19388" y="11155"/>
                    </a:lnTo>
                    <a:cubicBezTo>
                      <a:pt x="19235" y="11102"/>
                      <a:pt x="19150" y="10939"/>
                      <a:pt x="19186" y="10785"/>
                    </a:cubicBezTo>
                    <a:lnTo>
                      <a:pt x="19186" y="10785"/>
                    </a:lnTo>
                    <a:cubicBezTo>
                      <a:pt x="18557" y="13043"/>
                      <a:pt x="17513" y="14385"/>
                      <a:pt x="16084" y="14772"/>
                    </a:cubicBezTo>
                    <a:cubicBezTo>
                      <a:pt x="15797" y="14847"/>
                      <a:pt x="15498" y="14887"/>
                      <a:pt x="15182" y="14887"/>
                    </a:cubicBezTo>
                    <a:cubicBezTo>
                      <a:pt x="13453" y="14887"/>
                      <a:pt x="11314" y="13725"/>
                      <a:pt x="9038" y="11524"/>
                    </a:cubicBezTo>
                    <a:cubicBezTo>
                      <a:pt x="5537" y="8137"/>
                      <a:pt x="1708" y="3859"/>
                      <a:pt x="1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554375" y="1391775"/>
                <a:ext cx="309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868" extrusionOk="0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934" y="277"/>
                      <a:pt x="508" y="541"/>
                      <a:pt x="94" y="758"/>
                    </a:cubicBezTo>
                    <a:lnTo>
                      <a:pt x="1" y="867"/>
                    </a:lnTo>
                    <a:cubicBezTo>
                      <a:pt x="472" y="766"/>
                      <a:pt x="868" y="431"/>
                      <a:pt x="1238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52625" y="1530175"/>
                <a:ext cx="35900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712" extrusionOk="0">
                    <a:moveTo>
                      <a:pt x="595" y="0"/>
                    </a:moveTo>
                    <a:cubicBezTo>
                      <a:pt x="485" y="57"/>
                      <a:pt x="388" y="141"/>
                      <a:pt x="309" y="246"/>
                    </a:cubicBezTo>
                    <a:cubicBezTo>
                      <a:pt x="1" y="647"/>
                      <a:pt x="80" y="1219"/>
                      <a:pt x="480" y="1522"/>
                    </a:cubicBezTo>
                    <a:cubicBezTo>
                      <a:pt x="644" y="1650"/>
                      <a:pt x="837" y="1711"/>
                      <a:pt x="1030" y="1711"/>
                    </a:cubicBezTo>
                    <a:cubicBezTo>
                      <a:pt x="1172" y="1711"/>
                      <a:pt x="1308" y="1681"/>
                      <a:pt x="1436" y="1619"/>
                    </a:cubicBezTo>
                    <a:cubicBezTo>
                      <a:pt x="1215" y="1136"/>
                      <a:pt x="1057" y="677"/>
                      <a:pt x="595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30750" y="1625075"/>
                <a:ext cx="68650" cy="7882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3153" extrusionOk="0">
                    <a:moveTo>
                      <a:pt x="128" y="1"/>
                    </a:moveTo>
                    <a:cubicBezTo>
                      <a:pt x="75" y="291"/>
                      <a:pt x="0" y="829"/>
                      <a:pt x="9" y="1370"/>
                    </a:cubicBezTo>
                    <a:cubicBezTo>
                      <a:pt x="67" y="1770"/>
                      <a:pt x="132" y="2157"/>
                      <a:pt x="220" y="2470"/>
                    </a:cubicBezTo>
                    <a:cubicBezTo>
                      <a:pt x="339" y="2716"/>
                      <a:pt x="515" y="2901"/>
                      <a:pt x="779" y="2976"/>
                    </a:cubicBezTo>
                    <a:cubicBezTo>
                      <a:pt x="1267" y="3108"/>
                      <a:pt x="1659" y="3152"/>
                      <a:pt x="1962" y="3152"/>
                    </a:cubicBezTo>
                    <a:cubicBezTo>
                      <a:pt x="2394" y="3152"/>
                      <a:pt x="2649" y="3064"/>
                      <a:pt x="2746" y="3024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26225" y="1609700"/>
                <a:ext cx="8637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983" extrusionOk="0">
                    <a:moveTo>
                      <a:pt x="49" y="0"/>
                    </a:moveTo>
                    <a:cubicBezTo>
                      <a:pt x="31" y="0"/>
                      <a:pt x="18" y="4"/>
                      <a:pt x="0" y="4"/>
                    </a:cubicBezTo>
                    <a:cubicBezTo>
                      <a:pt x="27" y="484"/>
                      <a:pt x="89" y="1259"/>
                      <a:pt x="190" y="1985"/>
                    </a:cubicBezTo>
                    <a:cubicBezTo>
                      <a:pt x="181" y="1444"/>
                      <a:pt x="256" y="906"/>
                      <a:pt x="309" y="616"/>
                    </a:cubicBezTo>
                    <a:cubicBezTo>
                      <a:pt x="313" y="590"/>
                      <a:pt x="317" y="568"/>
                      <a:pt x="322" y="546"/>
                    </a:cubicBezTo>
                    <a:cubicBezTo>
                      <a:pt x="339" y="449"/>
                      <a:pt x="353" y="392"/>
                      <a:pt x="353" y="388"/>
                    </a:cubicBezTo>
                    <a:cubicBezTo>
                      <a:pt x="392" y="216"/>
                      <a:pt x="291" y="49"/>
                      <a:pt x="124" y="9"/>
                    </a:cubicBezTo>
                    <a:cubicBezTo>
                      <a:pt x="98" y="4"/>
                      <a:pt x="75" y="0"/>
                      <a:pt x="49" y="0"/>
                    </a:cubicBezTo>
                    <a:close/>
                    <a:moveTo>
                      <a:pt x="401" y="3085"/>
                    </a:moveTo>
                    <a:lnTo>
                      <a:pt x="401" y="3085"/>
                    </a:lnTo>
                    <a:cubicBezTo>
                      <a:pt x="410" y="3124"/>
                      <a:pt x="419" y="3164"/>
                      <a:pt x="432" y="3199"/>
                    </a:cubicBezTo>
                    <a:cubicBezTo>
                      <a:pt x="621" y="3837"/>
                      <a:pt x="1589" y="3983"/>
                      <a:pt x="2439" y="3983"/>
                    </a:cubicBezTo>
                    <a:cubicBezTo>
                      <a:pt x="2825" y="3983"/>
                      <a:pt x="3191" y="3952"/>
                      <a:pt x="3446" y="3926"/>
                    </a:cubicBezTo>
                    <a:cubicBezTo>
                      <a:pt x="3455" y="3855"/>
                      <a:pt x="3442" y="3784"/>
                      <a:pt x="3402" y="3719"/>
                    </a:cubicBezTo>
                    <a:cubicBezTo>
                      <a:pt x="3345" y="3622"/>
                      <a:pt x="3239" y="3573"/>
                      <a:pt x="3134" y="3573"/>
                    </a:cubicBezTo>
                    <a:cubicBezTo>
                      <a:pt x="3116" y="3573"/>
                      <a:pt x="3099" y="3573"/>
                      <a:pt x="3081" y="3578"/>
                    </a:cubicBezTo>
                    <a:cubicBezTo>
                      <a:pt x="3046" y="3582"/>
                      <a:pt x="3006" y="3595"/>
                      <a:pt x="2975" y="3617"/>
                    </a:cubicBezTo>
                    <a:cubicBezTo>
                      <a:pt x="2971" y="3617"/>
                      <a:pt x="2957" y="3626"/>
                      <a:pt x="2927" y="3639"/>
                    </a:cubicBezTo>
                    <a:cubicBezTo>
                      <a:pt x="2830" y="3679"/>
                      <a:pt x="2575" y="3767"/>
                      <a:pt x="2143" y="3767"/>
                    </a:cubicBezTo>
                    <a:cubicBezTo>
                      <a:pt x="1840" y="3767"/>
                      <a:pt x="1448" y="3723"/>
                      <a:pt x="960" y="3591"/>
                    </a:cubicBezTo>
                    <a:cubicBezTo>
                      <a:pt x="696" y="3516"/>
                      <a:pt x="520" y="3331"/>
                      <a:pt x="401" y="3085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529425" y="1410700"/>
                <a:ext cx="273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507" extrusionOk="0">
                    <a:moveTo>
                      <a:pt x="1092" y="1"/>
                    </a:moveTo>
                    <a:cubicBezTo>
                      <a:pt x="635" y="242"/>
                      <a:pt x="203" y="427"/>
                      <a:pt x="1" y="506"/>
                    </a:cubicBezTo>
                    <a:cubicBezTo>
                      <a:pt x="625" y="348"/>
                      <a:pt x="986" y="127"/>
                      <a:pt x="986" y="127"/>
                    </a:cubicBezTo>
                    <a:lnTo>
                      <a:pt x="999" y="110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2053625" y="1764700"/>
                <a:ext cx="11345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1818" extrusionOk="0">
                    <a:moveTo>
                      <a:pt x="4511" y="0"/>
                    </a:moveTo>
                    <a:lnTo>
                      <a:pt x="492" y="1280"/>
                    </a:lnTo>
                    <a:lnTo>
                      <a:pt x="211" y="1369"/>
                    </a:lnTo>
                    <a:lnTo>
                      <a:pt x="0" y="1818"/>
                    </a:lnTo>
                    <a:lnTo>
                      <a:pt x="4537" y="124"/>
                    </a:lnTo>
                    <a:cubicBezTo>
                      <a:pt x="4537" y="124"/>
                      <a:pt x="4528" y="84"/>
                      <a:pt x="4511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616425" y="1485400"/>
                <a:ext cx="28650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792" extrusionOk="0">
                    <a:moveTo>
                      <a:pt x="749" y="0"/>
                    </a:moveTo>
                    <a:lnTo>
                      <a:pt x="76" y="1337"/>
                    </a:lnTo>
                    <a:cubicBezTo>
                      <a:pt x="1" y="1491"/>
                      <a:pt x="63" y="1680"/>
                      <a:pt x="217" y="1760"/>
                    </a:cubicBezTo>
                    <a:cubicBezTo>
                      <a:pt x="260" y="1782"/>
                      <a:pt x="309" y="1791"/>
                      <a:pt x="358" y="1791"/>
                    </a:cubicBezTo>
                    <a:cubicBezTo>
                      <a:pt x="472" y="1791"/>
                      <a:pt x="582" y="1729"/>
                      <a:pt x="634" y="1619"/>
                    </a:cubicBezTo>
                    <a:lnTo>
                      <a:pt x="1145" y="607"/>
                    </a:lnTo>
                    <a:cubicBezTo>
                      <a:pt x="1009" y="409"/>
                      <a:pt x="877" y="207"/>
                      <a:pt x="749" y="0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2011800" y="1708250"/>
                <a:ext cx="6725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13" extrusionOk="0">
                    <a:moveTo>
                      <a:pt x="344" y="1"/>
                    </a:moveTo>
                    <a:cubicBezTo>
                      <a:pt x="212" y="1"/>
                      <a:pt x="89" y="80"/>
                      <a:pt x="45" y="212"/>
                    </a:cubicBezTo>
                    <a:cubicBezTo>
                      <a:pt x="45" y="212"/>
                      <a:pt x="45" y="217"/>
                      <a:pt x="41" y="221"/>
                    </a:cubicBezTo>
                    <a:cubicBezTo>
                      <a:pt x="41" y="225"/>
                      <a:pt x="41" y="234"/>
                      <a:pt x="36" y="238"/>
                    </a:cubicBezTo>
                    <a:cubicBezTo>
                      <a:pt x="0" y="392"/>
                      <a:pt x="85" y="555"/>
                      <a:pt x="238" y="608"/>
                    </a:cubicBezTo>
                    <a:lnTo>
                      <a:pt x="551" y="719"/>
                    </a:lnTo>
                    <a:lnTo>
                      <a:pt x="2130" y="1264"/>
                    </a:lnTo>
                    <a:lnTo>
                      <a:pt x="2223" y="1294"/>
                    </a:lnTo>
                    <a:lnTo>
                      <a:pt x="2377" y="1312"/>
                    </a:lnTo>
                    <a:cubicBezTo>
                      <a:pt x="2492" y="1300"/>
                      <a:pt x="2593" y="1220"/>
                      <a:pt x="2632" y="1105"/>
                    </a:cubicBezTo>
                    <a:cubicBezTo>
                      <a:pt x="2689" y="943"/>
                      <a:pt x="2602" y="762"/>
                      <a:pt x="2439" y="705"/>
                    </a:cubicBezTo>
                    <a:lnTo>
                      <a:pt x="2368" y="683"/>
                    </a:lnTo>
                    <a:lnTo>
                      <a:pt x="719" y="111"/>
                    </a:lnTo>
                    <a:lnTo>
                      <a:pt x="445" y="19"/>
                    </a:lnTo>
                    <a:cubicBezTo>
                      <a:pt x="410" y="6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rgbClr val="3738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5873200" y="3016050"/>
                <a:ext cx="405050" cy="382750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15310" extrusionOk="0">
                    <a:moveTo>
                      <a:pt x="3031" y="0"/>
                    </a:moveTo>
                    <a:lnTo>
                      <a:pt x="0" y="11973"/>
                    </a:lnTo>
                    <a:lnTo>
                      <a:pt x="13166" y="15309"/>
                    </a:lnTo>
                    <a:lnTo>
                      <a:pt x="16202" y="333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5865050" y="3008175"/>
                <a:ext cx="421225" cy="398400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15936" extrusionOk="0">
                    <a:moveTo>
                      <a:pt x="3587" y="693"/>
                    </a:moveTo>
                    <a:lnTo>
                      <a:pt x="16145" y="3880"/>
                    </a:lnTo>
                    <a:lnTo>
                      <a:pt x="13268" y="15241"/>
                    </a:lnTo>
                    <a:lnTo>
                      <a:pt x="705" y="12060"/>
                    </a:lnTo>
                    <a:lnTo>
                      <a:pt x="3587" y="693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7" y="17"/>
                      <a:pt x="3199" y="47"/>
                    </a:cubicBezTo>
                    <a:cubicBezTo>
                      <a:pt x="3125" y="90"/>
                      <a:pt x="3077" y="157"/>
                      <a:pt x="3054" y="240"/>
                    </a:cubicBezTo>
                    <a:lnTo>
                      <a:pt x="22" y="12209"/>
                    </a:lnTo>
                    <a:cubicBezTo>
                      <a:pt x="0" y="12292"/>
                      <a:pt x="14" y="12377"/>
                      <a:pt x="57" y="12446"/>
                    </a:cubicBezTo>
                    <a:cubicBezTo>
                      <a:pt x="97" y="12517"/>
                      <a:pt x="168" y="12570"/>
                      <a:pt x="247" y="12592"/>
                    </a:cubicBezTo>
                    <a:lnTo>
                      <a:pt x="13417" y="15927"/>
                    </a:lnTo>
                    <a:cubicBezTo>
                      <a:pt x="13443" y="15931"/>
                      <a:pt x="13469" y="15936"/>
                      <a:pt x="13496" y="15936"/>
                    </a:cubicBezTo>
                    <a:cubicBezTo>
                      <a:pt x="13633" y="15936"/>
                      <a:pt x="13760" y="15844"/>
                      <a:pt x="13796" y="15698"/>
                    </a:cubicBezTo>
                    <a:lnTo>
                      <a:pt x="16832" y="3730"/>
                    </a:lnTo>
                    <a:cubicBezTo>
                      <a:pt x="16849" y="3646"/>
                      <a:pt x="16840" y="3563"/>
                      <a:pt x="16796" y="3492"/>
                    </a:cubicBezTo>
                    <a:cubicBezTo>
                      <a:pt x="16753" y="3421"/>
                      <a:pt x="16686" y="3368"/>
                      <a:pt x="16603" y="3347"/>
                    </a:cubicBezTo>
                    <a:lnTo>
                      <a:pt x="3437" y="11"/>
                    </a:lnTo>
                    <a:cubicBezTo>
                      <a:pt x="3410" y="4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5873200" y="3315375"/>
                <a:ext cx="354575" cy="138400"/>
              </a:xfrm>
              <a:custGeom>
                <a:avLst/>
                <a:gdLst/>
                <a:ahLst/>
                <a:cxnLst/>
                <a:rect l="l" t="t" r="r" b="b"/>
                <a:pathLst>
                  <a:path w="14183" h="5536" extrusionOk="0">
                    <a:moveTo>
                      <a:pt x="0" y="0"/>
                    </a:moveTo>
                    <a:lnTo>
                      <a:pt x="1130" y="1884"/>
                    </a:lnTo>
                    <a:lnTo>
                      <a:pt x="14183" y="5536"/>
                    </a:lnTo>
                    <a:lnTo>
                      <a:pt x="13166" y="3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5864825" y="3307550"/>
                <a:ext cx="371425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7" h="6162" extrusionOk="0">
                    <a:moveTo>
                      <a:pt x="996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72" y="1928"/>
                    </a:lnTo>
                    <a:lnTo>
                      <a:pt x="996" y="802"/>
                    </a:lnTo>
                    <a:close/>
                    <a:moveTo>
                      <a:pt x="331" y="0"/>
                    </a:moveTo>
                    <a:cubicBezTo>
                      <a:pt x="235" y="0"/>
                      <a:pt x="143" y="44"/>
                      <a:pt x="84" y="124"/>
                    </a:cubicBezTo>
                    <a:cubicBezTo>
                      <a:pt x="5" y="225"/>
                      <a:pt x="1" y="366"/>
                      <a:pt x="66" y="471"/>
                    </a:cubicBezTo>
                    <a:lnTo>
                      <a:pt x="1197" y="2360"/>
                    </a:lnTo>
                    <a:cubicBezTo>
                      <a:pt x="1242" y="2425"/>
                      <a:pt x="1307" y="2478"/>
                      <a:pt x="1382" y="2500"/>
                    </a:cubicBezTo>
                    <a:lnTo>
                      <a:pt x="14434" y="6148"/>
                    </a:lnTo>
                    <a:cubicBezTo>
                      <a:pt x="14465" y="6157"/>
                      <a:pt x="14491" y="6162"/>
                      <a:pt x="14518" y="6162"/>
                    </a:cubicBezTo>
                    <a:cubicBezTo>
                      <a:pt x="14609" y="6162"/>
                      <a:pt x="14698" y="6121"/>
                      <a:pt x="14759" y="6052"/>
                    </a:cubicBezTo>
                    <a:cubicBezTo>
                      <a:pt x="14834" y="5959"/>
                      <a:pt x="14857" y="5827"/>
                      <a:pt x="14804" y="5717"/>
                    </a:cubicBezTo>
                    <a:lnTo>
                      <a:pt x="13787" y="3517"/>
                    </a:lnTo>
                    <a:cubicBezTo>
                      <a:pt x="13748" y="3433"/>
                      <a:pt x="13673" y="3367"/>
                      <a:pt x="13580" y="3345"/>
                    </a:cubicBezTo>
                    <a:lnTo>
                      <a:pt x="409" y="10"/>
                    </a:lnTo>
                    <a:cubicBezTo>
                      <a:pt x="383" y="3"/>
                      <a:pt x="357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6202325" y="3099425"/>
                <a:ext cx="104975" cy="3543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4174" extrusionOk="0">
                    <a:moveTo>
                      <a:pt x="3037" y="0"/>
                    </a:moveTo>
                    <a:lnTo>
                      <a:pt x="1" y="11974"/>
                    </a:lnTo>
                    <a:lnTo>
                      <a:pt x="1018" y="14174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6194400" y="3091625"/>
                <a:ext cx="121050" cy="36997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14799" extrusionOk="0">
                    <a:moveTo>
                      <a:pt x="3477" y="1104"/>
                    </a:moveTo>
                    <a:lnTo>
                      <a:pt x="4176" y="2235"/>
                    </a:lnTo>
                    <a:lnTo>
                      <a:pt x="1251" y="13558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0" y="1"/>
                    </a:moveTo>
                    <a:cubicBezTo>
                      <a:pt x="3335" y="1"/>
                      <a:pt x="3320" y="2"/>
                      <a:pt x="3305" y="4"/>
                    </a:cubicBezTo>
                    <a:cubicBezTo>
                      <a:pt x="3183" y="22"/>
                      <a:pt x="3081" y="115"/>
                      <a:pt x="3051" y="237"/>
                    </a:cubicBezTo>
                    <a:lnTo>
                      <a:pt x="19" y="12207"/>
                    </a:lnTo>
                    <a:cubicBezTo>
                      <a:pt x="1" y="12277"/>
                      <a:pt x="5" y="12352"/>
                      <a:pt x="37" y="12418"/>
                    </a:cubicBezTo>
                    <a:lnTo>
                      <a:pt x="1053" y="14614"/>
                    </a:lnTo>
                    <a:cubicBezTo>
                      <a:pt x="1101" y="14728"/>
                      <a:pt x="1215" y="14799"/>
                      <a:pt x="1335" y="14799"/>
                    </a:cubicBezTo>
                    <a:lnTo>
                      <a:pt x="1365" y="14799"/>
                    </a:lnTo>
                    <a:cubicBezTo>
                      <a:pt x="1497" y="14785"/>
                      <a:pt x="1607" y="14693"/>
                      <a:pt x="1638" y="14561"/>
                    </a:cubicBezTo>
                    <a:lnTo>
                      <a:pt x="4820" y="2262"/>
                    </a:lnTo>
                    <a:cubicBezTo>
                      <a:pt x="4842" y="2178"/>
                      <a:pt x="4828" y="2090"/>
                      <a:pt x="4779" y="2020"/>
                    </a:cubicBezTo>
                    <a:lnTo>
                      <a:pt x="3618" y="150"/>
                    </a:lnTo>
                    <a:cubicBezTo>
                      <a:pt x="3560" y="53"/>
                      <a:pt x="3458" y="1"/>
                      <a:pt x="3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5429850" y="2085800"/>
                <a:ext cx="405100" cy="38275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5310" extrusionOk="0">
                    <a:moveTo>
                      <a:pt x="3033" y="0"/>
                    </a:moveTo>
                    <a:lnTo>
                      <a:pt x="1" y="11970"/>
                    </a:lnTo>
                    <a:lnTo>
                      <a:pt x="13171" y="15309"/>
                    </a:lnTo>
                    <a:lnTo>
                      <a:pt x="16203" y="3337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5421175" y="2077950"/>
                <a:ext cx="422350" cy="398400"/>
              </a:xfrm>
              <a:custGeom>
                <a:avLst/>
                <a:gdLst/>
                <a:ahLst/>
                <a:cxnLst/>
                <a:rect l="l" t="t" r="r" b="b"/>
                <a:pathLst>
                  <a:path w="16894" h="15936" extrusionOk="0">
                    <a:moveTo>
                      <a:pt x="3608" y="694"/>
                    </a:moveTo>
                    <a:lnTo>
                      <a:pt x="16167" y="3874"/>
                    </a:lnTo>
                    <a:lnTo>
                      <a:pt x="13289" y="15241"/>
                    </a:lnTo>
                    <a:lnTo>
                      <a:pt x="726" y="12059"/>
                    </a:lnTo>
                    <a:lnTo>
                      <a:pt x="3608" y="694"/>
                    </a:lnTo>
                    <a:close/>
                    <a:moveTo>
                      <a:pt x="3378" y="1"/>
                    </a:moveTo>
                    <a:cubicBezTo>
                      <a:pt x="3322" y="1"/>
                      <a:pt x="3269" y="16"/>
                      <a:pt x="3221" y="42"/>
                    </a:cubicBezTo>
                    <a:cubicBezTo>
                      <a:pt x="3146" y="86"/>
                      <a:pt x="3098" y="156"/>
                      <a:pt x="3076" y="235"/>
                    </a:cubicBezTo>
                    <a:lnTo>
                      <a:pt x="44" y="12209"/>
                    </a:lnTo>
                    <a:cubicBezTo>
                      <a:pt x="0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5" y="15932"/>
                      <a:pt x="13492" y="15936"/>
                      <a:pt x="13518" y="15936"/>
                    </a:cubicBezTo>
                    <a:cubicBezTo>
                      <a:pt x="13571" y="15936"/>
                      <a:pt x="13628" y="15918"/>
                      <a:pt x="13677" y="15892"/>
                    </a:cubicBezTo>
                    <a:cubicBezTo>
                      <a:pt x="13746" y="15848"/>
                      <a:pt x="13799" y="15778"/>
                      <a:pt x="13817" y="15698"/>
                    </a:cubicBezTo>
                    <a:lnTo>
                      <a:pt x="16853" y="3726"/>
                    </a:lnTo>
                    <a:cubicBezTo>
                      <a:pt x="16893" y="3558"/>
                      <a:pt x="16792" y="3391"/>
                      <a:pt x="16624" y="3346"/>
                    </a:cubicBezTo>
                    <a:lnTo>
                      <a:pt x="3459" y="11"/>
                    </a:lnTo>
                    <a:cubicBezTo>
                      <a:pt x="3432" y="4"/>
                      <a:pt x="3405" y="1"/>
                      <a:pt x="3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5429850" y="2385050"/>
                <a:ext cx="354575" cy="138375"/>
              </a:xfrm>
              <a:custGeom>
                <a:avLst/>
                <a:gdLst/>
                <a:ahLst/>
                <a:cxnLst/>
                <a:rect l="l" t="t" r="r" b="b"/>
                <a:pathLst>
                  <a:path w="14183" h="5535" extrusionOk="0">
                    <a:moveTo>
                      <a:pt x="1" y="0"/>
                    </a:moveTo>
                    <a:lnTo>
                      <a:pt x="1132" y="1887"/>
                    </a:lnTo>
                    <a:lnTo>
                      <a:pt x="14183" y="5535"/>
                    </a:lnTo>
                    <a:lnTo>
                      <a:pt x="13171" y="3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5421500" y="2377200"/>
                <a:ext cx="371400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6" h="6162" extrusionOk="0">
                    <a:moveTo>
                      <a:pt x="995" y="806"/>
                    </a:moveTo>
                    <a:lnTo>
                      <a:pt x="13280" y="3917"/>
                    </a:lnTo>
                    <a:lnTo>
                      <a:pt x="13950" y="5365"/>
                    </a:lnTo>
                    <a:lnTo>
                      <a:pt x="13950" y="5365"/>
                    </a:lnTo>
                    <a:lnTo>
                      <a:pt x="1673" y="1933"/>
                    </a:lnTo>
                    <a:lnTo>
                      <a:pt x="995" y="806"/>
                    </a:lnTo>
                    <a:close/>
                    <a:moveTo>
                      <a:pt x="336" y="1"/>
                    </a:moveTo>
                    <a:cubicBezTo>
                      <a:pt x="237" y="1"/>
                      <a:pt x="144" y="48"/>
                      <a:pt x="84" y="129"/>
                    </a:cubicBezTo>
                    <a:cubicBezTo>
                      <a:pt x="10" y="231"/>
                      <a:pt x="0" y="367"/>
                      <a:pt x="67" y="477"/>
                    </a:cubicBezTo>
                    <a:lnTo>
                      <a:pt x="1198" y="2360"/>
                    </a:lnTo>
                    <a:cubicBezTo>
                      <a:pt x="1241" y="2430"/>
                      <a:pt x="1308" y="2479"/>
                      <a:pt x="1383" y="2501"/>
                    </a:cubicBezTo>
                    <a:lnTo>
                      <a:pt x="14433" y="6153"/>
                    </a:lnTo>
                    <a:cubicBezTo>
                      <a:pt x="14464" y="6162"/>
                      <a:pt x="14491" y="6162"/>
                      <a:pt x="14517" y="6162"/>
                    </a:cubicBezTo>
                    <a:cubicBezTo>
                      <a:pt x="14610" y="6162"/>
                      <a:pt x="14698" y="6127"/>
                      <a:pt x="14759" y="6052"/>
                    </a:cubicBezTo>
                    <a:cubicBezTo>
                      <a:pt x="14834" y="5960"/>
                      <a:pt x="14856" y="5832"/>
                      <a:pt x="14803" y="5717"/>
                    </a:cubicBezTo>
                    <a:lnTo>
                      <a:pt x="13786" y="3521"/>
                    </a:lnTo>
                    <a:cubicBezTo>
                      <a:pt x="13747" y="3434"/>
                      <a:pt x="13672" y="3372"/>
                      <a:pt x="13580" y="3350"/>
                    </a:cubicBezTo>
                    <a:lnTo>
                      <a:pt x="410" y="10"/>
                    </a:lnTo>
                    <a:cubicBezTo>
                      <a:pt x="385" y="4"/>
                      <a:pt x="360" y="1"/>
                      <a:pt x="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5759125" y="2169200"/>
                <a:ext cx="104850" cy="354225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4169" extrusionOk="0">
                    <a:moveTo>
                      <a:pt x="3032" y="1"/>
                    </a:moveTo>
                    <a:lnTo>
                      <a:pt x="0" y="11973"/>
                    </a:lnTo>
                    <a:lnTo>
                      <a:pt x="1012" y="14169"/>
                    </a:lnTo>
                    <a:lnTo>
                      <a:pt x="4194" y="1871"/>
                    </a:lnTo>
                    <a:lnTo>
                      <a:pt x="3168" y="224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5751100" y="2161375"/>
                <a:ext cx="121025" cy="369875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4795" extrusionOk="0">
                    <a:moveTo>
                      <a:pt x="3476" y="1106"/>
                    </a:moveTo>
                    <a:lnTo>
                      <a:pt x="4176" y="2237"/>
                    </a:lnTo>
                    <a:lnTo>
                      <a:pt x="1249" y="13554"/>
                    </a:lnTo>
                    <a:lnTo>
                      <a:pt x="651" y="12256"/>
                    </a:lnTo>
                    <a:lnTo>
                      <a:pt x="3476" y="1106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1" y="23"/>
                      <a:pt x="3080" y="115"/>
                      <a:pt x="3049" y="234"/>
                    </a:cubicBezTo>
                    <a:lnTo>
                      <a:pt x="17" y="12207"/>
                    </a:lnTo>
                    <a:cubicBezTo>
                      <a:pt x="0" y="12278"/>
                      <a:pt x="4" y="12353"/>
                      <a:pt x="35" y="12414"/>
                    </a:cubicBezTo>
                    <a:lnTo>
                      <a:pt x="1051" y="14614"/>
                    </a:lnTo>
                    <a:cubicBezTo>
                      <a:pt x="1100" y="14725"/>
                      <a:pt x="1215" y="14795"/>
                      <a:pt x="1333" y="14795"/>
                    </a:cubicBezTo>
                    <a:lnTo>
                      <a:pt x="1364" y="14795"/>
                    </a:lnTo>
                    <a:cubicBezTo>
                      <a:pt x="1496" y="14782"/>
                      <a:pt x="1605" y="14689"/>
                      <a:pt x="1637" y="14561"/>
                    </a:cubicBezTo>
                    <a:lnTo>
                      <a:pt x="4818" y="2263"/>
                    </a:lnTo>
                    <a:cubicBezTo>
                      <a:pt x="4840" y="2179"/>
                      <a:pt x="4826" y="2091"/>
                      <a:pt x="4779" y="2016"/>
                    </a:cubicBezTo>
                    <a:lnTo>
                      <a:pt x="3617" y="146"/>
                    </a:lnTo>
                    <a:cubicBezTo>
                      <a:pt x="3560" y="55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5124575" y="3495650"/>
                <a:ext cx="405075" cy="382750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15310" extrusionOk="0">
                    <a:moveTo>
                      <a:pt x="3033" y="1"/>
                    </a:moveTo>
                    <a:lnTo>
                      <a:pt x="1" y="11975"/>
                    </a:lnTo>
                    <a:lnTo>
                      <a:pt x="13171" y="15310"/>
                    </a:lnTo>
                    <a:lnTo>
                      <a:pt x="16203" y="3341"/>
                    </a:lnTo>
                    <a:lnTo>
                      <a:pt x="30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5115900" y="3487900"/>
                <a:ext cx="422450" cy="398325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15933" extrusionOk="0">
                    <a:moveTo>
                      <a:pt x="3609" y="694"/>
                    </a:moveTo>
                    <a:lnTo>
                      <a:pt x="16172" y="3875"/>
                    </a:lnTo>
                    <a:lnTo>
                      <a:pt x="13290" y="15242"/>
                    </a:lnTo>
                    <a:lnTo>
                      <a:pt x="727" y="12060"/>
                    </a:lnTo>
                    <a:lnTo>
                      <a:pt x="3609" y="694"/>
                    </a:lnTo>
                    <a:close/>
                    <a:moveTo>
                      <a:pt x="3386" y="0"/>
                    </a:moveTo>
                    <a:cubicBezTo>
                      <a:pt x="3328" y="0"/>
                      <a:pt x="3271" y="15"/>
                      <a:pt x="3221" y="43"/>
                    </a:cubicBezTo>
                    <a:cubicBezTo>
                      <a:pt x="3151" y="87"/>
                      <a:pt x="3099" y="158"/>
                      <a:pt x="3076" y="237"/>
                    </a:cubicBezTo>
                    <a:lnTo>
                      <a:pt x="44" y="12210"/>
                    </a:lnTo>
                    <a:cubicBezTo>
                      <a:pt x="0" y="12377"/>
                      <a:pt x="101" y="12545"/>
                      <a:pt x="274" y="12588"/>
                    </a:cubicBezTo>
                    <a:lnTo>
                      <a:pt x="13439" y="15924"/>
                    </a:lnTo>
                    <a:cubicBezTo>
                      <a:pt x="13465" y="15932"/>
                      <a:pt x="13491" y="15932"/>
                      <a:pt x="13518" y="15932"/>
                    </a:cubicBezTo>
                    <a:cubicBezTo>
                      <a:pt x="13571" y="15932"/>
                      <a:pt x="13628" y="15920"/>
                      <a:pt x="13676" y="15888"/>
                    </a:cubicBezTo>
                    <a:cubicBezTo>
                      <a:pt x="13747" y="15849"/>
                      <a:pt x="13800" y="15778"/>
                      <a:pt x="13822" y="15699"/>
                    </a:cubicBezTo>
                    <a:lnTo>
                      <a:pt x="16854" y="3726"/>
                    </a:lnTo>
                    <a:cubicBezTo>
                      <a:pt x="16897" y="3558"/>
                      <a:pt x="16796" y="3387"/>
                      <a:pt x="16629" y="3347"/>
                    </a:cubicBezTo>
                    <a:lnTo>
                      <a:pt x="3459" y="8"/>
                    </a:lnTo>
                    <a:cubicBezTo>
                      <a:pt x="3434" y="3"/>
                      <a:pt x="3410" y="0"/>
                      <a:pt x="3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5124575" y="3795000"/>
                <a:ext cx="354700" cy="138425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5537" extrusionOk="0">
                    <a:moveTo>
                      <a:pt x="1" y="1"/>
                    </a:moveTo>
                    <a:lnTo>
                      <a:pt x="1136" y="1884"/>
                    </a:lnTo>
                    <a:lnTo>
                      <a:pt x="14188" y="5537"/>
                    </a:lnTo>
                    <a:lnTo>
                      <a:pt x="13171" y="3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5116225" y="3787175"/>
                <a:ext cx="371400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6" h="6162" extrusionOk="0">
                    <a:moveTo>
                      <a:pt x="995" y="802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3" y="1933"/>
                    </a:lnTo>
                    <a:lnTo>
                      <a:pt x="995" y="802"/>
                    </a:lnTo>
                    <a:close/>
                    <a:moveTo>
                      <a:pt x="335" y="0"/>
                    </a:moveTo>
                    <a:cubicBezTo>
                      <a:pt x="236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6" y="476"/>
                    </a:cubicBezTo>
                    <a:lnTo>
                      <a:pt x="1202" y="2359"/>
                    </a:lnTo>
                    <a:cubicBezTo>
                      <a:pt x="1242" y="2430"/>
                      <a:pt x="1307" y="2479"/>
                      <a:pt x="1382" y="2501"/>
                    </a:cubicBezTo>
                    <a:lnTo>
                      <a:pt x="14433" y="6149"/>
                    </a:lnTo>
                    <a:cubicBezTo>
                      <a:pt x="14465" y="6157"/>
                      <a:pt x="14491" y="6161"/>
                      <a:pt x="14522" y="6161"/>
                    </a:cubicBezTo>
                    <a:cubicBezTo>
                      <a:pt x="14609" y="6161"/>
                      <a:pt x="14697" y="6122"/>
                      <a:pt x="14759" y="6051"/>
                    </a:cubicBezTo>
                    <a:cubicBezTo>
                      <a:pt x="14839" y="5960"/>
                      <a:pt x="14856" y="5828"/>
                      <a:pt x="14803" y="5718"/>
                    </a:cubicBezTo>
                    <a:lnTo>
                      <a:pt x="13787" y="3517"/>
                    </a:lnTo>
                    <a:cubicBezTo>
                      <a:pt x="13747" y="3433"/>
                      <a:pt x="13673" y="3368"/>
                      <a:pt x="13580" y="3346"/>
                    </a:cubicBezTo>
                    <a:lnTo>
                      <a:pt x="414" y="10"/>
                    </a:lnTo>
                    <a:cubicBezTo>
                      <a:pt x="387" y="3"/>
                      <a:pt x="36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5453825" y="3579175"/>
                <a:ext cx="104875" cy="3542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4170" extrusionOk="0">
                    <a:moveTo>
                      <a:pt x="3033" y="0"/>
                    </a:moveTo>
                    <a:lnTo>
                      <a:pt x="1" y="11969"/>
                    </a:lnTo>
                    <a:lnTo>
                      <a:pt x="1018" y="14170"/>
                    </a:lnTo>
                    <a:lnTo>
                      <a:pt x="4194" y="1871"/>
                    </a:lnTo>
                    <a:lnTo>
                      <a:pt x="3173" y="220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5445800" y="3571275"/>
                <a:ext cx="1210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4798" extrusionOk="0">
                    <a:moveTo>
                      <a:pt x="3477" y="1104"/>
                    </a:moveTo>
                    <a:lnTo>
                      <a:pt x="4181" y="2235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1" y="1"/>
                    </a:moveTo>
                    <a:cubicBezTo>
                      <a:pt x="3336" y="1"/>
                      <a:pt x="3321" y="2"/>
                      <a:pt x="3305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81"/>
                      <a:pt x="5" y="12351"/>
                      <a:pt x="36" y="12417"/>
                    </a:cubicBezTo>
                    <a:lnTo>
                      <a:pt x="1053" y="14618"/>
                    </a:lnTo>
                    <a:cubicBezTo>
                      <a:pt x="1105" y="14728"/>
                      <a:pt x="1215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2" y="14565"/>
                    </a:cubicBezTo>
                    <a:lnTo>
                      <a:pt x="4820" y="2262"/>
                    </a:lnTo>
                    <a:cubicBezTo>
                      <a:pt x="4841" y="2182"/>
                      <a:pt x="4828" y="2094"/>
                      <a:pt x="4784" y="2019"/>
                    </a:cubicBezTo>
                    <a:lnTo>
                      <a:pt x="3618" y="149"/>
                    </a:lnTo>
                    <a:cubicBezTo>
                      <a:pt x="3560" y="57"/>
                      <a:pt x="3461" y="1"/>
                      <a:pt x="3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5342400" y="2718925"/>
                <a:ext cx="405075" cy="382725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15309" extrusionOk="0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0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5333700" y="2711050"/>
                <a:ext cx="422450" cy="398400"/>
              </a:xfrm>
              <a:custGeom>
                <a:avLst/>
                <a:gdLst/>
                <a:ahLst/>
                <a:cxnLst/>
                <a:rect l="l" t="t" r="r" b="b"/>
                <a:pathLst>
                  <a:path w="16898" h="15936" extrusionOk="0">
                    <a:moveTo>
                      <a:pt x="3609" y="693"/>
                    </a:moveTo>
                    <a:lnTo>
                      <a:pt x="16168" y="3879"/>
                    </a:lnTo>
                    <a:lnTo>
                      <a:pt x="13290" y="15241"/>
                    </a:lnTo>
                    <a:lnTo>
                      <a:pt x="727" y="12059"/>
                    </a:lnTo>
                    <a:lnTo>
                      <a:pt x="3609" y="693"/>
                    </a:lnTo>
                    <a:close/>
                    <a:moveTo>
                      <a:pt x="3380" y="1"/>
                    </a:moveTo>
                    <a:cubicBezTo>
                      <a:pt x="3324" y="1"/>
                      <a:pt x="3270" y="16"/>
                      <a:pt x="3222" y="46"/>
                    </a:cubicBezTo>
                    <a:cubicBezTo>
                      <a:pt x="3152" y="86"/>
                      <a:pt x="3099" y="157"/>
                      <a:pt x="3077" y="236"/>
                    </a:cubicBezTo>
                    <a:lnTo>
                      <a:pt x="45" y="12209"/>
                    </a:lnTo>
                    <a:cubicBezTo>
                      <a:pt x="1" y="12376"/>
                      <a:pt x="102" y="12548"/>
                      <a:pt x="269" y="12587"/>
                    </a:cubicBezTo>
                    <a:lnTo>
                      <a:pt x="13439" y="15927"/>
                    </a:lnTo>
                    <a:cubicBezTo>
                      <a:pt x="13466" y="15931"/>
                      <a:pt x="13492" y="15936"/>
                      <a:pt x="13518" y="15936"/>
                    </a:cubicBezTo>
                    <a:cubicBezTo>
                      <a:pt x="13571" y="15936"/>
                      <a:pt x="13628" y="15919"/>
                      <a:pt x="13677" y="15892"/>
                    </a:cubicBezTo>
                    <a:cubicBezTo>
                      <a:pt x="13748" y="15848"/>
                      <a:pt x="13800" y="15777"/>
                      <a:pt x="13823" y="15698"/>
                    </a:cubicBezTo>
                    <a:lnTo>
                      <a:pt x="16855" y="3725"/>
                    </a:lnTo>
                    <a:cubicBezTo>
                      <a:pt x="16898" y="3557"/>
                      <a:pt x="16796" y="3390"/>
                      <a:pt x="16625" y="3346"/>
                    </a:cubicBezTo>
                    <a:lnTo>
                      <a:pt x="3459" y="11"/>
                    </a:lnTo>
                    <a:cubicBezTo>
                      <a:pt x="3433" y="4"/>
                      <a:pt x="3406" y="1"/>
                      <a:pt x="3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5342400" y="3018225"/>
                <a:ext cx="35470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5533" extrusionOk="0">
                    <a:moveTo>
                      <a:pt x="0" y="1"/>
                    </a:moveTo>
                    <a:lnTo>
                      <a:pt x="1135" y="1884"/>
                    </a:lnTo>
                    <a:lnTo>
                      <a:pt x="14187" y="5533"/>
                    </a:lnTo>
                    <a:lnTo>
                      <a:pt x="13170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5334050" y="3010300"/>
                <a:ext cx="371400" cy="154175"/>
              </a:xfrm>
              <a:custGeom>
                <a:avLst/>
                <a:gdLst/>
                <a:ahLst/>
                <a:cxnLst/>
                <a:rect l="l" t="t" r="r" b="b"/>
                <a:pathLst>
                  <a:path w="14856" h="6167" extrusionOk="0">
                    <a:moveTo>
                      <a:pt x="994" y="807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3949" y="5365"/>
                    </a:lnTo>
                    <a:lnTo>
                      <a:pt x="1672" y="1933"/>
                    </a:lnTo>
                    <a:lnTo>
                      <a:pt x="994" y="807"/>
                    </a:lnTo>
                    <a:close/>
                    <a:moveTo>
                      <a:pt x="337" y="0"/>
                    </a:moveTo>
                    <a:cubicBezTo>
                      <a:pt x="240" y="0"/>
                      <a:pt x="144" y="48"/>
                      <a:pt x="84" y="129"/>
                    </a:cubicBezTo>
                    <a:cubicBezTo>
                      <a:pt x="9" y="230"/>
                      <a:pt x="0" y="367"/>
                      <a:pt x="66" y="476"/>
                    </a:cubicBezTo>
                    <a:lnTo>
                      <a:pt x="1197" y="2365"/>
                    </a:lnTo>
                    <a:cubicBezTo>
                      <a:pt x="1241" y="2430"/>
                      <a:pt x="1307" y="2483"/>
                      <a:pt x="1382" y="2505"/>
                    </a:cubicBezTo>
                    <a:lnTo>
                      <a:pt x="14433" y="6153"/>
                    </a:lnTo>
                    <a:cubicBezTo>
                      <a:pt x="14464" y="6161"/>
                      <a:pt x="14491" y="6166"/>
                      <a:pt x="14521" y="6166"/>
                    </a:cubicBezTo>
                    <a:cubicBezTo>
                      <a:pt x="14609" y="6166"/>
                      <a:pt x="14697" y="6126"/>
                      <a:pt x="14759" y="6056"/>
                    </a:cubicBezTo>
                    <a:cubicBezTo>
                      <a:pt x="14838" y="5959"/>
                      <a:pt x="14855" y="5832"/>
                      <a:pt x="14802" y="5722"/>
                    </a:cubicBezTo>
                    <a:lnTo>
                      <a:pt x="13786" y="3521"/>
                    </a:lnTo>
                    <a:cubicBezTo>
                      <a:pt x="13746" y="3433"/>
                      <a:pt x="13672" y="3372"/>
                      <a:pt x="13579" y="3350"/>
                    </a:cubicBezTo>
                    <a:lnTo>
                      <a:pt x="409" y="10"/>
                    </a:lnTo>
                    <a:cubicBezTo>
                      <a:pt x="385" y="3"/>
                      <a:pt x="361" y="0"/>
                      <a:pt x="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5671650" y="2802300"/>
                <a:ext cx="104875" cy="3542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4170" extrusionOk="0">
                    <a:moveTo>
                      <a:pt x="3032" y="0"/>
                    </a:moveTo>
                    <a:lnTo>
                      <a:pt x="0" y="11973"/>
                    </a:lnTo>
                    <a:lnTo>
                      <a:pt x="1017" y="14170"/>
                    </a:lnTo>
                    <a:lnTo>
                      <a:pt x="4194" y="1871"/>
                    </a:lnTo>
                    <a:lnTo>
                      <a:pt x="3173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5663625" y="2794475"/>
                <a:ext cx="121025" cy="370000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4800" extrusionOk="0">
                    <a:moveTo>
                      <a:pt x="3477" y="1105"/>
                    </a:moveTo>
                    <a:lnTo>
                      <a:pt x="4180" y="2236"/>
                    </a:lnTo>
                    <a:lnTo>
                      <a:pt x="1255" y="13559"/>
                    </a:lnTo>
                    <a:lnTo>
                      <a:pt x="652" y="12255"/>
                    </a:lnTo>
                    <a:lnTo>
                      <a:pt x="3477" y="1105"/>
                    </a:lnTo>
                    <a:close/>
                    <a:moveTo>
                      <a:pt x="3357" y="0"/>
                    </a:moveTo>
                    <a:cubicBezTo>
                      <a:pt x="3340" y="0"/>
                      <a:pt x="3322" y="2"/>
                      <a:pt x="3305" y="5"/>
                    </a:cubicBezTo>
                    <a:cubicBezTo>
                      <a:pt x="3182" y="23"/>
                      <a:pt x="3081" y="115"/>
                      <a:pt x="3050" y="238"/>
                    </a:cubicBezTo>
                    <a:lnTo>
                      <a:pt x="18" y="12207"/>
                    </a:lnTo>
                    <a:cubicBezTo>
                      <a:pt x="0" y="12278"/>
                      <a:pt x="5" y="12353"/>
                      <a:pt x="35" y="12418"/>
                    </a:cubicBezTo>
                    <a:lnTo>
                      <a:pt x="1052" y="14615"/>
                    </a:lnTo>
                    <a:cubicBezTo>
                      <a:pt x="1105" y="14729"/>
                      <a:pt x="1215" y="14799"/>
                      <a:pt x="1338" y="14799"/>
                    </a:cubicBezTo>
                    <a:cubicBezTo>
                      <a:pt x="1347" y="14799"/>
                      <a:pt x="1355" y="14799"/>
                      <a:pt x="1365" y="14794"/>
                    </a:cubicBezTo>
                    <a:cubicBezTo>
                      <a:pt x="1497" y="14786"/>
                      <a:pt x="1607" y="14689"/>
                      <a:pt x="1642" y="14562"/>
                    </a:cubicBezTo>
                    <a:lnTo>
                      <a:pt x="4819" y="2263"/>
                    </a:lnTo>
                    <a:cubicBezTo>
                      <a:pt x="4840" y="2179"/>
                      <a:pt x="4828" y="2091"/>
                      <a:pt x="4783" y="2021"/>
                    </a:cubicBezTo>
                    <a:lnTo>
                      <a:pt x="3617" y="151"/>
                    </a:lnTo>
                    <a:cubicBezTo>
                      <a:pt x="3561" y="56"/>
                      <a:pt x="3462" y="0"/>
                      <a:pt x="3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5554725" y="3690725"/>
                <a:ext cx="405075" cy="382750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15310" extrusionOk="0">
                    <a:moveTo>
                      <a:pt x="3036" y="0"/>
                    </a:moveTo>
                    <a:lnTo>
                      <a:pt x="0" y="11969"/>
                    </a:lnTo>
                    <a:lnTo>
                      <a:pt x="13170" y="15309"/>
                    </a:lnTo>
                    <a:lnTo>
                      <a:pt x="16202" y="3335"/>
                    </a:lnTo>
                    <a:lnTo>
                      <a:pt x="30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5546125" y="3682875"/>
                <a:ext cx="422350" cy="398400"/>
              </a:xfrm>
              <a:custGeom>
                <a:avLst/>
                <a:gdLst/>
                <a:ahLst/>
                <a:cxnLst/>
                <a:rect l="l" t="t" r="r" b="b"/>
                <a:pathLst>
                  <a:path w="16894" h="15936" extrusionOk="0">
                    <a:moveTo>
                      <a:pt x="3605" y="692"/>
                    </a:moveTo>
                    <a:lnTo>
                      <a:pt x="16167" y="3874"/>
                    </a:lnTo>
                    <a:lnTo>
                      <a:pt x="13289" y="15240"/>
                    </a:lnTo>
                    <a:lnTo>
                      <a:pt x="727" y="12059"/>
                    </a:lnTo>
                    <a:lnTo>
                      <a:pt x="3605" y="692"/>
                    </a:lnTo>
                    <a:close/>
                    <a:moveTo>
                      <a:pt x="3379" y="0"/>
                    </a:moveTo>
                    <a:cubicBezTo>
                      <a:pt x="3324" y="0"/>
                      <a:pt x="3269" y="16"/>
                      <a:pt x="3218" y="46"/>
                    </a:cubicBezTo>
                    <a:cubicBezTo>
                      <a:pt x="3147" y="85"/>
                      <a:pt x="3094" y="156"/>
                      <a:pt x="3077" y="235"/>
                    </a:cubicBezTo>
                    <a:lnTo>
                      <a:pt x="45" y="12208"/>
                    </a:lnTo>
                    <a:cubicBezTo>
                      <a:pt x="1" y="12376"/>
                      <a:pt x="102" y="12547"/>
                      <a:pt x="269" y="12587"/>
                    </a:cubicBezTo>
                    <a:lnTo>
                      <a:pt x="13439" y="15926"/>
                    </a:lnTo>
                    <a:cubicBezTo>
                      <a:pt x="13466" y="15930"/>
                      <a:pt x="13488" y="15936"/>
                      <a:pt x="13514" y="15936"/>
                    </a:cubicBezTo>
                    <a:cubicBezTo>
                      <a:pt x="13571" y="15936"/>
                      <a:pt x="13624" y="15918"/>
                      <a:pt x="13677" y="15891"/>
                    </a:cubicBezTo>
                    <a:cubicBezTo>
                      <a:pt x="13748" y="15847"/>
                      <a:pt x="13801" y="15777"/>
                      <a:pt x="13817" y="15698"/>
                    </a:cubicBezTo>
                    <a:lnTo>
                      <a:pt x="16849" y="3724"/>
                    </a:lnTo>
                    <a:cubicBezTo>
                      <a:pt x="16894" y="3557"/>
                      <a:pt x="16792" y="3390"/>
                      <a:pt x="16626" y="3346"/>
                    </a:cubicBezTo>
                    <a:lnTo>
                      <a:pt x="3455" y="10"/>
                    </a:lnTo>
                    <a:cubicBezTo>
                      <a:pt x="3430" y="3"/>
                      <a:pt x="3405" y="0"/>
                      <a:pt x="3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5554725" y="3989925"/>
                <a:ext cx="354675" cy="138425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5537" extrusionOk="0">
                    <a:moveTo>
                      <a:pt x="0" y="1"/>
                    </a:moveTo>
                    <a:lnTo>
                      <a:pt x="1135" y="1889"/>
                    </a:lnTo>
                    <a:lnTo>
                      <a:pt x="14186" y="5537"/>
                    </a:lnTo>
                    <a:lnTo>
                      <a:pt x="13170" y="33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5546475" y="3982125"/>
                <a:ext cx="371300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2" h="6162" extrusionOk="0">
                    <a:moveTo>
                      <a:pt x="990" y="806"/>
                    </a:moveTo>
                    <a:lnTo>
                      <a:pt x="13281" y="3917"/>
                    </a:lnTo>
                    <a:lnTo>
                      <a:pt x="13949" y="5365"/>
                    </a:lnTo>
                    <a:lnTo>
                      <a:pt x="1668" y="1933"/>
                    </a:lnTo>
                    <a:lnTo>
                      <a:pt x="990" y="806"/>
                    </a:lnTo>
                    <a:close/>
                    <a:moveTo>
                      <a:pt x="334" y="1"/>
                    </a:moveTo>
                    <a:cubicBezTo>
                      <a:pt x="236" y="1"/>
                      <a:pt x="143" y="47"/>
                      <a:pt x="80" y="128"/>
                    </a:cubicBezTo>
                    <a:cubicBezTo>
                      <a:pt x="5" y="229"/>
                      <a:pt x="1" y="366"/>
                      <a:pt x="62" y="475"/>
                    </a:cubicBezTo>
                    <a:lnTo>
                      <a:pt x="1197" y="2364"/>
                    </a:lnTo>
                    <a:cubicBezTo>
                      <a:pt x="1236" y="2429"/>
                      <a:pt x="1303" y="2478"/>
                      <a:pt x="1382" y="2500"/>
                    </a:cubicBezTo>
                    <a:lnTo>
                      <a:pt x="14433" y="6152"/>
                    </a:lnTo>
                    <a:cubicBezTo>
                      <a:pt x="14459" y="6161"/>
                      <a:pt x="14490" y="6161"/>
                      <a:pt x="14516" y="6161"/>
                    </a:cubicBezTo>
                    <a:cubicBezTo>
                      <a:pt x="14609" y="6161"/>
                      <a:pt x="14693" y="6125"/>
                      <a:pt x="14754" y="6052"/>
                    </a:cubicBezTo>
                    <a:cubicBezTo>
                      <a:pt x="14833" y="5959"/>
                      <a:pt x="14851" y="5831"/>
                      <a:pt x="14803" y="5721"/>
                    </a:cubicBezTo>
                    <a:lnTo>
                      <a:pt x="13787" y="3521"/>
                    </a:lnTo>
                    <a:cubicBezTo>
                      <a:pt x="13746" y="3432"/>
                      <a:pt x="13667" y="3371"/>
                      <a:pt x="13580" y="3349"/>
                    </a:cubicBezTo>
                    <a:lnTo>
                      <a:pt x="409" y="10"/>
                    </a:lnTo>
                    <a:cubicBezTo>
                      <a:pt x="384" y="4"/>
                      <a:pt x="359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5883975" y="3774100"/>
                <a:ext cx="104975" cy="354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4170" extrusionOk="0">
                    <a:moveTo>
                      <a:pt x="3032" y="0"/>
                    </a:moveTo>
                    <a:lnTo>
                      <a:pt x="0" y="11974"/>
                    </a:lnTo>
                    <a:lnTo>
                      <a:pt x="1016" y="14170"/>
                    </a:lnTo>
                    <a:lnTo>
                      <a:pt x="4198" y="1871"/>
                    </a:lnTo>
                    <a:lnTo>
                      <a:pt x="3173" y="22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5875950" y="3766300"/>
                <a:ext cx="121025" cy="369875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4795" extrusionOk="0">
                    <a:moveTo>
                      <a:pt x="3476" y="1104"/>
                    </a:moveTo>
                    <a:lnTo>
                      <a:pt x="4180" y="2235"/>
                    </a:lnTo>
                    <a:lnTo>
                      <a:pt x="1254" y="13558"/>
                    </a:lnTo>
                    <a:lnTo>
                      <a:pt x="651" y="12256"/>
                    </a:lnTo>
                    <a:lnTo>
                      <a:pt x="3476" y="1104"/>
                    </a:lnTo>
                    <a:close/>
                    <a:moveTo>
                      <a:pt x="3361" y="0"/>
                    </a:moveTo>
                    <a:cubicBezTo>
                      <a:pt x="3344" y="0"/>
                      <a:pt x="3326" y="2"/>
                      <a:pt x="3309" y="5"/>
                    </a:cubicBezTo>
                    <a:cubicBezTo>
                      <a:pt x="3181" y="22"/>
                      <a:pt x="3085" y="115"/>
                      <a:pt x="3053" y="237"/>
                    </a:cubicBezTo>
                    <a:lnTo>
                      <a:pt x="17" y="12207"/>
                    </a:lnTo>
                    <a:cubicBezTo>
                      <a:pt x="0" y="12277"/>
                      <a:pt x="9" y="12352"/>
                      <a:pt x="39" y="12414"/>
                    </a:cubicBezTo>
                    <a:lnTo>
                      <a:pt x="1052" y="14614"/>
                    </a:lnTo>
                    <a:cubicBezTo>
                      <a:pt x="1105" y="14728"/>
                      <a:pt x="1219" y="14794"/>
                      <a:pt x="1337" y="14794"/>
                    </a:cubicBezTo>
                    <a:lnTo>
                      <a:pt x="1364" y="14794"/>
                    </a:lnTo>
                    <a:cubicBezTo>
                      <a:pt x="1496" y="14785"/>
                      <a:pt x="1607" y="14689"/>
                      <a:pt x="1641" y="14561"/>
                    </a:cubicBezTo>
                    <a:lnTo>
                      <a:pt x="4818" y="2262"/>
                    </a:lnTo>
                    <a:cubicBezTo>
                      <a:pt x="4840" y="2178"/>
                      <a:pt x="4828" y="2091"/>
                      <a:pt x="4783" y="2020"/>
                    </a:cubicBezTo>
                    <a:lnTo>
                      <a:pt x="3622" y="146"/>
                    </a:lnTo>
                    <a:cubicBezTo>
                      <a:pt x="3565" y="55"/>
                      <a:pt x="3464" y="0"/>
                      <a:pt x="3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2244375" y="4175650"/>
                <a:ext cx="405050" cy="382725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15309" extrusionOk="0">
                    <a:moveTo>
                      <a:pt x="3032" y="0"/>
                    </a:moveTo>
                    <a:lnTo>
                      <a:pt x="0" y="11973"/>
                    </a:lnTo>
                    <a:lnTo>
                      <a:pt x="13171" y="15308"/>
                    </a:lnTo>
                    <a:lnTo>
                      <a:pt x="16202" y="333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2236225" y="4167825"/>
                <a:ext cx="421250" cy="398350"/>
              </a:xfrm>
              <a:custGeom>
                <a:avLst/>
                <a:gdLst/>
                <a:ahLst/>
                <a:cxnLst/>
                <a:rect l="l" t="t" r="r" b="b"/>
                <a:pathLst>
                  <a:path w="16850" h="15934" extrusionOk="0">
                    <a:moveTo>
                      <a:pt x="3586" y="696"/>
                    </a:moveTo>
                    <a:lnTo>
                      <a:pt x="16145" y="3878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6" y="696"/>
                    </a:lnTo>
                    <a:close/>
                    <a:moveTo>
                      <a:pt x="3358" y="1"/>
                    </a:moveTo>
                    <a:cubicBezTo>
                      <a:pt x="3302" y="1"/>
                      <a:pt x="3248" y="14"/>
                      <a:pt x="3200" y="44"/>
                    </a:cubicBezTo>
                    <a:cubicBezTo>
                      <a:pt x="3125" y="88"/>
                      <a:pt x="3076" y="155"/>
                      <a:pt x="3054" y="238"/>
                    </a:cubicBezTo>
                    <a:lnTo>
                      <a:pt x="22" y="12207"/>
                    </a:lnTo>
                    <a:cubicBezTo>
                      <a:pt x="0" y="12290"/>
                      <a:pt x="14" y="12374"/>
                      <a:pt x="58" y="12444"/>
                    </a:cubicBezTo>
                    <a:cubicBezTo>
                      <a:pt x="97" y="12519"/>
                      <a:pt x="168" y="12568"/>
                      <a:pt x="247" y="12590"/>
                    </a:cubicBezTo>
                    <a:lnTo>
                      <a:pt x="13417" y="15925"/>
                    </a:lnTo>
                    <a:cubicBezTo>
                      <a:pt x="13444" y="15934"/>
                      <a:pt x="13470" y="15934"/>
                      <a:pt x="13491" y="15934"/>
                    </a:cubicBezTo>
                    <a:cubicBezTo>
                      <a:pt x="13633" y="15934"/>
                      <a:pt x="13761" y="15842"/>
                      <a:pt x="13796" y="15696"/>
                    </a:cubicBezTo>
                    <a:lnTo>
                      <a:pt x="16832" y="3728"/>
                    </a:lnTo>
                    <a:cubicBezTo>
                      <a:pt x="16850" y="3648"/>
                      <a:pt x="16836" y="3561"/>
                      <a:pt x="16797" y="3490"/>
                    </a:cubicBezTo>
                    <a:cubicBezTo>
                      <a:pt x="16753" y="3419"/>
                      <a:pt x="16682" y="3366"/>
                      <a:pt x="16603" y="3344"/>
                    </a:cubicBezTo>
                    <a:lnTo>
                      <a:pt x="3438" y="9"/>
                    </a:lnTo>
                    <a:cubicBezTo>
                      <a:pt x="3411" y="3"/>
                      <a:pt x="3384" y="1"/>
                      <a:pt x="3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2244375" y="4474950"/>
                <a:ext cx="354575" cy="138425"/>
              </a:xfrm>
              <a:custGeom>
                <a:avLst/>
                <a:gdLst/>
                <a:ahLst/>
                <a:cxnLst/>
                <a:rect l="l" t="t" r="r" b="b"/>
                <a:pathLst>
                  <a:path w="14183" h="5537" extrusionOk="0">
                    <a:moveTo>
                      <a:pt x="0" y="1"/>
                    </a:moveTo>
                    <a:lnTo>
                      <a:pt x="1131" y="1884"/>
                    </a:lnTo>
                    <a:lnTo>
                      <a:pt x="14182" y="5537"/>
                    </a:lnTo>
                    <a:lnTo>
                      <a:pt x="14182" y="5537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2236000" y="4467125"/>
                <a:ext cx="371425" cy="154075"/>
              </a:xfrm>
              <a:custGeom>
                <a:avLst/>
                <a:gdLst/>
                <a:ahLst/>
                <a:cxnLst/>
                <a:rect l="l" t="t" r="r" b="b"/>
                <a:pathLst>
                  <a:path w="14857" h="6163" extrusionOk="0">
                    <a:moveTo>
                      <a:pt x="995" y="803"/>
                    </a:moveTo>
                    <a:lnTo>
                      <a:pt x="13281" y="3918"/>
                    </a:lnTo>
                    <a:lnTo>
                      <a:pt x="13949" y="5365"/>
                    </a:lnTo>
                    <a:lnTo>
                      <a:pt x="1672" y="1929"/>
                    </a:lnTo>
                    <a:lnTo>
                      <a:pt x="995" y="803"/>
                    </a:lnTo>
                    <a:close/>
                    <a:moveTo>
                      <a:pt x="331" y="1"/>
                    </a:moveTo>
                    <a:cubicBezTo>
                      <a:pt x="234" y="1"/>
                      <a:pt x="143" y="45"/>
                      <a:pt x="84" y="125"/>
                    </a:cubicBezTo>
                    <a:cubicBezTo>
                      <a:pt x="5" y="231"/>
                      <a:pt x="1" y="367"/>
                      <a:pt x="67" y="477"/>
                    </a:cubicBezTo>
                    <a:lnTo>
                      <a:pt x="1197" y="2361"/>
                    </a:lnTo>
                    <a:cubicBezTo>
                      <a:pt x="1241" y="2430"/>
                      <a:pt x="1308" y="2479"/>
                      <a:pt x="1382" y="2501"/>
                    </a:cubicBezTo>
                    <a:lnTo>
                      <a:pt x="14434" y="6149"/>
                    </a:lnTo>
                    <a:cubicBezTo>
                      <a:pt x="14465" y="6157"/>
                      <a:pt x="14491" y="6163"/>
                      <a:pt x="14517" y="6163"/>
                    </a:cubicBezTo>
                    <a:cubicBezTo>
                      <a:pt x="14609" y="6163"/>
                      <a:pt x="14698" y="6122"/>
                      <a:pt x="14759" y="6052"/>
                    </a:cubicBezTo>
                    <a:cubicBezTo>
                      <a:pt x="14838" y="5960"/>
                      <a:pt x="14856" y="5828"/>
                      <a:pt x="14804" y="5718"/>
                    </a:cubicBezTo>
                    <a:lnTo>
                      <a:pt x="13787" y="3517"/>
                    </a:lnTo>
                    <a:cubicBezTo>
                      <a:pt x="13747" y="3434"/>
                      <a:pt x="13673" y="3368"/>
                      <a:pt x="13580" y="3346"/>
                    </a:cubicBezTo>
                    <a:lnTo>
                      <a:pt x="410" y="11"/>
                    </a:lnTo>
                    <a:cubicBezTo>
                      <a:pt x="384" y="4"/>
                      <a:pt x="357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2573625" y="4259025"/>
                <a:ext cx="104850" cy="354350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4174" extrusionOk="0">
                    <a:moveTo>
                      <a:pt x="3032" y="0"/>
                    </a:moveTo>
                    <a:lnTo>
                      <a:pt x="1" y="11973"/>
                    </a:lnTo>
                    <a:lnTo>
                      <a:pt x="1012" y="14174"/>
                    </a:lnTo>
                    <a:lnTo>
                      <a:pt x="4193" y="1875"/>
                    </a:lnTo>
                    <a:lnTo>
                      <a:pt x="3169" y="224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2565575" y="4251250"/>
                <a:ext cx="1210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14798" extrusionOk="0">
                    <a:moveTo>
                      <a:pt x="3477" y="1103"/>
                    </a:moveTo>
                    <a:lnTo>
                      <a:pt x="4177" y="2234"/>
                    </a:lnTo>
                    <a:lnTo>
                      <a:pt x="1251" y="13557"/>
                    </a:lnTo>
                    <a:lnTo>
                      <a:pt x="652" y="12253"/>
                    </a:lnTo>
                    <a:lnTo>
                      <a:pt x="3477" y="1103"/>
                    </a:lnTo>
                    <a:close/>
                    <a:moveTo>
                      <a:pt x="3349" y="0"/>
                    </a:moveTo>
                    <a:cubicBezTo>
                      <a:pt x="3335" y="0"/>
                      <a:pt x="3320" y="1"/>
                      <a:pt x="3306" y="3"/>
                    </a:cubicBezTo>
                    <a:cubicBezTo>
                      <a:pt x="3182" y="25"/>
                      <a:pt x="3081" y="113"/>
                      <a:pt x="3050" y="236"/>
                    </a:cubicBezTo>
                    <a:lnTo>
                      <a:pt x="18" y="12210"/>
                    </a:lnTo>
                    <a:cubicBezTo>
                      <a:pt x="1" y="12276"/>
                      <a:pt x="6" y="12351"/>
                      <a:pt x="36" y="12416"/>
                    </a:cubicBezTo>
                    <a:lnTo>
                      <a:pt x="1052" y="14617"/>
                    </a:lnTo>
                    <a:cubicBezTo>
                      <a:pt x="1101" y="14727"/>
                      <a:pt x="1215" y="14798"/>
                      <a:pt x="1334" y="14798"/>
                    </a:cubicBezTo>
                    <a:lnTo>
                      <a:pt x="1365" y="14798"/>
                    </a:lnTo>
                    <a:cubicBezTo>
                      <a:pt x="1497" y="14784"/>
                      <a:pt x="1607" y="14692"/>
                      <a:pt x="1637" y="14564"/>
                    </a:cubicBezTo>
                    <a:lnTo>
                      <a:pt x="4819" y="2261"/>
                    </a:lnTo>
                    <a:cubicBezTo>
                      <a:pt x="4842" y="2182"/>
                      <a:pt x="4828" y="2093"/>
                      <a:pt x="4779" y="2019"/>
                    </a:cubicBezTo>
                    <a:lnTo>
                      <a:pt x="3618" y="149"/>
                    </a:lnTo>
                    <a:cubicBezTo>
                      <a:pt x="3560" y="55"/>
                      <a:pt x="3457" y="0"/>
                      <a:pt x="3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5742825" y="3557600"/>
                <a:ext cx="529725" cy="532475"/>
              </a:xfrm>
              <a:custGeom>
                <a:avLst/>
                <a:gdLst/>
                <a:ahLst/>
                <a:cxnLst/>
                <a:rect l="l" t="t" r="r" b="b"/>
                <a:pathLst>
                  <a:path w="21189" h="21299" extrusionOk="0">
                    <a:moveTo>
                      <a:pt x="10531" y="1"/>
                    </a:moveTo>
                    <a:lnTo>
                      <a:pt x="1" y="11727"/>
                    </a:lnTo>
                    <a:lnTo>
                      <a:pt x="10658" y="21298"/>
                    </a:lnTo>
                    <a:lnTo>
                      <a:pt x="21189" y="9576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5734150" y="3549775"/>
                <a:ext cx="547100" cy="548125"/>
              </a:xfrm>
              <a:custGeom>
                <a:avLst/>
                <a:gdLst/>
                <a:ahLst/>
                <a:cxnLst/>
                <a:rect l="l" t="t" r="r" b="b"/>
                <a:pathLst>
                  <a:path w="21884" h="21925" extrusionOk="0">
                    <a:moveTo>
                      <a:pt x="10900" y="758"/>
                    </a:moveTo>
                    <a:lnTo>
                      <a:pt x="21095" y="9911"/>
                    </a:lnTo>
                    <a:lnTo>
                      <a:pt x="10983" y="21171"/>
                    </a:lnTo>
                    <a:lnTo>
                      <a:pt x="792" y="12014"/>
                    </a:lnTo>
                    <a:lnTo>
                      <a:pt x="10900" y="758"/>
                    </a:lnTo>
                    <a:close/>
                    <a:moveTo>
                      <a:pt x="10875" y="1"/>
                    </a:moveTo>
                    <a:cubicBezTo>
                      <a:pt x="10870" y="1"/>
                      <a:pt x="10865" y="1"/>
                      <a:pt x="10860" y="1"/>
                    </a:cubicBezTo>
                    <a:cubicBezTo>
                      <a:pt x="10776" y="6"/>
                      <a:pt x="10701" y="45"/>
                      <a:pt x="10644" y="107"/>
                    </a:cubicBezTo>
                    <a:lnTo>
                      <a:pt x="114" y="11829"/>
                    </a:lnTo>
                    <a:cubicBezTo>
                      <a:pt x="0" y="11961"/>
                      <a:pt x="9" y="12155"/>
                      <a:pt x="141" y="12274"/>
                    </a:cubicBezTo>
                    <a:lnTo>
                      <a:pt x="10799" y="21845"/>
                    </a:lnTo>
                    <a:cubicBezTo>
                      <a:pt x="10856" y="21898"/>
                      <a:pt x="10931" y="21924"/>
                      <a:pt x="11005" y="21924"/>
                    </a:cubicBezTo>
                    <a:lnTo>
                      <a:pt x="11022" y="21924"/>
                    </a:lnTo>
                    <a:cubicBezTo>
                      <a:pt x="11107" y="21920"/>
                      <a:pt x="11186" y="21884"/>
                      <a:pt x="11239" y="21823"/>
                    </a:cubicBezTo>
                    <a:lnTo>
                      <a:pt x="21768" y="10096"/>
                    </a:lnTo>
                    <a:cubicBezTo>
                      <a:pt x="21883" y="9968"/>
                      <a:pt x="21874" y="9770"/>
                      <a:pt x="21747" y="9656"/>
                    </a:cubicBezTo>
                    <a:lnTo>
                      <a:pt x="11089" y="80"/>
                    </a:lnTo>
                    <a:cubicBezTo>
                      <a:pt x="11026" y="31"/>
                      <a:pt x="10953" y="1"/>
                      <a:pt x="108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6009275" y="3796975"/>
                <a:ext cx="333450" cy="293100"/>
              </a:xfrm>
              <a:custGeom>
                <a:avLst/>
                <a:gdLst/>
                <a:ahLst/>
                <a:cxnLst/>
                <a:rect l="l" t="t" r="r" b="b"/>
                <a:pathLst>
                  <a:path w="13338" h="11724" extrusionOk="0">
                    <a:moveTo>
                      <a:pt x="10531" y="1"/>
                    </a:moveTo>
                    <a:lnTo>
                      <a:pt x="0" y="11723"/>
                    </a:lnTo>
                    <a:lnTo>
                      <a:pt x="2548" y="11578"/>
                    </a:lnTo>
                    <a:lnTo>
                      <a:pt x="13338" y="141"/>
                    </a:lnTo>
                    <a:lnTo>
                      <a:pt x="105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6000900" y="3789150"/>
                <a:ext cx="350200" cy="308750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2350" extrusionOk="0">
                    <a:moveTo>
                      <a:pt x="11002" y="631"/>
                    </a:moveTo>
                    <a:lnTo>
                      <a:pt x="12982" y="732"/>
                    </a:lnTo>
                    <a:lnTo>
                      <a:pt x="2742" y="11583"/>
                    </a:lnTo>
                    <a:lnTo>
                      <a:pt x="1079" y="11679"/>
                    </a:lnTo>
                    <a:lnTo>
                      <a:pt x="11002" y="631"/>
                    </a:lnTo>
                    <a:close/>
                    <a:moveTo>
                      <a:pt x="10859" y="0"/>
                    </a:moveTo>
                    <a:cubicBezTo>
                      <a:pt x="10778" y="0"/>
                      <a:pt x="10692" y="38"/>
                      <a:pt x="10632" y="103"/>
                    </a:cubicBezTo>
                    <a:lnTo>
                      <a:pt x="102" y="11829"/>
                    </a:lnTo>
                    <a:cubicBezTo>
                      <a:pt x="19" y="11922"/>
                      <a:pt x="1" y="12059"/>
                      <a:pt x="54" y="12173"/>
                    </a:cubicBezTo>
                    <a:cubicBezTo>
                      <a:pt x="106" y="12283"/>
                      <a:pt x="216" y="12349"/>
                      <a:pt x="335" y="12349"/>
                    </a:cubicBezTo>
                    <a:lnTo>
                      <a:pt x="352" y="12349"/>
                    </a:lnTo>
                    <a:lnTo>
                      <a:pt x="2901" y="12203"/>
                    </a:lnTo>
                    <a:cubicBezTo>
                      <a:pt x="2984" y="12199"/>
                      <a:pt x="3059" y="12164"/>
                      <a:pt x="3112" y="12107"/>
                    </a:cubicBezTo>
                    <a:lnTo>
                      <a:pt x="13902" y="670"/>
                    </a:lnTo>
                    <a:cubicBezTo>
                      <a:pt x="13985" y="582"/>
                      <a:pt x="14007" y="450"/>
                      <a:pt x="13963" y="340"/>
                    </a:cubicBezTo>
                    <a:cubicBezTo>
                      <a:pt x="13919" y="226"/>
                      <a:pt x="13809" y="151"/>
                      <a:pt x="13691" y="142"/>
                    </a:cubicBezTo>
                    <a:lnTo>
                      <a:pt x="10883" y="1"/>
                    </a:lnTo>
                    <a:cubicBezTo>
                      <a:pt x="10875" y="1"/>
                      <a:pt x="10867" y="0"/>
                      <a:pt x="10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6006075" y="3552975"/>
                <a:ext cx="336650" cy="247550"/>
              </a:xfrm>
              <a:custGeom>
                <a:avLst/>
                <a:gdLst/>
                <a:ahLst/>
                <a:cxnLst/>
                <a:rect l="l" t="t" r="r" b="b"/>
                <a:pathLst>
                  <a:path w="13466" h="9902" extrusionOk="0">
                    <a:moveTo>
                      <a:pt x="2548" y="1"/>
                    </a:moveTo>
                    <a:lnTo>
                      <a:pt x="304" y="163"/>
                    </a:lnTo>
                    <a:lnTo>
                      <a:pt x="1" y="186"/>
                    </a:lnTo>
                    <a:lnTo>
                      <a:pt x="10659" y="9761"/>
                    </a:lnTo>
                    <a:lnTo>
                      <a:pt x="13466" y="9901"/>
                    </a:lnTo>
                    <a:lnTo>
                      <a:pt x="2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5997600" y="3545150"/>
                <a:ext cx="353600" cy="263200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0528" extrusionOk="0">
                    <a:moveTo>
                      <a:pt x="2777" y="635"/>
                    </a:moveTo>
                    <a:lnTo>
                      <a:pt x="12942" y="9859"/>
                    </a:lnTo>
                    <a:lnTo>
                      <a:pt x="11124" y="9766"/>
                    </a:lnTo>
                    <a:lnTo>
                      <a:pt x="1097" y="758"/>
                    </a:lnTo>
                    <a:lnTo>
                      <a:pt x="2777" y="635"/>
                    </a:lnTo>
                    <a:close/>
                    <a:moveTo>
                      <a:pt x="2881" y="1"/>
                    </a:moveTo>
                    <a:cubicBezTo>
                      <a:pt x="2876" y="1"/>
                      <a:pt x="2871" y="1"/>
                      <a:pt x="2866" y="1"/>
                    </a:cubicBezTo>
                    <a:lnTo>
                      <a:pt x="318" y="186"/>
                    </a:lnTo>
                    <a:cubicBezTo>
                      <a:pt x="190" y="195"/>
                      <a:pt x="84" y="279"/>
                      <a:pt x="45" y="397"/>
                    </a:cubicBezTo>
                    <a:cubicBezTo>
                      <a:pt x="1" y="516"/>
                      <a:pt x="36" y="648"/>
                      <a:pt x="128" y="732"/>
                    </a:cubicBezTo>
                    <a:lnTo>
                      <a:pt x="10791" y="10307"/>
                    </a:lnTo>
                    <a:cubicBezTo>
                      <a:pt x="10843" y="10351"/>
                      <a:pt x="10909" y="10382"/>
                      <a:pt x="10984" y="10387"/>
                    </a:cubicBezTo>
                    <a:lnTo>
                      <a:pt x="13787" y="10527"/>
                    </a:lnTo>
                    <a:lnTo>
                      <a:pt x="13805" y="10527"/>
                    </a:lnTo>
                    <a:cubicBezTo>
                      <a:pt x="13932" y="10527"/>
                      <a:pt x="14046" y="10452"/>
                      <a:pt x="14095" y="10334"/>
                    </a:cubicBezTo>
                    <a:cubicBezTo>
                      <a:pt x="14144" y="10214"/>
                      <a:pt x="14113" y="10074"/>
                      <a:pt x="14016" y="9981"/>
                    </a:cubicBezTo>
                    <a:lnTo>
                      <a:pt x="3098" y="86"/>
                    </a:lnTo>
                    <a:cubicBezTo>
                      <a:pt x="3037" y="31"/>
                      <a:pt x="2959" y="1"/>
                      <a:pt x="2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5581225" y="4250750"/>
                <a:ext cx="244675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787" h="9841" extrusionOk="0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40"/>
                    </a:lnTo>
                    <a:lnTo>
                      <a:pt x="9787" y="4424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5573200" y="4242925"/>
                <a:ext cx="260625" cy="261650"/>
              </a:xfrm>
              <a:custGeom>
                <a:avLst/>
                <a:gdLst/>
                <a:ahLst/>
                <a:cxnLst/>
                <a:rect l="l" t="t" r="r" b="b"/>
                <a:pathLst>
                  <a:path w="10425" h="10466" extrusionOk="0">
                    <a:moveTo>
                      <a:pt x="5210" y="754"/>
                    </a:moveTo>
                    <a:lnTo>
                      <a:pt x="9668" y="4759"/>
                    </a:lnTo>
                    <a:lnTo>
                      <a:pt x="5219" y="9709"/>
                    </a:lnTo>
                    <a:lnTo>
                      <a:pt x="762" y="5705"/>
                    </a:lnTo>
                    <a:lnTo>
                      <a:pt x="5210" y="754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5"/>
                      <a:pt x="4951" y="103"/>
                    </a:cubicBezTo>
                    <a:lnTo>
                      <a:pt x="88" y="5520"/>
                    </a:lnTo>
                    <a:cubicBezTo>
                      <a:pt x="31" y="5581"/>
                      <a:pt x="0" y="5665"/>
                      <a:pt x="5" y="5744"/>
                    </a:cubicBezTo>
                    <a:cubicBezTo>
                      <a:pt x="9" y="5828"/>
                      <a:pt x="49" y="5907"/>
                      <a:pt x="110" y="5964"/>
                    </a:cubicBezTo>
                    <a:lnTo>
                      <a:pt x="5035" y="10387"/>
                    </a:lnTo>
                    <a:cubicBezTo>
                      <a:pt x="5096" y="10439"/>
                      <a:pt x="5171" y="10466"/>
                      <a:pt x="5246" y="10466"/>
                    </a:cubicBezTo>
                    <a:cubicBezTo>
                      <a:pt x="5329" y="10466"/>
                      <a:pt x="5417" y="10431"/>
                      <a:pt x="5479" y="10360"/>
                    </a:cubicBezTo>
                    <a:lnTo>
                      <a:pt x="10341" y="4944"/>
                    </a:lnTo>
                    <a:cubicBezTo>
                      <a:pt x="10398" y="4881"/>
                      <a:pt x="10425" y="4802"/>
                      <a:pt x="10421" y="4719"/>
                    </a:cubicBezTo>
                    <a:cubicBezTo>
                      <a:pt x="10416" y="4635"/>
                      <a:pt x="10380" y="4556"/>
                      <a:pt x="10319" y="4503"/>
                    </a:cubicBezTo>
                    <a:lnTo>
                      <a:pt x="5395" y="81"/>
                    </a:lnTo>
                    <a:cubicBezTo>
                      <a:pt x="5335" y="28"/>
                      <a:pt x="5259" y="1"/>
                      <a:pt x="5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5704325" y="4361325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3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6"/>
                    </a:lnTo>
                    <a:lnTo>
                      <a:pt x="6161" y="66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5695850" y="4353500"/>
                <a:ext cx="17087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043" extrusionOk="0">
                    <a:moveTo>
                      <a:pt x="5338" y="630"/>
                    </a:moveTo>
                    <a:lnTo>
                      <a:pt x="5805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5338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69" y="102"/>
                    </a:cubicBezTo>
                    <a:lnTo>
                      <a:pt x="106" y="5519"/>
                    </a:lnTo>
                    <a:cubicBezTo>
                      <a:pt x="19" y="5616"/>
                      <a:pt x="1" y="5752"/>
                      <a:pt x="58" y="5866"/>
                    </a:cubicBezTo>
                    <a:cubicBezTo>
                      <a:pt x="106" y="5972"/>
                      <a:pt x="216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1" y="5968"/>
                      <a:pt x="1686" y="5933"/>
                      <a:pt x="1743" y="5876"/>
                    </a:cubicBezTo>
                    <a:lnTo>
                      <a:pt x="6729" y="596"/>
                    </a:lnTo>
                    <a:cubicBezTo>
                      <a:pt x="6813" y="503"/>
                      <a:pt x="6835" y="375"/>
                      <a:pt x="6790" y="261"/>
                    </a:cubicBezTo>
                    <a:cubicBezTo>
                      <a:pt x="6746" y="147"/>
                      <a:pt x="6636" y="72"/>
                      <a:pt x="6514" y="68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5702775" y="4248575"/>
                <a:ext cx="1555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7" extrusionOk="0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1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5694425" y="4240750"/>
                <a:ext cx="172400" cy="130050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2" extrusionOk="0">
                    <a:moveTo>
                      <a:pt x="1400" y="634"/>
                    </a:moveTo>
                    <a:lnTo>
                      <a:pt x="5694" y="4529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0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9"/>
                    </a:lnTo>
                    <a:cubicBezTo>
                      <a:pt x="186" y="98"/>
                      <a:pt x="80" y="181"/>
                      <a:pt x="40" y="300"/>
                    </a:cubicBezTo>
                    <a:cubicBezTo>
                      <a:pt x="1" y="419"/>
                      <a:pt x="31" y="551"/>
                      <a:pt x="129" y="634"/>
                    </a:cubicBezTo>
                    <a:lnTo>
                      <a:pt x="5052" y="5057"/>
                    </a:lnTo>
                    <a:cubicBezTo>
                      <a:pt x="5105" y="5106"/>
                      <a:pt x="5171" y="5132"/>
                      <a:pt x="5245" y="5136"/>
                    </a:cubicBezTo>
                    <a:lnTo>
                      <a:pt x="6539" y="5202"/>
                    </a:lnTo>
                    <a:lnTo>
                      <a:pt x="6557" y="5202"/>
                    </a:lnTo>
                    <a:cubicBezTo>
                      <a:pt x="6680" y="5202"/>
                      <a:pt x="6795" y="5127"/>
                      <a:pt x="6847" y="5008"/>
                    </a:cubicBezTo>
                    <a:cubicBezTo>
                      <a:pt x="6896" y="4885"/>
                      <a:pt x="6865" y="4744"/>
                      <a:pt x="6768" y="4657"/>
                    </a:cubicBezTo>
                    <a:lnTo>
                      <a:pt x="1721" y="80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5021850" y="3168075"/>
                <a:ext cx="24465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9840" extrusionOk="0">
                    <a:moveTo>
                      <a:pt x="4862" y="0"/>
                    </a:moveTo>
                    <a:lnTo>
                      <a:pt x="0" y="5417"/>
                    </a:lnTo>
                    <a:lnTo>
                      <a:pt x="4924" y="9840"/>
                    </a:lnTo>
                    <a:lnTo>
                      <a:pt x="9786" y="4423"/>
                    </a:lnTo>
                    <a:lnTo>
                      <a:pt x="48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5013150" y="3160275"/>
                <a:ext cx="26140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10456" h="10469" extrusionOk="0">
                    <a:moveTo>
                      <a:pt x="5237" y="757"/>
                    </a:moveTo>
                    <a:lnTo>
                      <a:pt x="9695" y="4761"/>
                    </a:lnTo>
                    <a:lnTo>
                      <a:pt x="5245" y="9711"/>
                    </a:lnTo>
                    <a:lnTo>
                      <a:pt x="788" y="5707"/>
                    </a:lnTo>
                    <a:lnTo>
                      <a:pt x="5237" y="757"/>
                    </a:lnTo>
                    <a:close/>
                    <a:moveTo>
                      <a:pt x="5216" y="1"/>
                    </a:moveTo>
                    <a:cubicBezTo>
                      <a:pt x="5129" y="1"/>
                      <a:pt x="5042" y="36"/>
                      <a:pt x="4977" y="105"/>
                    </a:cubicBezTo>
                    <a:lnTo>
                      <a:pt x="115" y="5522"/>
                    </a:lnTo>
                    <a:cubicBezTo>
                      <a:pt x="1" y="5650"/>
                      <a:pt x="9" y="5848"/>
                      <a:pt x="137" y="5962"/>
                    </a:cubicBezTo>
                    <a:lnTo>
                      <a:pt x="5061" y="10385"/>
                    </a:lnTo>
                    <a:cubicBezTo>
                      <a:pt x="5123" y="10442"/>
                      <a:pt x="5197" y="10468"/>
                      <a:pt x="5272" y="10468"/>
                    </a:cubicBezTo>
                    <a:cubicBezTo>
                      <a:pt x="5355" y="10468"/>
                      <a:pt x="5444" y="10433"/>
                      <a:pt x="5505" y="10363"/>
                    </a:cubicBezTo>
                    <a:lnTo>
                      <a:pt x="10367" y="4946"/>
                    </a:lnTo>
                    <a:cubicBezTo>
                      <a:pt x="10424" y="4884"/>
                      <a:pt x="10456" y="4800"/>
                      <a:pt x="10451" y="4721"/>
                    </a:cubicBezTo>
                    <a:cubicBezTo>
                      <a:pt x="10447" y="4638"/>
                      <a:pt x="10407" y="4559"/>
                      <a:pt x="10345" y="4506"/>
                    </a:cubicBezTo>
                    <a:lnTo>
                      <a:pt x="5422" y="79"/>
                    </a:lnTo>
                    <a:cubicBezTo>
                      <a:pt x="5363" y="26"/>
                      <a:pt x="5289" y="1"/>
                      <a:pt x="5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5144925" y="3278650"/>
                <a:ext cx="154050" cy="13542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5417" extrusionOk="0">
                    <a:moveTo>
                      <a:pt x="4863" y="0"/>
                    </a:moveTo>
                    <a:lnTo>
                      <a:pt x="1" y="5417"/>
                    </a:lnTo>
                    <a:lnTo>
                      <a:pt x="1176" y="5350"/>
                    </a:lnTo>
                    <a:lnTo>
                      <a:pt x="6162" y="65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5136450" y="3270825"/>
                <a:ext cx="170975" cy="1511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7" extrusionOk="0">
                    <a:moveTo>
                      <a:pt x="5339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3"/>
                    </a:lnTo>
                    <a:lnTo>
                      <a:pt x="5339" y="634"/>
                    </a:lnTo>
                    <a:close/>
                    <a:moveTo>
                      <a:pt x="5220" y="0"/>
                    </a:moveTo>
                    <a:cubicBezTo>
                      <a:pt x="5128" y="0"/>
                      <a:pt x="5035" y="35"/>
                      <a:pt x="4974" y="106"/>
                    </a:cubicBezTo>
                    <a:lnTo>
                      <a:pt x="106" y="5523"/>
                    </a:lnTo>
                    <a:cubicBezTo>
                      <a:pt x="23" y="5615"/>
                      <a:pt x="1" y="5752"/>
                      <a:pt x="59" y="5866"/>
                    </a:cubicBezTo>
                    <a:cubicBezTo>
                      <a:pt x="112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8" y="6042"/>
                    </a:cubicBezTo>
                    <a:lnTo>
                      <a:pt x="1532" y="5976"/>
                    </a:lnTo>
                    <a:cubicBezTo>
                      <a:pt x="1617" y="5971"/>
                      <a:pt x="1690" y="5937"/>
                      <a:pt x="1743" y="5879"/>
                    </a:cubicBezTo>
                    <a:lnTo>
                      <a:pt x="6729" y="594"/>
                    </a:lnTo>
                    <a:cubicBezTo>
                      <a:pt x="6812" y="506"/>
                      <a:pt x="6839" y="378"/>
                      <a:pt x="6791" y="264"/>
                    </a:cubicBezTo>
                    <a:cubicBezTo>
                      <a:pt x="6747" y="149"/>
                      <a:pt x="6637" y="75"/>
                      <a:pt x="6518" y="66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5143400" y="3165975"/>
                <a:ext cx="155575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3" extrusionOk="0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23" y="4572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5135025" y="3158150"/>
                <a:ext cx="172400" cy="13007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3" extrusionOk="0">
                    <a:moveTo>
                      <a:pt x="1404" y="635"/>
                    </a:moveTo>
                    <a:lnTo>
                      <a:pt x="5699" y="4530"/>
                    </a:lnTo>
                    <a:lnTo>
                      <a:pt x="5699" y="4530"/>
                    </a:lnTo>
                    <a:lnTo>
                      <a:pt x="5387" y="4516"/>
                    </a:lnTo>
                    <a:lnTo>
                      <a:pt x="1093" y="657"/>
                    </a:lnTo>
                    <a:lnTo>
                      <a:pt x="1404" y="635"/>
                    </a:lnTo>
                    <a:close/>
                    <a:moveTo>
                      <a:pt x="1510" y="1"/>
                    </a:moveTo>
                    <a:cubicBezTo>
                      <a:pt x="1504" y="1"/>
                      <a:pt x="1499" y="1"/>
                      <a:pt x="1493" y="1"/>
                    </a:cubicBezTo>
                    <a:lnTo>
                      <a:pt x="313" y="85"/>
                    </a:lnTo>
                    <a:cubicBezTo>
                      <a:pt x="190" y="94"/>
                      <a:pt x="80" y="178"/>
                      <a:pt x="41" y="296"/>
                    </a:cubicBezTo>
                    <a:cubicBezTo>
                      <a:pt x="1" y="415"/>
                      <a:pt x="31" y="547"/>
                      <a:pt x="129" y="631"/>
                    </a:cubicBezTo>
                    <a:lnTo>
                      <a:pt x="5053" y="5052"/>
                    </a:lnTo>
                    <a:cubicBezTo>
                      <a:pt x="5106" y="5101"/>
                      <a:pt x="5175" y="5132"/>
                      <a:pt x="5246" y="5137"/>
                    </a:cubicBezTo>
                    <a:lnTo>
                      <a:pt x="6544" y="5202"/>
                    </a:lnTo>
                    <a:lnTo>
                      <a:pt x="6558" y="5202"/>
                    </a:lnTo>
                    <a:cubicBezTo>
                      <a:pt x="6685" y="5202"/>
                      <a:pt x="6800" y="5123"/>
                      <a:pt x="6848" y="5009"/>
                    </a:cubicBezTo>
                    <a:cubicBezTo>
                      <a:pt x="6896" y="4885"/>
                      <a:pt x="6865" y="4745"/>
                      <a:pt x="6769" y="4656"/>
                    </a:cubicBezTo>
                    <a:lnTo>
                      <a:pt x="1726" y="80"/>
                    </a:lnTo>
                    <a:cubicBezTo>
                      <a:pt x="1664" y="27"/>
                      <a:pt x="1588" y="1"/>
                      <a:pt x="15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5167375" y="4009300"/>
                <a:ext cx="2447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9840" extrusionOk="0">
                    <a:moveTo>
                      <a:pt x="4863" y="1"/>
                    </a:moveTo>
                    <a:lnTo>
                      <a:pt x="0" y="5418"/>
                    </a:lnTo>
                    <a:lnTo>
                      <a:pt x="4925" y="9839"/>
                    </a:lnTo>
                    <a:lnTo>
                      <a:pt x="9787" y="4423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5159450" y="4001525"/>
                <a:ext cx="260650" cy="26170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0468" extrusionOk="0">
                    <a:moveTo>
                      <a:pt x="5206" y="756"/>
                    </a:moveTo>
                    <a:lnTo>
                      <a:pt x="9664" y="4760"/>
                    </a:lnTo>
                    <a:lnTo>
                      <a:pt x="5215" y="9711"/>
                    </a:lnTo>
                    <a:lnTo>
                      <a:pt x="758" y="5706"/>
                    </a:lnTo>
                    <a:lnTo>
                      <a:pt x="5206" y="756"/>
                    </a:lnTo>
                    <a:close/>
                    <a:moveTo>
                      <a:pt x="5186" y="0"/>
                    </a:moveTo>
                    <a:cubicBezTo>
                      <a:pt x="5099" y="0"/>
                      <a:pt x="5011" y="36"/>
                      <a:pt x="4947" y="105"/>
                    </a:cubicBezTo>
                    <a:lnTo>
                      <a:pt x="84" y="5522"/>
                    </a:lnTo>
                    <a:cubicBezTo>
                      <a:pt x="27" y="5583"/>
                      <a:pt x="1" y="5662"/>
                      <a:pt x="5" y="5745"/>
                    </a:cubicBezTo>
                    <a:cubicBezTo>
                      <a:pt x="10" y="5830"/>
                      <a:pt x="45" y="5909"/>
                      <a:pt x="106" y="5962"/>
                    </a:cubicBezTo>
                    <a:lnTo>
                      <a:pt x="5031" y="10384"/>
                    </a:lnTo>
                    <a:cubicBezTo>
                      <a:pt x="5092" y="10441"/>
                      <a:pt x="5167" y="10467"/>
                      <a:pt x="5242" y="10467"/>
                    </a:cubicBezTo>
                    <a:cubicBezTo>
                      <a:pt x="5325" y="10467"/>
                      <a:pt x="5413" y="10432"/>
                      <a:pt x="5475" y="10362"/>
                    </a:cubicBezTo>
                    <a:lnTo>
                      <a:pt x="10337" y="4945"/>
                    </a:lnTo>
                    <a:cubicBezTo>
                      <a:pt x="10394" y="4884"/>
                      <a:pt x="10425" y="4800"/>
                      <a:pt x="10421" y="4721"/>
                    </a:cubicBezTo>
                    <a:cubicBezTo>
                      <a:pt x="10417" y="4637"/>
                      <a:pt x="10377" y="4557"/>
                      <a:pt x="10315" y="4500"/>
                    </a:cubicBezTo>
                    <a:lnTo>
                      <a:pt x="5391" y="79"/>
                    </a:lnTo>
                    <a:cubicBezTo>
                      <a:pt x="5333" y="26"/>
                      <a:pt x="5259" y="0"/>
                      <a:pt x="5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5290475" y="4119850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3" y="1"/>
                    </a:moveTo>
                    <a:lnTo>
                      <a:pt x="1" y="5417"/>
                    </a:lnTo>
                    <a:lnTo>
                      <a:pt x="1175" y="5352"/>
                    </a:lnTo>
                    <a:lnTo>
                      <a:pt x="6161" y="67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5282000" y="4112050"/>
                <a:ext cx="170975" cy="1511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7" extrusionOk="0">
                    <a:moveTo>
                      <a:pt x="5338" y="634"/>
                    </a:moveTo>
                    <a:lnTo>
                      <a:pt x="5809" y="660"/>
                    </a:lnTo>
                    <a:lnTo>
                      <a:pt x="1374" y="5360"/>
                    </a:lnTo>
                    <a:lnTo>
                      <a:pt x="1079" y="5378"/>
                    </a:lnTo>
                    <a:lnTo>
                      <a:pt x="5338" y="634"/>
                    </a:lnTo>
                    <a:close/>
                    <a:moveTo>
                      <a:pt x="5220" y="0"/>
                    </a:moveTo>
                    <a:cubicBezTo>
                      <a:pt x="5136" y="0"/>
                      <a:pt x="5035" y="36"/>
                      <a:pt x="4973" y="106"/>
                    </a:cubicBezTo>
                    <a:lnTo>
                      <a:pt x="106" y="5522"/>
                    </a:lnTo>
                    <a:cubicBezTo>
                      <a:pt x="23" y="5615"/>
                      <a:pt x="1" y="5752"/>
                      <a:pt x="58" y="5866"/>
                    </a:cubicBezTo>
                    <a:cubicBezTo>
                      <a:pt x="111" y="5976"/>
                      <a:pt x="221" y="6046"/>
                      <a:pt x="340" y="6046"/>
                    </a:cubicBezTo>
                    <a:cubicBezTo>
                      <a:pt x="344" y="6046"/>
                      <a:pt x="353" y="6046"/>
                      <a:pt x="357" y="6042"/>
                    </a:cubicBezTo>
                    <a:lnTo>
                      <a:pt x="1532" y="5976"/>
                    </a:lnTo>
                    <a:cubicBezTo>
                      <a:pt x="1616" y="5971"/>
                      <a:pt x="1691" y="5936"/>
                      <a:pt x="1743" y="5879"/>
                    </a:cubicBezTo>
                    <a:lnTo>
                      <a:pt x="6729" y="595"/>
                    </a:lnTo>
                    <a:cubicBezTo>
                      <a:pt x="6813" y="506"/>
                      <a:pt x="6839" y="379"/>
                      <a:pt x="6790" y="264"/>
                    </a:cubicBezTo>
                    <a:cubicBezTo>
                      <a:pt x="6746" y="150"/>
                      <a:pt x="6636" y="75"/>
                      <a:pt x="6518" y="67"/>
                    </a:cubicBezTo>
                    <a:lnTo>
                      <a:pt x="5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5288925" y="4007200"/>
                <a:ext cx="155575" cy="114350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4" extrusionOk="0">
                    <a:moveTo>
                      <a:pt x="1180" y="0"/>
                    </a:moveTo>
                    <a:lnTo>
                      <a:pt x="142" y="75"/>
                    </a:lnTo>
                    <a:lnTo>
                      <a:pt x="1" y="85"/>
                    </a:lnTo>
                    <a:lnTo>
                      <a:pt x="4925" y="4507"/>
                    </a:lnTo>
                    <a:lnTo>
                      <a:pt x="6223" y="4573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5280575" y="3999400"/>
                <a:ext cx="172400" cy="13007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3" extrusionOk="0">
                    <a:moveTo>
                      <a:pt x="1404" y="635"/>
                    </a:moveTo>
                    <a:lnTo>
                      <a:pt x="5699" y="4528"/>
                    </a:lnTo>
                    <a:lnTo>
                      <a:pt x="5387" y="4516"/>
                    </a:lnTo>
                    <a:lnTo>
                      <a:pt x="1092" y="656"/>
                    </a:lnTo>
                    <a:lnTo>
                      <a:pt x="1404" y="635"/>
                    </a:lnTo>
                    <a:close/>
                    <a:moveTo>
                      <a:pt x="1513" y="0"/>
                    </a:moveTo>
                    <a:cubicBezTo>
                      <a:pt x="1506" y="0"/>
                      <a:pt x="1499" y="0"/>
                      <a:pt x="1492" y="1"/>
                    </a:cubicBezTo>
                    <a:lnTo>
                      <a:pt x="313" y="84"/>
                    </a:lnTo>
                    <a:cubicBezTo>
                      <a:pt x="190" y="97"/>
                      <a:pt x="80" y="176"/>
                      <a:pt x="40" y="296"/>
                    </a:cubicBezTo>
                    <a:cubicBezTo>
                      <a:pt x="1" y="414"/>
                      <a:pt x="36" y="546"/>
                      <a:pt x="129" y="629"/>
                    </a:cubicBezTo>
                    <a:lnTo>
                      <a:pt x="5052" y="5052"/>
                    </a:lnTo>
                    <a:cubicBezTo>
                      <a:pt x="5105" y="5101"/>
                      <a:pt x="5176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3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0"/>
                    </a:lnTo>
                    <a:cubicBezTo>
                      <a:pt x="1665" y="27"/>
                      <a:pt x="1589" y="0"/>
                      <a:pt x="1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4403375" y="4929425"/>
                <a:ext cx="2196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8317" extrusionOk="0">
                    <a:moveTo>
                      <a:pt x="1765" y="0"/>
                    </a:moveTo>
                    <a:lnTo>
                      <a:pt x="1" y="6380"/>
                    </a:lnTo>
                    <a:lnTo>
                      <a:pt x="7019" y="8317"/>
                    </a:lnTo>
                    <a:lnTo>
                      <a:pt x="8783" y="1936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4395350" y="4921600"/>
                <a:ext cx="235675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8947" extrusionOk="0">
                    <a:moveTo>
                      <a:pt x="2302" y="700"/>
                    </a:moveTo>
                    <a:lnTo>
                      <a:pt x="8718" y="2469"/>
                    </a:lnTo>
                    <a:lnTo>
                      <a:pt x="7124" y="8246"/>
                    </a:lnTo>
                    <a:lnTo>
                      <a:pt x="708" y="6473"/>
                    </a:lnTo>
                    <a:lnTo>
                      <a:pt x="2302" y="700"/>
                    </a:lnTo>
                    <a:close/>
                    <a:moveTo>
                      <a:pt x="2080" y="1"/>
                    </a:moveTo>
                    <a:cubicBezTo>
                      <a:pt x="1945" y="1"/>
                      <a:pt x="1819" y="91"/>
                      <a:pt x="1782" y="229"/>
                    </a:cubicBezTo>
                    <a:lnTo>
                      <a:pt x="22" y="6610"/>
                    </a:lnTo>
                    <a:cubicBezTo>
                      <a:pt x="1" y="6689"/>
                      <a:pt x="9" y="6776"/>
                      <a:pt x="48" y="6847"/>
                    </a:cubicBezTo>
                    <a:cubicBezTo>
                      <a:pt x="93" y="6922"/>
                      <a:pt x="159" y="6975"/>
                      <a:pt x="238" y="6997"/>
                    </a:cubicBezTo>
                    <a:lnTo>
                      <a:pt x="7256" y="8933"/>
                    </a:lnTo>
                    <a:cubicBezTo>
                      <a:pt x="7288" y="8941"/>
                      <a:pt x="7314" y="8947"/>
                      <a:pt x="7340" y="8947"/>
                    </a:cubicBezTo>
                    <a:cubicBezTo>
                      <a:pt x="7397" y="8947"/>
                      <a:pt x="7450" y="8929"/>
                      <a:pt x="7494" y="8902"/>
                    </a:cubicBezTo>
                    <a:cubicBezTo>
                      <a:pt x="7569" y="8862"/>
                      <a:pt x="7621" y="8792"/>
                      <a:pt x="7644" y="8713"/>
                    </a:cubicBezTo>
                    <a:lnTo>
                      <a:pt x="9404" y="2332"/>
                    </a:lnTo>
                    <a:cubicBezTo>
                      <a:pt x="9426" y="2253"/>
                      <a:pt x="9417" y="2170"/>
                      <a:pt x="9373" y="2095"/>
                    </a:cubicBezTo>
                    <a:cubicBezTo>
                      <a:pt x="9333" y="2024"/>
                      <a:pt x="9268" y="1971"/>
                      <a:pt x="9183" y="1950"/>
                    </a:cubicBezTo>
                    <a:lnTo>
                      <a:pt x="2166" y="13"/>
                    </a:lnTo>
                    <a:cubicBezTo>
                      <a:pt x="2137" y="5"/>
                      <a:pt x="2108" y="1"/>
                      <a:pt x="2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4403375" y="5088925"/>
                <a:ext cx="1884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3130" extrusionOk="0">
                    <a:moveTo>
                      <a:pt x="1" y="0"/>
                    </a:moveTo>
                    <a:lnTo>
                      <a:pt x="590" y="1025"/>
                    </a:lnTo>
                    <a:lnTo>
                      <a:pt x="7538" y="3129"/>
                    </a:lnTo>
                    <a:lnTo>
                      <a:pt x="7538" y="3129"/>
                    </a:lnTo>
                    <a:lnTo>
                      <a:pt x="7019" y="19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4395025" y="5081150"/>
                <a:ext cx="205275" cy="93825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3753" extrusionOk="0">
                    <a:moveTo>
                      <a:pt x="985" y="817"/>
                    </a:moveTo>
                    <a:lnTo>
                      <a:pt x="7129" y="2512"/>
                    </a:lnTo>
                    <a:lnTo>
                      <a:pt x="7313" y="2943"/>
                    </a:lnTo>
                    <a:lnTo>
                      <a:pt x="1131" y="1072"/>
                    </a:lnTo>
                    <a:lnTo>
                      <a:pt x="985" y="817"/>
                    </a:lnTo>
                    <a:close/>
                    <a:moveTo>
                      <a:pt x="332" y="0"/>
                    </a:moveTo>
                    <a:cubicBezTo>
                      <a:pt x="238" y="0"/>
                      <a:pt x="149" y="43"/>
                      <a:pt x="88" y="118"/>
                    </a:cubicBezTo>
                    <a:cubicBezTo>
                      <a:pt x="8" y="219"/>
                      <a:pt x="0" y="355"/>
                      <a:pt x="67" y="465"/>
                    </a:cubicBezTo>
                    <a:lnTo>
                      <a:pt x="652" y="1491"/>
                    </a:lnTo>
                    <a:cubicBezTo>
                      <a:pt x="691" y="1561"/>
                      <a:pt x="757" y="1609"/>
                      <a:pt x="832" y="1635"/>
                    </a:cubicBezTo>
                    <a:lnTo>
                      <a:pt x="7784" y="3739"/>
                    </a:lnTo>
                    <a:cubicBezTo>
                      <a:pt x="7815" y="3747"/>
                      <a:pt x="7841" y="3753"/>
                      <a:pt x="7872" y="3753"/>
                    </a:cubicBezTo>
                    <a:cubicBezTo>
                      <a:pt x="7961" y="3753"/>
                      <a:pt x="8048" y="3713"/>
                      <a:pt x="8105" y="3647"/>
                    </a:cubicBezTo>
                    <a:cubicBezTo>
                      <a:pt x="8189" y="3554"/>
                      <a:pt x="8211" y="3426"/>
                      <a:pt x="8158" y="3312"/>
                    </a:cubicBezTo>
                    <a:lnTo>
                      <a:pt x="7639" y="2124"/>
                    </a:lnTo>
                    <a:cubicBezTo>
                      <a:pt x="7604" y="2037"/>
                      <a:pt x="7529" y="1970"/>
                      <a:pt x="7437" y="1948"/>
                    </a:cubicBezTo>
                    <a:lnTo>
                      <a:pt x="418" y="12"/>
                    </a:lnTo>
                    <a:cubicBezTo>
                      <a:pt x="390" y="4"/>
                      <a:pt x="361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4578850" y="4977825"/>
                <a:ext cx="59075" cy="1893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7574" extrusionOk="0">
                    <a:moveTo>
                      <a:pt x="1764" y="0"/>
                    </a:moveTo>
                    <a:lnTo>
                      <a:pt x="0" y="6381"/>
                    </a:lnTo>
                    <a:lnTo>
                      <a:pt x="519" y="7573"/>
                    </a:lnTo>
                    <a:lnTo>
                      <a:pt x="2363" y="1016"/>
                    </a:lnTo>
                    <a:lnTo>
                      <a:pt x="1835" y="124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4570800" y="4970025"/>
                <a:ext cx="7527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8198" extrusionOk="0">
                    <a:moveTo>
                      <a:pt x="2192" y="1108"/>
                    </a:moveTo>
                    <a:lnTo>
                      <a:pt x="2350" y="1372"/>
                    </a:lnTo>
                    <a:lnTo>
                      <a:pt x="780" y="6957"/>
                    </a:lnTo>
                    <a:lnTo>
                      <a:pt x="656" y="6671"/>
                    </a:lnTo>
                    <a:lnTo>
                      <a:pt x="2192" y="1108"/>
                    </a:lnTo>
                    <a:close/>
                    <a:moveTo>
                      <a:pt x="2085" y="1"/>
                    </a:moveTo>
                    <a:cubicBezTo>
                      <a:pt x="2071" y="1"/>
                      <a:pt x="2057" y="2"/>
                      <a:pt x="2043" y="4"/>
                    </a:cubicBezTo>
                    <a:cubicBezTo>
                      <a:pt x="1919" y="22"/>
                      <a:pt x="1818" y="109"/>
                      <a:pt x="1783" y="229"/>
                    </a:cubicBezTo>
                    <a:lnTo>
                      <a:pt x="23" y="6608"/>
                    </a:lnTo>
                    <a:cubicBezTo>
                      <a:pt x="0" y="6679"/>
                      <a:pt x="10" y="6754"/>
                      <a:pt x="36" y="6820"/>
                    </a:cubicBezTo>
                    <a:lnTo>
                      <a:pt x="555" y="8008"/>
                    </a:lnTo>
                    <a:cubicBezTo>
                      <a:pt x="603" y="8123"/>
                      <a:pt x="718" y="8198"/>
                      <a:pt x="841" y="8198"/>
                    </a:cubicBezTo>
                    <a:lnTo>
                      <a:pt x="863" y="8198"/>
                    </a:lnTo>
                    <a:cubicBezTo>
                      <a:pt x="995" y="8188"/>
                      <a:pt x="1109" y="8096"/>
                      <a:pt x="1145" y="7969"/>
                    </a:cubicBezTo>
                    <a:lnTo>
                      <a:pt x="2989" y="1412"/>
                    </a:lnTo>
                    <a:cubicBezTo>
                      <a:pt x="3010" y="1333"/>
                      <a:pt x="2997" y="1245"/>
                      <a:pt x="2957" y="1170"/>
                    </a:cubicBezTo>
                    <a:lnTo>
                      <a:pt x="2355" y="154"/>
                    </a:lnTo>
                    <a:cubicBezTo>
                      <a:pt x="2296" y="60"/>
                      <a:pt x="2196" y="1"/>
                      <a:pt x="2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3357775" y="2560150"/>
                <a:ext cx="2447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9841" extrusionOk="0">
                    <a:moveTo>
                      <a:pt x="4866" y="1"/>
                    </a:moveTo>
                    <a:lnTo>
                      <a:pt x="0" y="5418"/>
                    </a:lnTo>
                    <a:lnTo>
                      <a:pt x="4923" y="9840"/>
                    </a:lnTo>
                    <a:lnTo>
                      <a:pt x="9790" y="4424"/>
                    </a:lnTo>
                    <a:lnTo>
                      <a:pt x="48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3349850" y="2552375"/>
                <a:ext cx="26140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10456" h="10469" extrusionOk="0">
                    <a:moveTo>
                      <a:pt x="5206" y="757"/>
                    </a:moveTo>
                    <a:lnTo>
                      <a:pt x="9663" y="4761"/>
                    </a:lnTo>
                    <a:lnTo>
                      <a:pt x="5218" y="9711"/>
                    </a:lnTo>
                    <a:lnTo>
                      <a:pt x="756" y="5706"/>
                    </a:lnTo>
                    <a:lnTo>
                      <a:pt x="5206" y="757"/>
                    </a:lnTo>
                    <a:close/>
                    <a:moveTo>
                      <a:pt x="5184" y="1"/>
                    </a:moveTo>
                    <a:cubicBezTo>
                      <a:pt x="5098" y="1"/>
                      <a:pt x="5012" y="36"/>
                      <a:pt x="4950" y="105"/>
                    </a:cubicBezTo>
                    <a:lnTo>
                      <a:pt x="84" y="5522"/>
                    </a:lnTo>
                    <a:cubicBezTo>
                      <a:pt x="27" y="5584"/>
                      <a:pt x="0" y="5663"/>
                      <a:pt x="4" y="5747"/>
                    </a:cubicBezTo>
                    <a:cubicBezTo>
                      <a:pt x="9" y="5830"/>
                      <a:pt x="44" y="5909"/>
                      <a:pt x="106" y="5962"/>
                    </a:cubicBezTo>
                    <a:lnTo>
                      <a:pt x="5033" y="10385"/>
                    </a:lnTo>
                    <a:cubicBezTo>
                      <a:pt x="5090" y="10438"/>
                      <a:pt x="5165" y="10468"/>
                      <a:pt x="5240" y="10468"/>
                    </a:cubicBezTo>
                    <a:lnTo>
                      <a:pt x="5258" y="10468"/>
                    </a:lnTo>
                    <a:cubicBezTo>
                      <a:pt x="5342" y="10464"/>
                      <a:pt x="5417" y="10424"/>
                      <a:pt x="5474" y="10363"/>
                    </a:cubicBezTo>
                    <a:lnTo>
                      <a:pt x="10340" y="4946"/>
                    </a:lnTo>
                    <a:cubicBezTo>
                      <a:pt x="10455" y="4818"/>
                      <a:pt x="10442" y="4620"/>
                      <a:pt x="10314" y="4501"/>
                    </a:cubicBezTo>
                    <a:lnTo>
                      <a:pt x="5390" y="79"/>
                    </a:lnTo>
                    <a:cubicBezTo>
                      <a:pt x="5332" y="26"/>
                      <a:pt x="5258" y="1"/>
                      <a:pt x="5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3480850" y="2670725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7" y="1"/>
                    </a:moveTo>
                    <a:lnTo>
                      <a:pt x="0" y="5417"/>
                    </a:lnTo>
                    <a:lnTo>
                      <a:pt x="1180" y="5351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3472475" y="2662900"/>
                <a:ext cx="170875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048" extrusionOk="0">
                    <a:moveTo>
                      <a:pt x="5334" y="635"/>
                    </a:moveTo>
                    <a:lnTo>
                      <a:pt x="5805" y="661"/>
                    </a:lnTo>
                    <a:lnTo>
                      <a:pt x="1369" y="5361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4" y="635"/>
                    </a:lnTo>
                    <a:close/>
                    <a:moveTo>
                      <a:pt x="5203" y="1"/>
                    </a:moveTo>
                    <a:cubicBezTo>
                      <a:pt x="5118" y="1"/>
                      <a:pt x="5028" y="40"/>
                      <a:pt x="4970" y="107"/>
                    </a:cubicBezTo>
                    <a:lnTo>
                      <a:pt x="102" y="5523"/>
                    </a:lnTo>
                    <a:cubicBezTo>
                      <a:pt x="19" y="5615"/>
                      <a:pt x="1" y="5753"/>
                      <a:pt x="53" y="5867"/>
                    </a:cubicBezTo>
                    <a:cubicBezTo>
                      <a:pt x="106" y="5977"/>
                      <a:pt x="217" y="6047"/>
                      <a:pt x="335" y="6047"/>
                    </a:cubicBezTo>
                    <a:cubicBezTo>
                      <a:pt x="344" y="6047"/>
                      <a:pt x="349" y="6047"/>
                      <a:pt x="353" y="6043"/>
                    </a:cubicBezTo>
                    <a:lnTo>
                      <a:pt x="1532" y="5977"/>
                    </a:lnTo>
                    <a:cubicBezTo>
                      <a:pt x="1611" y="5972"/>
                      <a:pt x="1686" y="5937"/>
                      <a:pt x="1739" y="5879"/>
                    </a:cubicBezTo>
                    <a:lnTo>
                      <a:pt x="6725" y="595"/>
                    </a:lnTo>
                    <a:cubicBezTo>
                      <a:pt x="6808" y="507"/>
                      <a:pt x="6835" y="379"/>
                      <a:pt x="6786" y="265"/>
                    </a:cubicBezTo>
                    <a:cubicBezTo>
                      <a:pt x="6743" y="150"/>
                      <a:pt x="6637" y="76"/>
                      <a:pt x="6513" y="67"/>
                    </a:cubicBezTo>
                    <a:lnTo>
                      <a:pt x="5216" y="1"/>
                    </a:lnTo>
                    <a:cubicBezTo>
                      <a:pt x="5211" y="1"/>
                      <a:pt x="5207" y="1"/>
                      <a:pt x="5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3479425" y="2558075"/>
                <a:ext cx="1554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4573" extrusionOk="0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8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3470950" y="2550225"/>
                <a:ext cx="17250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204" extrusionOk="0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7"/>
                    </a:lnTo>
                    <a:lnTo>
                      <a:pt x="1097" y="658"/>
                    </a:lnTo>
                    <a:lnTo>
                      <a:pt x="1404" y="636"/>
                    </a:lnTo>
                    <a:close/>
                    <a:moveTo>
                      <a:pt x="1520" y="1"/>
                    </a:moveTo>
                    <a:cubicBezTo>
                      <a:pt x="1511" y="1"/>
                      <a:pt x="1502" y="1"/>
                      <a:pt x="1493" y="2"/>
                    </a:cubicBezTo>
                    <a:lnTo>
                      <a:pt x="313" y="85"/>
                    </a:lnTo>
                    <a:cubicBezTo>
                      <a:pt x="189" y="99"/>
                      <a:pt x="84" y="178"/>
                      <a:pt x="41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32"/>
                      <a:pt x="5246" y="5138"/>
                    </a:cubicBezTo>
                    <a:lnTo>
                      <a:pt x="6544" y="5203"/>
                    </a:lnTo>
                    <a:lnTo>
                      <a:pt x="6557" y="5203"/>
                    </a:lnTo>
                    <a:cubicBezTo>
                      <a:pt x="6684" y="5203"/>
                      <a:pt x="6799" y="5124"/>
                      <a:pt x="6847" y="5010"/>
                    </a:cubicBezTo>
                    <a:cubicBezTo>
                      <a:pt x="6900" y="4886"/>
                      <a:pt x="6865" y="4746"/>
                      <a:pt x="6768" y="4657"/>
                    </a:cubicBezTo>
                    <a:lnTo>
                      <a:pt x="1725" y="81"/>
                    </a:lnTo>
                    <a:cubicBezTo>
                      <a:pt x="1670" y="30"/>
                      <a:pt x="1595" y="1"/>
                      <a:pt x="15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4751550" y="3579375"/>
                <a:ext cx="24480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841" extrusionOk="0">
                    <a:moveTo>
                      <a:pt x="4862" y="1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91" y="4424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4742850" y="3571525"/>
                <a:ext cx="262175" cy="26167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10467" extrusionOk="0">
                    <a:moveTo>
                      <a:pt x="5237" y="755"/>
                    </a:moveTo>
                    <a:lnTo>
                      <a:pt x="9694" y="4760"/>
                    </a:lnTo>
                    <a:lnTo>
                      <a:pt x="5251" y="9710"/>
                    </a:lnTo>
                    <a:lnTo>
                      <a:pt x="789" y="5705"/>
                    </a:lnTo>
                    <a:lnTo>
                      <a:pt x="5237" y="755"/>
                    </a:lnTo>
                    <a:close/>
                    <a:moveTo>
                      <a:pt x="5223" y="1"/>
                    </a:moveTo>
                    <a:cubicBezTo>
                      <a:pt x="5214" y="1"/>
                      <a:pt x="5206" y="1"/>
                      <a:pt x="5198" y="2"/>
                    </a:cubicBezTo>
                    <a:cubicBezTo>
                      <a:pt x="5114" y="7"/>
                      <a:pt x="5035" y="42"/>
                      <a:pt x="4978" y="104"/>
                    </a:cubicBezTo>
                    <a:lnTo>
                      <a:pt x="115" y="5520"/>
                    </a:lnTo>
                    <a:cubicBezTo>
                      <a:pt x="1" y="5648"/>
                      <a:pt x="9" y="5847"/>
                      <a:pt x="137" y="5965"/>
                    </a:cubicBezTo>
                    <a:lnTo>
                      <a:pt x="5066" y="10388"/>
                    </a:lnTo>
                    <a:cubicBezTo>
                      <a:pt x="5123" y="10440"/>
                      <a:pt x="5198" y="10467"/>
                      <a:pt x="5273" y="10467"/>
                    </a:cubicBezTo>
                    <a:cubicBezTo>
                      <a:pt x="5360" y="10467"/>
                      <a:pt x="5444" y="10431"/>
                      <a:pt x="5506" y="10361"/>
                    </a:cubicBezTo>
                    <a:lnTo>
                      <a:pt x="10368" y="4945"/>
                    </a:lnTo>
                    <a:cubicBezTo>
                      <a:pt x="10487" y="4817"/>
                      <a:pt x="10474" y="4618"/>
                      <a:pt x="10346" y="4504"/>
                    </a:cubicBezTo>
                    <a:lnTo>
                      <a:pt x="5422" y="81"/>
                    </a:lnTo>
                    <a:cubicBezTo>
                      <a:pt x="5367" y="31"/>
                      <a:pt x="5292" y="1"/>
                      <a:pt x="5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4874650" y="3689950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7" y="1"/>
                    </a:moveTo>
                    <a:lnTo>
                      <a:pt x="1" y="5417"/>
                    </a:lnTo>
                    <a:lnTo>
                      <a:pt x="1" y="5417"/>
                    </a:lnTo>
                    <a:lnTo>
                      <a:pt x="1175" y="5347"/>
                    </a:lnTo>
                    <a:lnTo>
                      <a:pt x="6161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4866175" y="3682125"/>
                <a:ext cx="17097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3" extrusionOk="0">
                    <a:moveTo>
                      <a:pt x="5338" y="635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3"/>
                    </a:lnTo>
                    <a:lnTo>
                      <a:pt x="5338" y="635"/>
                    </a:lnTo>
                    <a:close/>
                    <a:moveTo>
                      <a:pt x="5205" y="1"/>
                    </a:moveTo>
                    <a:cubicBezTo>
                      <a:pt x="5121" y="1"/>
                      <a:pt x="5032" y="36"/>
                      <a:pt x="4973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8" y="5867"/>
                    </a:cubicBezTo>
                    <a:cubicBezTo>
                      <a:pt x="111" y="5972"/>
                      <a:pt x="220" y="6043"/>
                      <a:pt x="340" y="6043"/>
                    </a:cubicBezTo>
                    <a:lnTo>
                      <a:pt x="357" y="6043"/>
                    </a:lnTo>
                    <a:lnTo>
                      <a:pt x="1532" y="5972"/>
                    </a:lnTo>
                    <a:cubicBezTo>
                      <a:pt x="1615" y="5968"/>
                      <a:pt x="1690" y="5933"/>
                      <a:pt x="1743" y="5875"/>
                    </a:cubicBezTo>
                    <a:lnTo>
                      <a:pt x="6729" y="595"/>
                    </a:lnTo>
                    <a:cubicBezTo>
                      <a:pt x="6812" y="503"/>
                      <a:pt x="6839" y="375"/>
                      <a:pt x="6790" y="261"/>
                    </a:cubicBezTo>
                    <a:cubicBezTo>
                      <a:pt x="6746" y="146"/>
                      <a:pt x="6636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10" y="1"/>
                      <a:pt x="5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4873100" y="3577200"/>
                <a:ext cx="1555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7" extrusionOk="0">
                    <a:moveTo>
                      <a:pt x="1180" y="0"/>
                    </a:moveTo>
                    <a:lnTo>
                      <a:pt x="142" y="75"/>
                    </a:lnTo>
                    <a:lnTo>
                      <a:pt x="0" y="88"/>
                    </a:lnTo>
                    <a:lnTo>
                      <a:pt x="4929" y="4511"/>
                    </a:lnTo>
                    <a:lnTo>
                      <a:pt x="6223" y="4576"/>
                    </a:lnTo>
                    <a:lnTo>
                      <a:pt x="6223" y="457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4864750" y="3569375"/>
                <a:ext cx="172400" cy="130050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2" extrusionOk="0">
                    <a:moveTo>
                      <a:pt x="1404" y="634"/>
                    </a:moveTo>
                    <a:lnTo>
                      <a:pt x="5699" y="4533"/>
                    </a:lnTo>
                    <a:lnTo>
                      <a:pt x="5387" y="4515"/>
                    </a:lnTo>
                    <a:lnTo>
                      <a:pt x="1092" y="656"/>
                    </a:lnTo>
                    <a:lnTo>
                      <a:pt x="1404" y="634"/>
                    </a:lnTo>
                    <a:close/>
                    <a:moveTo>
                      <a:pt x="1507" y="0"/>
                    </a:moveTo>
                    <a:cubicBezTo>
                      <a:pt x="1502" y="0"/>
                      <a:pt x="1497" y="0"/>
                      <a:pt x="1492" y="1"/>
                    </a:cubicBezTo>
                    <a:lnTo>
                      <a:pt x="313" y="88"/>
                    </a:lnTo>
                    <a:cubicBezTo>
                      <a:pt x="190" y="98"/>
                      <a:pt x="80" y="181"/>
                      <a:pt x="40" y="299"/>
                    </a:cubicBezTo>
                    <a:cubicBezTo>
                      <a:pt x="1" y="419"/>
                      <a:pt x="36" y="547"/>
                      <a:pt x="128" y="634"/>
                    </a:cubicBezTo>
                    <a:lnTo>
                      <a:pt x="5052" y="5057"/>
                    </a:lnTo>
                    <a:cubicBezTo>
                      <a:pt x="5105" y="5105"/>
                      <a:pt x="5175" y="5131"/>
                      <a:pt x="5245" y="5136"/>
                    </a:cubicBezTo>
                    <a:lnTo>
                      <a:pt x="6544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5"/>
                      <a:pt x="6865" y="4744"/>
                      <a:pt x="6768" y="4656"/>
                    </a:cubicBezTo>
                    <a:lnTo>
                      <a:pt x="1725" y="84"/>
                    </a:lnTo>
                    <a:cubicBezTo>
                      <a:pt x="1664" y="30"/>
                      <a:pt x="1586" y="0"/>
                      <a:pt x="1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4424150" y="1748975"/>
                <a:ext cx="244800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840" extrusionOk="0">
                    <a:moveTo>
                      <a:pt x="4868" y="0"/>
                    </a:moveTo>
                    <a:lnTo>
                      <a:pt x="1" y="5417"/>
                    </a:lnTo>
                    <a:lnTo>
                      <a:pt x="4925" y="9839"/>
                    </a:lnTo>
                    <a:lnTo>
                      <a:pt x="9792" y="4423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4416250" y="1741125"/>
                <a:ext cx="260625" cy="261675"/>
              </a:xfrm>
              <a:custGeom>
                <a:avLst/>
                <a:gdLst/>
                <a:ahLst/>
                <a:cxnLst/>
                <a:rect l="l" t="t" r="r" b="b"/>
                <a:pathLst>
                  <a:path w="10425" h="10467" extrusionOk="0">
                    <a:moveTo>
                      <a:pt x="5205" y="754"/>
                    </a:moveTo>
                    <a:lnTo>
                      <a:pt x="9663" y="4758"/>
                    </a:lnTo>
                    <a:lnTo>
                      <a:pt x="5219" y="9713"/>
                    </a:lnTo>
                    <a:lnTo>
                      <a:pt x="757" y="5708"/>
                    </a:lnTo>
                    <a:lnTo>
                      <a:pt x="5205" y="754"/>
                    </a:lnTo>
                    <a:close/>
                    <a:moveTo>
                      <a:pt x="5181" y="1"/>
                    </a:moveTo>
                    <a:cubicBezTo>
                      <a:pt x="5096" y="1"/>
                      <a:pt x="5012" y="35"/>
                      <a:pt x="4951" y="103"/>
                    </a:cubicBezTo>
                    <a:lnTo>
                      <a:pt x="84" y="5519"/>
                    </a:lnTo>
                    <a:cubicBezTo>
                      <a:pt x="27" y="5586"/>
                      <a:pt x="0" y="5665"/>
                      <a:pt x="4" y="5749"/>
                    </a:cubicBezTo>
                    <a:cubicBezTo>
                      <a:pt x="10" y="5832"/>
                      <a:pt x="44" y="5907"/>
                      <a:pt x="106" y="5964"/>
                    </a:cubicBezTo>
                    <a:lnTo>
                      <a:pt x="5034" y="10387"/>
                    </a:lnTo>
                    <a:cubicBezTo>
                      <a:pt x="5091" y="10440"/>
                      <a:pt x="5166" y="10466"/>
                      <a:pt x="5241" y="10466"/>
                    </a:cubicBezTo>
                    <a:cubicBezTo>
                      <a:pt x="5329" y="10466"/>
                      <a:pt x="5412" y="10430"/>
                      <a:pt x="5475" y="10365"/>
                    </a:cubicBezTo>
                    <a:lnTo>
                      <a:pt x="10341" y="4948"/>
                    </a:lnTo>
                    <a:cubicBezTo>
                      <a:pt x="10394" y="4886"/>
                      <a:pt x="10425" y="4802"/>
                      <a:pt x="10420" y="4719"/>
                    </a:cubicBezTo>
                    <a:cubicBezTo>
                      <a:pt x="10416" y="4635"/>
                      <a:pt x="10376" y="4561"/>
                      <a:pt x="10315" y="4503"/>
                    </a:cubicBezTo>
                    <a:lnTo>
                      <a:pt x="5390" y="81"/>
                    </a:lnTo>
                    <a:cubicBezTo>
                      <a:pt x="5331" y="27"/>
                      <a:pt x="5256" y="1"/>
                      <a:pt x="5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4547275" y="1859525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7" y="1"/>
                    </a:moveTo>
                    <a:lnTo>
                      <a:pt x="0" y="5417"/>
                    </a:lnTo>
                    <a:lnTo>
                      <a:pt x="1179" y="5351"/>
                    </a:lnTo>
                    <a:lnTo>
                      <a:pt x="6160" y="66"/>
                    </a:lnTo>
                    <a:lnTo>
                      <a:pt x="48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4538900" y="1851725"/>
                <a:ext cx="17087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043" extrusionOk="0">
                    <a:moveTo>
                      <a:pt x="5334" y="634"/>
                    </a:moveTo>
                    <a:lnTo>
                      <a:pt x="5805" y="656"/>
                    </a:lnTo>
                    <a:lnTo>
                      <a:pt x="1369" y="5356"/>
                    </a:lnTo>
                    <a:lnTo>
                      <a:pt x="1075" y="5373"/>
                    </a:lnTo>
                    <a:lnTo>
                      <a:pt x="5334" y="634"/>
                    </a:lnTo>
                    <a:close/>
                    <a:moveTo>
                      <a:pt x="5216" y="0"/>
                    </a:moveTo>
                    <a:cubicBezTo>
                      <a:pt x="5118" y="0"/>
                      <a:pt x="5031" y="35"/>
                      <a:pt x="4968" y="106"/>
                    </a:cubicBezTo>
                    <a:lnTo>
                      <a:pt x="102" y="5522"/>
                    </a:lnTo>
                    <a:cubicBezTo>
                      <a:pt x="19" y="5614"/>
                      <a:pt x="1" y="5752"/>
                      <a:pt x="53" y="5866"/>
                    </a:cubicBezTo>
                    <a:cubicBezTo>
                      <a:pt x="106" y="5976"/>
                      <a:pt x="216" y="6042"/>
                      <a:pt x="335" y="6042"/>
                    </a:cubicBezTo>
                    <a:lnTo>
                      <a:pt x="352" y="6042"/>
                    </a:lnTo>
                    <a:lnTo>
                      <a:pt x="1532" y="5976"/>
                    </a:lnTo>
                    <a:cubicBezTo>
                      <a:pt x="1611" y="5971"/>
                      <a:pt x="1686" y="5936"/>
                      <a:pt x="1739" y="5878"/>
                    </a:cubicBezTo>
                    <a:lnTo>
                      <a:pt x="6725" y="594"/>
                    </a:lnTo>
                    <a:cubicBezTo>
                      <a:pt x="6808" y="506"/>
                      <a:pt x="6834" y="374"/>
                      <a:pt x="6786" y="264"/>
                    </a:cubicBezTo>
                    <a:cubicBezTo>
                      <a:pt x="6742" y="149"/>
                      <a:pt x="6636" y="70"/>
                      <a:pt x="6513" y="66"/>
                    </a:cubicBezTo>
                    <a:lnTo>
                      <a:pt x="5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4545850" y="1746875"/>
                <a:ext cx="1554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4573" extrusionOk="0">
                    <a:moveTo>
                      <a:pt x="1175" y="1"/>
                    </a:moveTo>
                    <a:lnTo>
                      <a:pt x="141" y="76"/>
                    </a:lnTo>
                    <a:lnTo>
                      <a:pt x="0" y="84"/>
                    </a:lnTo>
                    <a:lnTo>
                      <a:pt x="4924" y="4507"/>
                    </a:lnTo>
                    <a:lnTo>
                      <a:pt x="6217" y="4572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4537375" y="1739025"/>
                <a:ext cx="17250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199" extrusionOk="0">
                    <a:moveTo>
                      <a:pt x="1404" y="636"/>
                    </a:moveTo>
                    <a:lnTo>
                      <a:pt x="5699" y="4530"/>
                    </a:lnTo>
                    <a:lnTo>
                      <a:pt x="5386" y="4512"/>
                    </a:lnTo>
                    <a:lnTo>
                      <a:pt x="1096" y="658"/>
                    </a:lnTo>
                    <a:lnTo>
                      <a:pt x="1404" y="636"/>
                    </a:lnTo>
                    <a:close/>
                    <a:moveTo>
                      <a:pt x="1519" y="1"/>
                    </a:moveTo>
                    <a:cubicBezTo>
                      <a:pt x="1510" y="1"/>
                      <a:pt x="1501" y="1"/>
                      <a:pt x="1492" y="2"/>
                    </a:cubicBezTo>
                    <a:lnTo>
                      <a:pt x="313" y="85"/>
                    </a:lnTo>
                    <a:cubicBezTo>
                      <a:pt x="189" y="95"/>
                      <a:pt x="80" y="178"/>
                      <a:pt x="39" y="297"/>
                    </a:cubicBezTo>
                    <a:cubicBezTo>
                      <a:pt x="0" y="416"/>
                      <a:pt x="35" y="548"/>
                      <a:pt x="128" y="631"/>
                    </a:cubicBezTo>
                    <a:lnTo>
                      <a:pt x="5052" y="5053"/>
                    </a:lnTo>
                    <a:cubicBezTo>
                      <a:pt x="5104" y="5102"/>
                      <a:pt x="5175" y="5128"/>
                      <a:pt x="5245" y="5132"/>
                    </a:cubicBezTo>
                    <a:lnTo>
                      <a:pt x="6544" y="5199"/>
                    </a:lnTo>
                    <a:lnTo>
                      <a:pt x="6556" y="5199"/>
                    </a:lnTo>
                    <a:cubicBezTo>
                      <a:pt x="6684" y="5199"/>
                      <a:pt x="6798" y="5124"/>
                      <a:pt x="6847" y="5006"/>
                    </a:cubicBezTo>
                    <a:cubicBezTo>
                      <a:pt x="6900" y="4886"/>
                      <a:pt x="6865" y="4746"/>
                      <a:pt x="6768" y="4653"/>
                    </a:cubicBezTo>
                    <a:lnTo>
                      <a:pt x="1725" y="81"/>
                    </a:lnTo>
                    <a:cubicBezTo>
                      <a:pt x="1667" y="30"/>
                      <a:pt x="1593" y="1"/>
                      <a:pt x="1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3589100" y="4026025"/>
                <a:ext cx="244675" cy="246000"/>
              </a:xfrm>
              <a:custGeom>
                <a:avLst/>
                <a:gdLst/>
                <a:ahLst/>
                <a:cxnLst/>
                <a:rect l="l" t="t" r="r" b="b"/>
                <a:pathLst>
                  <a:path w="9787" h="9840" extrusionOk="0">
                    <a:moveTo>
                      <a:pt x="4863" y="0"/>
                    </a:moveTo>
                    <a:lnTo>
                      <a:pt x="0" y="5417"/>
                    </a:lnTo>
                    <a:lnTo>
                      <a:pt x="4925" y="9840"/>
                    </a:lnTo>
                    <a:lnTo>
                      <a:pt x="9787" y="4422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3580400" y="4018200"/>
                <a:ext cx="262175" cy="2616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10465" extrusionOk="0">
                    <a:moveTo>
                      <a:pt x="5237" y="754"/>
                    </a:moveTo>
                    <a:lnTo>
                      <a:pt x="9695" y="4757"/>
                    </a:lnTo>
                    <a:lnTo>
                      <a:pt x="5251" y="9708"/>
                    </a:lnTo>
                    <a:lnTo>
                      <a:pt x="789" y="5704"/>
                    </a:lnTo>
                    <a:lnTo>
                      <a:pt x="5237" y="754"/>
                    </a:lnTo>
                    <a:close/>
                    <a:moveTo>
                      <a:pt x="5214" y="0"/>
                    </a:moveTo>
                    <a:cubicBezTo>
                      <a:pt x="5209" y="0"/>
                      <a:pt x="5203" y="1"/>
                      <a:pt x="5198" y="1"/>
                    </a:cubicBezTo>
                    <a:cubicBezTo>
                      <a:pt x="5114" y="5"/>
                      <a:pt x="5035" y="41"/>
                      <a:pt x="4977" y="102"/>
                    </a:cubicBezTo>
                    <a:lnTo>
                      <a:pt x="115" y="5519"/>
                    </a:lnTo>
                    <a:cubicBezTo>
                      <a:pt x="1" y="5647"/>
                      <a:pt x="9" y="5844"/>
                      <a:pt x="137" y="5963"/>
                    </a:cubicBezTo>
                    <a:lnTo>
                      <a:pt x="5062" y="10385"/>
                    </a:lnTo>
                    <a:cubicBezTo>
                      <a:pt x="5123" y="10434"/>
                      <a:pt x="5194" y="10464"/>
                      <a:pt x="5273" y="10464"/>
                    </a:cubicBezTo>
                    <a:lnTo>
                      <a:pt x="5290" y="10464"/>
                    </a:lnTo>
                    <a:cubicBezTo>
                      <a:pt x="5373" y="10460"/>
                      <a:pt x="5448" y="10421"/>
                      <a:pt x="5505" y="10359"/>
                    </a:cubicBezTo>
                    <a:lnTo>
                      <a:pt x="10368" y="4942"/>
                    </a:lnTo>
                    <a:cubicBezTo>
                      <a:pt x="10487" y="4814"/>
                      <a:pt x="10474" y="4617"/>
                      <a:pt x="10346" y="4503"/>
                    </a:cubicBezTo>
                    <a:lnTo>
                      <a:pt x="5422" y="80"/>
                    </a:lnTo>
                    <a:cubicBezTo>
                      <a:pt x="5365" y="27"/>
                      <a:pt x="5288" y="0"/>
                      <a:pt x="5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3712200" y="4136575"/>
                <a:ext cx="154025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1" h="5418" extrusionOk="0">
                    <a:moveTo>
                      <a:pt x="4863" y="0"/>
                    </a:moveTo>
                    <a:lnTo>
                      <a:pt x="1" y="5418"/>
                    </a:lnTo>
                    <a:lnTo>
                      <a:pt x="1175" y="5347"/>
                    </a:lnTo>
                    <a:lnTo>
                      <a:pt x="6161" y="67"/>
                    </a:lnTo>
                    <a:lnTo>
                      <a:pt x="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3703725" y="4128775"/>
                <a:ext cx="170975" cy="151050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2" extrusionOk="0">
                    <a:moveTo>
                      <a:pt x="5338" y="634"/>
                    </a:moveTo>
                    <a:lnTo>
                      <a:pt x="5809" y="655"/>
                    </a:lnTo>
                    <a:lnTo>
                      <a:pt x="1374" y="5355"/>
                    </a:lnTo>
                    <a:lnTo>
                      <a:pt x="1079" y="5373"/>
                    </a:lnTo>
                    <a:lnTo>
                      <a:pt x="5338" y="634"/>
                    </a:lnTo>
                    <a:close/>
                    <a:moveTo>
                      <a:pt x="5201" y="0"/>
                    </a:moveTo>
                    <a:cubicBezTo>
                      <a:pt x="5115" y="0"/>
                      <a:pt x="5030" y="36"/>
                      <a:pt x="4973" y="101"/>
                    </a:cubicBezTo>
                    <a:lnTo>
                      <a:pt x="106" y="5519"/>
                    </a:lnTo>
                    <a:cubicBezTo>
                      <a:pt x="23" y="5615"/>
                      <a:pt x="1" y="5751"/>
                      <a:pt x="58" y="5866"/>
                    </a:cubicBezTo>
                    <a:cubicBezTo>
                      <a:pt x="111" y="5972"/>
                      <a:pt x="221" y="6041"/>
                      <a:pt x="340" y="6041"/>
                    </a:cubicBezTo>
                    <a:lnTo>
                      <a:pt x="357" y="6041"/>
                    </a:lnTo>
                    <a:lnTo>
                      <a:pt x="1532" y="5972"/>
                    </a:lnTo>
                    <a:cubicBezTo>
                      <a:pt x="1616" y="5968"/>
                      <a:pt x="1691" y="5932"/>
                      <a:pt x="1743" y="5875"/>
                    </a:cubicBezTo>
                    <a:lnTo>
                      <a:pt x="6729" y="594"/>
                    </a:lnTo>
                    <a:cubicBezTo>
                      <a:pt x="6813" y="502"/>
                      <a:pt x="6839" y="375"/>
                      <a:pt x="6790" y="259"/>
                    </a:cubicBezTo>
                    <a:cubicBezTo>
                      <a:pt x="6746" y="145"/>
                      <a:pt x="6636" y="70"/>
                      <a:pt x="6518" y="66"/>
                    </a:cubicBezTo>
                    <a:lnTo>
                      <a:pt x="5219" y="1"/>
                    </a:lnTo>
                    <a:cubicBezTo>
                      <a:pt x="5213" y="0"/>
                      <a:pt x="5207" y="0"/>
                      <a:pt x="5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3710650" y="4023825"/>
                <a:ext cx="1555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7" extrusionOk="0">
                    <a:moveTo>
                      <a:pt x="1180" y="1"/>
                    </a:moveTo>
                    <a:lnTo>
                      <a:pt x="142" y="75"/>
                    </a:lnTo>
                    <a:lnTo>
                      <a:pt x="1" y="88"/>
                    </a:lnTo>
                    <a:lnTo>
                      <a:pt x="4925" y="4510"/>
                    </a:lnTo>
                    <a:lnTo>
                      <a:pt x="6223" y="4577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3702300" y="4016000"/>
                <a:ext cx="172400" cy="13007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3" extrusionOk="0">
                    <a:moveTo>
                      <a:pt x="1404" y="635"/>
                    </a:moveTo>
                    <a:lnTo>
                      <a:pt x="5698" y="4529"/>
                    </a:lnTo>
                    <a:lnTo>
                      <a:pt x="5387" y="4516"/>
                    </a:lnTo>
                    <a:lnTo>
                      <a:pt x="1092" y="661"/>
                    </a:lnTo>
                    <a:lnTo>
                      <a:pt x="1404" y="635"/>
                    </a:lnTo>
                    <a:close/>
                    <a:moveTo>
                      <a:pt x="1507" y="1"/>
                    </a:moveTo>
                    <a:cubicBezTo>
                      <a:pt x="1502" y="1"/>
                      <a:pt x="1497" y="1"/>
                      <a:pt x="1492" y="1"/>
                    </a:cubicBezTo>
                    <a:lnTo>
                      <a:pt x="312" y="89"/>
                    </a:lnTo>
                    <a:cubicBezTo>
                      <a:pt x="190" y="97"/>
                      <a:pt x="80" y="182"/>
                      <a:pt x="40" y="300"/>
                    </a:cubicBezTo>
                    <a:cubicBezTo>
                      <a:pt x="1" y="419"/>
                      <a:pt x="36" y="551"/>
                      <a:pt x="128" y="635"/>
                    </a:cubicBezTo>
                    <a:lnTo>
                      <a:pt x="5052" y="5057"/>
                    </a:lnTo>
                    <a:cubicBezTo>
                      <a:pt x="5105" y="5105"/>
                      <a:pt x="5176" y="5132"/>
                      <a:pt x="5245" y="5136"/>
                    </a:cubicBezTo>
                    <a:lnTo>
                      <a:pt x="6543" y="5202"/>
                    </a:lnTo>
                    <a:lnTo>
                      <a:pt x="6557" y="5202"/>
                    </a:lnTo>
                    <a:cubicBezTo>
                      <a:pt x="6685" y="5202"/>
                      <a:pt x="6799" y="5127"/>
                      <a:pt x="6847" y="5008"/>
                    </a:cubicBezTo>
                    <a:cubicBezTo>
                      <a:pt x="6896" y="4886"/>
                      <a:pt x="6865" y="4744"/>
                      <a:pt x="6768" y="4656"/>
                    </a:cubicBezTo>
                    <a:lnTo>
                      <a:pt x="1725" y="85"/>
                    </a:lnTo>
                    <a:cubicBezTo>
                      <a:pt x="1663" y="31"/>
                      <a:pt x="1586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4561800" y="2343875"/>
                <a:ext cx="24480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841" extrusionOk="0">
                    <a:moveTo>
                      <a:pt x="4862" y="1"/>
                    </a:moveTo>
                    <a:lnTo>
                      <a:pt x="0" y="5418"/>
                    </a:lnTo>
                    <a:lnTo>
                      <a:pt x="4924" y="9840"/>
                    </a:lnTo>
                    <a:lnTo>
                      <a:pt x="9791" y="4423"/>
                    </a:lnTo>
                    <a:lnTo>
                      <a:pt x="48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4553875" y="2336050"/>
                <a:ext cx="260625" cy="261650"/>
              </a:xfrm>
              <a:custGeom>
                <a:avLst/>
                <a:gdLst/>
                <a:ahLst/>
                <a:cxnLst/>
                <a:rect l="l" t="t" r="r" b="b"/>
                <a:pathLst>
                  <a:path w="10425" h="10466" extrusionOk="0">
                    <a:moveTo>
                      <a:pt x="5206" y="754"/>
                    </a:moveTo>
                    <a:lnTo>
                      <a:pt x="9663" y="4759"/>
                    </a:lnTo>
                    <a:lnTo>
                      <a:pt x="5214" y="9708"/>
                    </a:lnTo>
                    <a:lnTo>
                      <a:pt x="757" y="5705"/>
                    </a:lnTo>
                    <a:lnTo>
                      <a:pt x="5206" y="754"/>
                    </a:lnTo>
                    <a:close/>
                    <a:moveTo>
                      <a:pt x="5180" y="1"/>
                    </a:moveTo>
                    <a:cubicBezTo>
                      <a:pt x="5095" y="1"/>
                      <a:pt x="5009" y="35"/>
                      <a:pt x="4946" y="102"/>
                    </a:cubicBezTo>
                    <a:lnTo>
                      <a:pt x="84" y="5520"/>
                    </a:lnTo>
                    <a:cubicBezTo>
                      <a:pt x="27" y="5581"/>
                      <a:pt x="0" y="5665"/>
                      <a:pt x="5" y="5748"/>
                    </a:cubicBezTo>
                    <a:cubicBezTo>
                      <a:pt x="9" y="5827"/>
                      <a:pt x="44" y="5907"/>
                      <a:pt x="106" y="5964"/>
                    </a:cubicBezTo>
                    <a:lnTo>
                      <a:pt x="5029" y="10386"/>
                    </a:lnTo>
                    <a:cubicBezTo>
                      <a:pt x="5092" y="10439"/>
                      <a:pt x="5166" y="10466"/>
                      <a:pt x="5241" y="10466"/>
                    </a:cubicBezTo>
                    <a:cubicBezTo>
                      <a:pt x="5324" y="10466"/>
                      <a:pt x="5413" y="10431"/>
                      <a:pt x="5474" y="10360"/>
                    </a:cubicBezTo>
                    <a:lnTo>
                      <a:pt x="10336" y="4943"/>
                    </a:lnTo>
                    <a:cubicBezTo>
                      <a:pt x="10393" y="4881"/>
                      <a:pt x="10425" y="4802"/>
                      <a:pt x="10420" y="4719"/>
                    </a:cubicBezTo>
                    <a:cubicBezTo>
                      <a:pt x="10415" y="4635"/>
                      <a:pt x="10376" y="4556"/>
                      <a:pt x="10314" y="4503"/>
                    </a:cubicBezTo>
                    <a:lnTo>
                      <a:pt x="5391" y="81"/>
                    </a:lnTo>
                    <a:cubicBezTo>
                      <a:pt x="5331" y="27"/>
                      <a:pt x="5256" y="1"/>
                      <a:pt x="5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4684875" y="2454450"/>
                <a:ext cx="1540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5418" extrusionOk="0">
                    <a:moveTo>
                      <a:pt x="4868" y="0"/>
                    </a:moveTo>
                    <a:lnTo>
                      <a:pt x="1" y="5417"/>
                    </a:lnTo>
                    <a:lnTo>
                      <a:pt x="1176" y="5346"/>
                    </a:lnTo>
                    <a:lnTo>
                      <a:pt x="6162" y="66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4676400" y="2446625"/>
                <a:ext cx="17097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6043" extrusionOk="0">
                    <a:moveTo>
                      <a:pt x="5339" y="630"/>
                    </a:moveTo>
                    <a:lnTo>
                      <a:pt x="5809" y="657"/>
                    </a:lnTo>
                    <a:lnTo>
                      <a:pt x="1374" y="5356"/>
                    </a:lnTo>
                    <a:lnTo>
                      <a:pt x="1079" y="5374"/>
                    </a:lnTo>
                    <a:lnTo>
                      <a:pt x="1079" y="5374"/>
                    </a:lnTo>
                    <a:lnTo>
                      <a:pt x="5339" y="630"/>
                    </a:lnTo>
                    <a:close/>
                    <a:moveTo>
                      <a:pt x="5204" y="1"/>
                    </a:moveTo>
                    <a:cubicBezTo>
                      <a:pt x="5113" y="1"/>
                      <a:pt x="5032" y="35"/>
                      <a:pt x="4974" y="102"/>
                    </a:cubicBezTo>
                    <a:lnTo>
                      <a:pt x="106" y="5519"/>
                    </a:lnTo>
                    <a:cubicBezTo>
                      <a:pt x="23" y="5616"/>
                      <a:pt x="1" y="5752"/>
                      <a:pt x="59" y="5866"/>
                    </a:cubicBezTo>
                    <a:cubicBezTo>
                      <a:pt x="112" y="5972"/>
                      <a:pt x="221" y="6043"/>
                      <a:pt x="340" y="6043"/>
                    </a:cubicBezTo>
                    <a:lnTo>
                      <a:pt x="358" y="6043"/>
                    </a:lnTo>
                    <a:lnTo>
                      <a:pt x="1532" y="5972"/>
                    </a:lnTo>
                    <a:cubicBezTo>
                      <a:pt x="1616" y="5968"/>
                      <a:pt x="1690" y="5933"/>
                      <a:pt x="1743" y="5876"/>
                    </a:cubicBezTo>
                    <a:lnTo>
                      <a:pt x="6729" y="595"/>
                    </a:lnTo>
                    <a:cubicBezTo>
                      <a:pt x="6812" y="502"/>
                      <a:pt x="6839" y="375"/>
                      <a:pt x="6791" y="261"/>
                    </a:cubicBezTo>
                    <a:cubicBezTo>
                      <a:pt x="6747" y="147"/>
                      <a:pt x="6637" y="72"/>
                      <a:pt x="6518" y="67"/>
                    </a:cubicBezTo>
                    <a:lnTo>
                      <a:pt x="5220" y="1"/>
                    </a:lnTo>
                    <a:cubicBezTo>
                      <a:pt x="5215" y="1"/>
                      <a:pt x="5209" y="1"/>
                      <a:pt x="5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4683350" y="2341675"/>
                <a:ext cx="1555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4577" extrusionOk="0">
                    <a:moveTo>
                      <a:pt x="1180" y="1"/>
                    </a:moveTo>
                    <a:lnTo>
                      <a:pt x="141" y="76"/>
                    </a:lnTo>
                    <a:lnTo>
                      <a:pt x="0" y="89"/>
                    </a:lnTo>
                    <a:lnTo>
                      <a:pt x="4929" y="4511"/>
                    </a:lnTo>
                    <a:lnTo>
                      <a:pt x="6223" y="4577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4674975" y="2333850"/>
                <a:ext cx="172400" cy="130075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5203" extrusionOk="0">
                    <a:moveTo>
                      <a:pt x="1404" y="635"/>
                    </a:moveTo>
                    <a:lnTo>
                      <a:pt x="5699" y="4534"/>
                    </a:lnTo>
                    <a:lnTo>
                      <a:pt x="5387" y="4516"/>
                    </a:lnTo>
                    <a:lnTo>
                      <a:pt x="1093" y="661"/>
                    </a:lnTo>
                    <a:lnTo>
                      <a:pt x="1404" y="635"/>
                    </a:lnTo>
                    <a:close/>
                    <a:moveTo>
                      <a:pt x="1508" y="1"/>
                    </a:moveTo>
                    <a:cubicBezTo>
                      <a:pt x="1503" y="1"/>
                      <a:pt x="1498" y="1"/>
                      <a:pt x="1493" y="1"/>
                    </a:cubicBezTo>
                    <a:lnTo>
                      <a:pt x="313" y="90"/>
                    </a:lnTo>
                    <a:cubicBezTo>
                      <a:pt x="190" y="99"/>
                      <a:pt x="80" y="182"/>
                      <a:pt x="41" y="301"/>
                    </a:cubicBezTo>
                    <a:cubicBezTo>
                      <a:pt x="1" y="420"/>
                      <a:pt x="37" y="547"/>
                      <a:pt x="128" y="635"/>
                    </a:cubicBezTo>
                    <a:lnTo>
                      <a:pt x="5053" y="5058"/>
                    </a:lnTo>
                    <a:cubicBezTo>
                      <a:pt x="5106" y="5106"/>
                      <a:pt x="5175" y="5133"/>
                      <a:pt x="5246" y="5137"/>
                    </a:cubicBezTo>
                    <a:lnTo>
                      <a:pt x="6544" y="5203"/>
                    </a:lnTo>
                    <a:lnTo>
                      <a:pt x="6558" y="5203"/>
                    </a:lnTo>
                    <a:cubicBezTo>
                      <a:pt x="6685" y="5203"/>
                      <a:pt x="6800" y="5128"/>
                      <a:pt x="6848" y="5009"/>
                    </a:cubicBezTo>
                    <a:cubicBezTo>
                      <a:pt x="6896" y="4886"/>
                      <a:pt x="6865" y="4745"/>
                      <a:pt x="6769" y="4658"/>
                    </a:cubicBezTo>
                    <a:lnTo>
                      <a:pt x="1726" y="85"/>
                    </a:lnTo>
                    <a:cubicBezTo>
                      <a:pt x="1664" y="31"/>
                      <a:pt x="1586" y="1"/>
                      <a:pt x="15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4082600" y="1410475"/>
                <a:ext cx="405050" cy="382725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15309" extrusionOk="0">
                    <a:moveTo>
                      <a:pt x="3037" y="0"/>
                    </a:moveTo>
                    <a:lnTo>
                      <a:pt x="0" y="11974"/>
                    </a:lnTo>
                    <a:lnTo>
                      <a:pt x="13171" y="15309"/>
                    </a:lnTo>
                    <a:lnTo>
                      <a:pt x="16202" y="3340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4074575" y="1402675"/>
                <a:ext cx="421800" cy="398350"/>
              </a:xfrm>
              <a:custGeom>
                <a:avLst/>
                <a:gdLst/>
                <a:ahLst/>
                <a:cxnLst/>
                <a:rect l="l" t="t" r="r" b="b"/>
                <a:pathLst>
                  <a:path w="16872" h="15934" extrusionOk="0">
                    <a:moveTo>
                      <a:pt x="3582" y="695"/>
                    </a:moveTo>
                    <a:lnTo>
                      <a:pt x="16145" y="3876"/>
                    </a:lnTo>
                    <a:lnTo>
                      <a:pt x="13267" y="15243"/>
                    </a:lnTo>
                    <a:lnTo>
                      <a:pt x="704" y="12057"/>
                    </a:lnTo>
                    <a:lnTo>
                      <a:pt x="3582" y="695"/>
                    </a:lnTo>
                    <a:close/>
                    <a:moveTo>
                      <a:pt x="3354" y="0"/>
                    </a:moveTo>
                    <a:cubicBezTo>
                      <a:pt x="3298" y="0"/>
                      <a:pt x="3242" y="14"/>
                      <a:pt x="3195" y="44"/>
                    </a:cubicBezTo>
                    <a:cubicBezTo>
                      <a:pt x="3124" y="88"/>
                      <a:pt x="3072" y="158"/>
                      <a:pt x="3054" y="237"/>
                    </a:cubicBezTo>
                    <a:lnTo>
                      <a:pt x="17" y="12211"/>
                    </a:lnTo>
                    <a:cubicBezTo>
                      <a:pt x="0" y="12290"/>
                      <a:pt x="13" y="12374"/>
                      <a:pt x="53" y="12444"/>
                    </a:cubicBezTo>
                    <a:cubicBezTo>
                      <a:pt x="97" y="12519"/>
                      <a:pt x="167" y="12567"/>
                      <a:pt x="247" y="12589"/>
                    </a:cubicBezTo>
                    <a:lnTo>
                      <a:pt x="13417" y="15925"/>
                    </a:lnTo>
                    <a:cubicBezTo>
                      <a:pt x="13443" y="15934"/>
                      <a:pt x="13465" y="15934"/>
                      <a:pt x="13492" y="15934"/>
                    </a:cubicBezTo>
                    <a:cubicBezTo>
                      <a:pt x="13549" y="15934"/>
                      <a:pt x="13602" y="15920"/>
                      <a:pt x="13654" y="15889"/>
                    </a:cubicBezTo>
                    <a:cubicBezTo>
                      <a:pt x="13724" y="15850"/>
                      <a:pt x="13777" y="15779"/>
                      <a:pt x="13795" y="15700"/>
                    </a:cubicBezTo>
                    <a:lnTo>
                      <a:pt x="16827" y="3727"/>
                    </a:lnTo>
                    <a:cubicBezTo>
                      <a:pt x="16871" y="3559"/>
                      <a:pt x="16770" y="3388"/>
                      <a:pt x="16602" y="3348"/>
                    </a:cubicBezTo>
                    <a:lnTo>
                      <a:pt x="3433" y="9"/>
                    </a:lnTo>
                    <a:cubicBezTo>
                      <a:pt x="3407" y="3"/>
                      <a:pt x="3381" y="0"/>
                      <a:pt x="3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4082600" y="1709800"/>
                <a:ext cx="354675" cy="138400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5536" extrusionOk="0">
                    <a:moveTo>
                      <a:pt x="0" y="1"/>
                    </a:moveTo>
                    <a:lnTo>
                      <a:pt x="1136" y="1884"/>
                    </a:lnTo>
                    <a:lnTo>
                      <a:pt x="14187" y="5536"/>
                    </a:lnTo>
                    <a:lnTo>
                      <a:pt x="13171" y="3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4074225" y="1701975"/>
                <a:ext cx="371425" cy="154050"/>
              </a:xfrm>
              <a:custGeom>
                <a:avLst/>
                <a:gdLst/>
                <a:ahLst/>
                <a:cxnLst/>
                <a:rect l="l" t="t" r="r" b="b"/>
                <a:pathLst>
                  <a:path w="14857" h="6162" extrusionOk="0">
                    <a:moveTo>
                      <a:pt x="996" y="802"/>
                    </a:moveTo>
                    <a:lnTo>
                      <a:pt x="13285" y="3917"/>
                    </a:lnTo>
                    <a:lnTo>
                      <a:pt x="13955" y="5365"/>
                    </a:lnTo>
                    <a:lnTo>
                      <a:pt x="1672" y="1929"/>
                    </a:lnTo>
                    <a:lnTo>
                      <a:pt x="996" y="802"/>
                    </a:lnTo>
                    <a:close/>
                    <a:moveTo>
                      <a:pt x="337" y="0"/>
                    </a:moveTo>
                    <a:cubicBezTo>
                      <a:pt x="239" y="0"/>
                      <a:pt x="144" y="45"/>
                      <a:pt x="84" y="129"/>
                    </a:cubicBezTo>
                    <a:cubicBezTo>
                      <a:pt x="9" y="230"/>
                      <a:pt x="1" y="367"/>
                      <a:pt x="67" y="476"/>
                    </a:cubicBezTo>
                    <a:lnTo>
                      <a:pt x="1203" y="2359"/>
                    </a:lnTo>
                    <a:cubicBezTo>
                      <a:pt x="1242" y="2430"/>
                      <a:pt x="1308" y="2479"/>
                      <a:pt x="1387" y="2501"/>
                    </a:cubicBezTo>
                    <a:lnTo>
                      <a:pt x="14438" y="6149"/>
                    </a:lnTo>
                    <a:cubicBezTo>
                      <a:pt x="14465" y="6157"/>
                      <a:pt x="14495" y="6161"/>
                      <a:pt x="14522" y="6161"/>
                    </a:cubicBezTo>
                    <a:cubicBezTo>
                      <a:pt x="14615" y="6161"/>
                      <a:pt x="14698" y="6122"/>
                      <a:pt x="14759" y="6052"/>
                    </a:cubicBezTo>
                    <a:cubicBezTo>
                      <a:pt x="14839" y="5960"/>
                      <a:pt x="14857" y="5828"/>
                      <a:pt x="14808" y="5717"/>
                    </a:cubicBezTo>
                    <a:lnTo>
                      <a:pt x="13791" y="3517"/>
                    </a:lnTo>
                    <a:cubicBezTo>
                      <a:pt x="13752" y="3434"/>
                      <a:pt x="13673" y="3367"/>
                      <a:pt x="13585" y="3346"/>
                    </a:cubicBezTo>
                    <a:lnTo>
                      <a:pt x="415" y="10"/>
                    </a:lnTo>
                    <a:cubicBezTo>
                      <a:pt x="389" y="3"/>
                      <a:pt x="363" y="0"/>
                      <a:pt x="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4411850" y="1493975"/>
                <a:ext cx="104975" cy="354225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4169" extrusionOk="0">
                    <a:moveTo>
                      <a:pt x="3032" y="0"/>
                    </a:moveTo>
                    <a:lnTo>
                      <a:pt x="1" y="11969"/>
                    </a:lnTo>
                    <a:lnTo>
                      <a:pt x="1017" y="14169"/>
                    </a:lnTo>
                    <a:lnTo>
                      <a:pt x="4199" y="1871"/>
                    </a:lnTo>
                    <a:lnTo>
                      <a:pt x="3173" y="220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4403800" y="1486075"/>
                <a:ext cx="1210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14798" extrusionOk="0">
                    <a:moveTo>
                      <a:pt x="3477" y="1104"/>
                    </a:moveTo>
                    <a:lnTo>
                      <a:pt x="4182" y="2234"/>
                    </a:lnTo>
                    <a:lnTo>
                      <a:pt x="1255" y="13556"/>
                    </a:lnTo>
                    <a:lnTo>
                      <a:pt x="652" y="12254"/>
                    </a:lnTo>
                    <a:lnTo>
                      <a:pt x="3477" y="1104"/>
                    </a:lnTo>
                    <a:close/>
                    <a:moveTo>
                      <a:pt x="3352" y="1"/>
                    </a:moveTo>
                    <a:cubicBezTo>
                      <a:pt x="3337" y="1"/>
                      <a:pt x="3322" y="2"/>
                      <a:pt x="3306" y="4"/>
                    </a:cubicBezTo>
                    <a:cubicBezTo>
                      <a:pt x="3183" y="26"/>
                      <a:pt x="3081" y="114"/>
                      <a:pt x="3051" y="237"/>
                    </a:cubicBezTo>
                    <a:lnTo>
                      <a:pt x="19" y="12210"/>
                    </a:lnTo>
                    <a:cubicBezTo>
                      <a:pt x="1" y="12277"/>
                      <a:pt x="10" y="12351"/>
                      <a:pt x="41" y="12417"/>
                    </a:cubicBezTo>
                    <a:lnTo>
                      <a:pt x="1053" y="14617"/>
                    </a:lnTo>
                    <a:cubicBezTo>
                      <a:pt x="1105" y="14728"/>
                      <a:pt x="1220" y="14797"/>
                      <a:pt x="1339" y="14797"/>
                    </a:cubicBezTo>
                    <a:lnTo>
                      <a:pt x="1365" y="14797"/>
                    </a:lnTo>
                    <a:cubicBezTo>
                      <a:pt x="1497" y="14785"/>
                      <a:pt x="1607" y="14692"/>
                      <a:pt x="1643" y="14564"/>
                    </a:cubicBezTo>
                    <a:lnTo>
                      <a:pt x="4820" y="2261"/>
                    </a:lnTo>
                    <a:cubicBezTo>
                      <a:pt x="4842" y="2181"/>
                      <a:pt x="4828" y="2094"/>
                      <a:pt x="4785" y="2019"/>
                    </a:cubicBezTo>
                    <a:lnTo>
                      <a:pt x="3623" y="149"/>
                    </a:lnTo>
                    <a:cubicBezTo>
                      <a:pt x="3565" y="56"/>
                      <a:pt x="3462" y="1"/>
                      <a:pt x="3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872775" y="1809125"/>
                <a:ext cx="649300" cy="592200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23688" extrusionOk="0">
                    <a:moveTo>
                      <a:pt x="25566" y="1"/>
                    </a:moveTo>
                    <a:lnTo>
                      <a:pt x="1" y="450"/>
                    </a:lnTo>
                    <a:lnTo>
                      <a:pt x="409" y="23688"/>
                    </a:lnTo>
                    <a:lnTo>
                      <a:pt x="25972" y="23239"/>
                    </a:lnTo>
                    <a:lnTo>
                      <a:pt x="255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4864975" y="1801300"/>
                <a:ext cx="665025" cy="607850"/>
              </a:xfrm>
              <a:custGeom>
                <a:avLst/>
                <a:gdLst/>
                <a:ahLst/>
                <a:cxnLst/>
                <a:rect l="l" t="t" r="r" b="b"/>
                <a:pathLst>
                  <a:path w="26601" h="24314" extrusionOk="0">
                    <a:moveTo>
                      <a:pt x="25571" y="631"/>
                    </a:moveTo>
                    <a:lnTo>
                      <a:pt x="25967" y="23244"/>
                    </a:lnTo>
                    <a:lnTo>
                      <a:pt x="1030" y="23684"/>
                    </a:lnTo>
                    <a:lnTo>
                      <a:pt x="634" y="1071"/>
                    </a:lnTo>
                    <a:lnTo>
                      <a:pt x="25571" y="631"/>
                    </a:lnTo>
                    <a:close/>
                    <a:moveTo>
                      <a:pt x="25884" y="1"/>
                    </a:moveTo>
                    <a:cubicBezTo>
                      <a:pt x="25879" y="1"/>
                      <a:pt x="25874" y="1"/>
                      <a:pt x="25870" y="1"/>
                    </a:cubicBezTo>
                    <a:lnTo>
                      <a:pt x="309" y="450"/>
                    </a:lnTo>
                    <a:cubicBezTo>
                      <a:pt x="136" y="450"/>
                      <a:pt x="0" y="596"/>
                      <a:pt x="0" y="767"/>
                    </a:cubicBezTo>
                    <a:lnTo>
                      <a:pt x="410" y="24006"/>
                    </a:lnTo>
                    <a:cubicBezTo>
                      <a:pt x="410" y="24089"/>
                      <a:pt x="445" y="24168"/>
                      <a:pt x="506" y="24226"/>
                    </a:cubicBezTo>
                    <a:cubicBezTo>
                      <a:pt x="563" y="24283"/>
                      <a:pt x="642" y="24313"/>
                      <a:pt x="721" y="24313"/>
                    </a:cubicBezTo>
                    <a:lnTo>
                      <a:pt x="727" y="24313"/>
                    </a:lnTo>
                    <a:lnTo>
                      <a:pt x="26292" y="23864"/>
                    </a:lnTo>
                    <a:cubicBezTo>
                      <a:pt x="26376" y="23864"/>
                      <a:pt x="26455" y="23829"/>
                      <a:pt x="26512" y="23768"/>
                    </a:cubicBezTo>
                    <a:cubicBezTo>
                      <a:pt x="26569" y="23710"/>
                      <a:pt x="26601" y="23627"/>
                      <a:pt x="26601" y="23548"/>
                    </a:cubicBezTo>
                    <a:lnTo>
                      <a:pt x="26191" y="305"/>
                    </a:lnTo>
                    <a:cubicBezTo>
                      <a:pt x="26187" y="138"/>
                      <a:pt x="26041" y="1"/>
                      <a:pt x="25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4883000" y="2390075"/>
                <a:ext cx="71245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3492" extrusionOk="0">
                    <a:moveTo>
                      <a:pt x="25563" y="1"/>
                    </a:moveTo>
                    <a:lnTo>
                      <a:pt x="0" y="450"/>
                    </a:lnTo>
                    <a:lnTo>
                      <a:pt x="2993" y="3315"/>
                    </a:lnTo>
                    <a:lnTo>
                      <a:pt x="28498" y="3491"/>
                    </a:lnTo>
                    <a:lnTo>
                      <a:pt x="25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4874550" y="2382275"/>
                <a:ext cx="729250" cy="102875"/>
              </a:xfrm>
              <a:custGeom>
                <a:avLst/>
                <a:gdLst/>
                <a:ahLst/>
                <a:cxnLst/>
                <a:rect l="l" t="t" r="r" b="b"/>
                <a:pathLst>
                  <a:path w="29170" h="4115" extrusionOk="0">
                    <a:moveTo>
                      <a:pt x="25759" y="625"/>
                    </a:moveTo>
                    <a:lnTo>
                      <a:pt x="28158" y="3486"/>
                    </a:lnTo>
                    <a:lnTo>
                      <a:pt x="3454" y="3314"/>
                    </a:lnTo>
                    <a:lnTo>
                      <a:pt x="1104" y="1062"/>
                    </a:lnTo>
                    <a:lnTo>
                      <a:pt x="25759" y="625"/>
                    </a:lnTo>
                    <a:close/>
                    <a:moveTo>
                      <a:pt x="25911" y="1"/>
                    </a:moveTo>
                    <a:cubicBezTo>
                      <a:pt x="25906" y="1"/>
                      <a:pt x="25901" y="1"/>
                      <a:pt x="25895" y="1"/>
                    </a:cubicBezTo>
                    <a:lnTo>
                      <a:pt x="334" y="450"/>
                    </a:lnTo>
                    <a:cubicBezTo>
                      <a:pt x="206" y="450"/>
                      <a:pt x="92" y="529"/>
                      <a:pt x="48" y="648"/>
                    </a:cubicBezTo>
                    <a:cubicBezTo>
                      <a:pt x="0" y="767"/>
                      <a:pt x="31" y="899"/>
                      <a:pt x="123" y="987"/>
                    </a:cubicBezTo>
                    <a:lnTo>
                      <a:pt x="3111" y="3851"/>
                    </a:lnTo>
                    <a:cubicBezTo>
                      <a:pt x="3169" y="3909"/>
                      <a:pt x="3248" y="3939"/>
                      <a:pt x="3327" y="3939"/>
                    </a:cubicBezTo>
                    <a:lnTo>
                      <a:pt x="28831" y="4115"/>
                    </a:lnTo>
                    <a:lnTo>
                      <a:pt x="28836" y="4115"/>
                    </a:lnTo>
                    <a:cubicBezTo>
                      <a:pt x="28954" y="4115"/>
                      <a:pt x="29064" y="4045"/>
                      <a:pt x="29116" y="3935"/>
                    </a:cubicBezTo>
                    <a:cubicBezTo>
                      <a:pt x="29169" y="3824"/>
                      <a:pt x="29152" y="3697"/>
                      <a:pt x="29073" y="3600"/>
                    </a:cubicBezTo>
                    <a:lnTo>
                      <a:pt x="26143" y="111"/>
                    </a:lnTo>
                    <a:cubicBezTo>
                      <a:pt x="26084" y="44"/>
                      <a:pt x="26002" y="1"/>
                      <a:pt x="25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5511925" y="1809125"/>
                <a:ext cx="83525" cy="668250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26730" extrusionOk="0">
                    <a:moveTo>
                      <a:pt x="0" y="1"/>
                    </a:moveTo>
                    <a:lnTo>
                      <a:pt x="406" y="23239"/>
                    </a:lnTo>
                    <a:lnTo>
                      <a:pt x="3341" y="26729"/>
                    </a:lnTo>
                    <a:lnTo>
                      <a:pt x="3032" y="2822"/>
                    </a:lnTo>
                    <a:lnTo>
                      <a:pt x="361" y="3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5504000" y="1801275"/>
                <a:ext cx="99275" cy="68387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7355" extrusionOk="0">
                    <a:moveTo>
                      <a:pt x="643" y="1046"/>
                    </a:moveTo>
                    <a:lnTo>
                      <a:pt x="3041" y="3272"/>
                    </a:lnTo>
                    <a:lnTo>
                      <a:pt x="3331" y="26172"/>
                    </a:lnTo>
                    <a:lnTo>
                      <a:pt x="1034" y="23434"/>
                    </a:lnTo>
                    <a:lnTo>
                      <a:pt x="643" y="1046"/>
                    </a:lnTo>
                    <a:close/>
                    <a:moveTo>
                      <a:pt x="316" y="0"/>
                    </a:moveTo>
                    <a:cubicBezTo>
                      <a:pt x="272" y="0"/>
                      <a:pt x="229" y="10"/>
                      <a:pt x="189" y="29"/>
                    </a:cubicBezTo>
                    <a:cubicBezTo>
                      <a:pt x="75" y="77"/>
                      <a:pt x="0" y="192"/>
                      <a:pt x="0" y="319"/>
                    </a:cubicBezTo>
                    <a:lnTo>
                      <a:pt x="410" y="23558"/>
                    </a:lnTo>
                    <a:cubicBezTo>
                      <a:pt x="414" y="23628"/>
                      <a:pt x="437" y="23698"/>
                      <a:pt x="485" y="23751"/>
                    </a:cubicBezTo>
                    <a:lnTo>
                      <a:pt x="3416" y="27245"/>
                    </a:lnTo>
                    <a:cubicBezTo>
                      <a:pt x="3477" y="27316"/>
                      <a:pt x="3565" y="27355"/>
                      <a:pt x="3658" y="27355"/>
                    </a:cubicBezTo>
                    <a:cubicBezTo>
                      <a:pt x="3692" y="27355"/>
                      <a:pt x="3727" y="27350"/>
                      <a:pt x="3763" y="27338"/>
                    </a:cubicBezTo>
                    <a:cubicBezTo>
                      <a:pt x="3891" y="27289"/>
                      <a:pt x="3970" y="27170"/>
                      <a:pt x="3970" y="27038"/>
                    </a:cubicBezTo>
                    <a:lnTo>
                      <a:pt x="3662" y="3131"/>
                    </a:lnTo>
                    <a:cubicBezTo>
                      <a:pt x="3662" y="3048"/>
                      <a:pt x="3627" y="2965"/>
                      <a:pt x="3565" y="2906"/>
                    </a:cubicBezTo>
                    <a:lnTo>
                      <a:pt x="528" y="87"/>
                    </a:lnTo>
                    <a:cubicBezTo>
                      <a:pt x="470" y="30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5003575" y="4713900"/>
                <a:ext cx="649300" cy="592200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23688" extrusionOk="0">
                    <a:moveTo>
                      <a:pt x="25562" y="0"/>
                    </a:moveTo>
                    <a:lnTo>
                      <a:pt x="1" y="449"/>
                    </a:lnTo>
                    <a:lnTo>
                      <a:pt x="405" y="23687"/>
                    </a:lnTo>
                    <a:lnTo>
                      <a:pt x="25971" y="23238"/>
                    </a:lnTo>
                    <a:lnTo>
                      <a:pt x="25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4995650" y="4705975"/>
                <a:ext cx="665050" cy="607925"/>
              </a:xfrm>
              <a:custGeom>
                <a:avLst/>
                <a:gdLst/>
                <a:ahLst/>
                <a:cxnLst/>
                <a:rect l="l" t="t" r="r" b="b"/>
                <a:pathLst>
                  <a:path w="26602" h="24317" extrusionOk="0">
                    <a:moveTo>
                      <a:pt x="25571" y="634"/>
                    </a:moveTo>
                    <a:lnTo>
                      <a:pt x="25967" y="23248"/>
                    </a:lnTo>
                    <a:lnTo>
                      <a:pt x="1030" y="23687"/>
                    </a:lnTo>
                    <a:lnTo>
                      <a:pt x="634" y="1075"/>
                    </a:lnTo>
                    <a:lnTo>
                      <a:pt x="25571" y="634"/>
                    </a:lnTo>
                    <a:close/>
                    <a:moveTo>
                      <a:pt x="25870" y="1"/>
                    </a:moveTo>
                    <a:lnTo>
                      <a:pt x="309" y="454"/>
                    </a:lnTo>
                    <a:cubicBezTo>
                      <a:pt x="137" y="454"/>
                      <a:pt x="1" y="599"/>
                      <a:pt x="1" y="771"/>
                    </a:cubicBezTo>
                    <a:lnTo>
                      <a:pt x="410" y="24008"/>
                    </a:lnTo>
                    <a:cubicBezTo>
                      <a:pt x="415" y="24093"/>
                      <a:pt x="445" y="24172"/>
                      <a:pt x="507" y="24229"/>
                    </a:cubicBezTo>
                    <a:cubicBezTo>
                      <a:pt x="564" y="24286"/>
                      <a:pt x="643" y="24317"/>
                      <a:pt x="722" y="24317"/>
                    </a:cubicBezTo>
                    <a:lnTo>
                      <a:pt x="732" y="24317"/>
                    </a:lnTo>
                    <a:lnTo>
                      <a:pt x="26293" y="23868"/>
                    </a:lnTo>
                    <a:cubicBezTo>
                      <a:pt x="26376" y="23868"/>
                      <a:pt x="26455" y="23833"/>
                      <a:pt x="26512" y="23771"/>
                    </a:cubicBezTo>
                    <a:cubicBezTo>
                      <a:pt x="26569" y="23714"/>
                      <a:pt x="26601" y="23630"/>
                      <a:pt x="26601" y="23551"/>
                    </a:cubicBezTo>
                    <a:lnTo>
                      <a:pt x="26191" y="309"/>
                    </a:lnTo>
                    <a:cubicBezTo>
                      <a:pt x="26187" y="137"/>
                      <a:pt x="26037" y="5"/>
                      <a:pt x="25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5013700" y="5294850"/>
                <a:ext cx="7124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28498" h="3490" extrusionOk="0">
                    <a:moveTo>
                      <a:pt x="25566" y="0"/>
                    </a:moveTo>
                    <a:lnTo>
                      <a:pt x="0" y="449"/>
                    </a:lnTo>
                    <a:lnTo>
                      <a:pt x="2993" y="3314"/>
                    </a:lnTo>
                    <a:lnTo>
                      <a:pt x="28497" y="3490"/>
                    </a:lnTo>
                    <a:lnTo>
                      <a:pt x="255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5005350" y="5287025"/>
                <a:ext cx="729125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29165" h="4116" extrusionOk="0">
                    <a:moveTo>
                      <a:pt x="25755" y="630"/>
                    </a:moveTo>
                    <a:lnTo>
                      <a:pt x="28153" y="3486"/>
                    </a:lnTo>
                    <a:lnTo>
                      <a:pt x="28153" y="3486"/>
                    </a:lnTo>
                    <a:lnTo>
                      <a:pt x="3455" y="3315"/>
                    </a:lnTo>
                    <a:lnTo>
                      <a:pt x="1100" y="1062"/>
                    </a:lnTo>
                    <a:lnTo>
                      <a:pt x="25755" y="630"/>
                    </a:lnTo>
                    <a:close/>
                    <a:moveTo>
                      <a:pt x="25906" y="1"/>
                    </a:moveTo>
                    <a:cubicBezTo>
                      <a:pt x="25901" y="1"/>
                      <a:pt x="25896" y="1"/>
                      <a:pt x="25891" y="1"/>
                    </a:cubicBezTo>
                    <a:lnTo>
                      <a:pt x="330" y="450"/>
                    </a:lnTo>
                    <a:cubicBezTo>
                      <a:pt x="202" y="450"/>
                      <a:pt x="92" y="529"/>
                      <a:pt x="44" y="648"/>
                    </a:cubicBezTo>
                    <a:cubicBezTo>
                      <a:pt x="0" y="766"/>
                      <a:pt x="27" y="898"/>
                      <a:pt x="119" y="987"/>
                    </a:cubicBezTo>
                    <a:lnTo>
                      <a:pt x="3111" y="3851"/>
                    </a:lnTo>
                    <a:cubicBezTo>
                      <a:pt x="3169" y="3908"/>
                      <a:pt x="3243" y="3940"/>
                      <a:pt x="3323" y="3940"/>
                    </a:cubicBezTo>
                    <a:lnTo>
                      <a:pt x="28827" y="4115"/>
                    </a:lnTo>
                    <a:lnTo>
                      <a:pt x="28831" y="4115"/>
                    </a:lnTo>
                    <a:cubicBezTo>
                      <a:pt x="28949" y="4115"/>
                      <a:pt x="29064" y="4046"/>
                      <a:pt x="29112" y="3935"/>
                    </a:cubicBezTo>
                    <a:cubicBezTo>
                      <a:pt x="29165" y="3825"/>
                      <a:pt x="29148" y="3697"/>
                      <a:pt x="29069" y="3601"/>
                    </a:cubicBezTo>
                    <a:lnTo>
                      <a:pt x="26138" y="112"/>
                    </a:lnTo>
                    <a:cubicBezTo>
                      <a:pt x="26079" y="44"/>
                      <a:pt x="26012" y="1"/>
                      <a:pt x="25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5642600" y="4713900"/>
                <a:ext cx="83550" cy="668200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26728" extrusionOk="0">
                    <a:moveTo>
                      <a:pt x="1" y="0"/>
                    </a:moveTo>
                    <a:lnTo>
                      <a:pt x="410" y="23238"/>
                    </a:lnTo>
                    <a:lnTo>
                      <a:pt x="3341" y="26728"/>
                    </a:lnTo>
                    <a:lnTo>
                      <a:pt x="3037" y="2821"/>
                    </a:lnTo>
                    <a:lnTo>
                      <a:pt x="362" y="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5634675" y="4706025"/>
                <a:ext cx="99275" cy="68390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7356" extrusionOk="0">
                    <a:moveTo>
                      <a:pt x="644" y="1046"/>
                    </a:moveTo>
                    <a:lnTo>
                      <a:pt x="3041" y="3273"/>
                    </a:lnTo>
                    <a:lnTo>
                      <a:pt x="3332" y="26171"/>
                    </a:lnTo>
                    <a:lnTo>
                      <a:pt x="3332" y="26171"/>
                    </a:lnTo>
                    <a:lnTo>
                      <a:pt x="1035" y="23435"/>
                    </a:lnTo>
                    <a:lnTo>
                      <a:pt x="644" y="1046"/>
                    </a:lnTo>
                    <a:close/>
                    <a:moveTo>
                      <a:pt x="318" y="1"/>
                    </a:moveTo>
                    <a:cubicBezTo>
                      <a:pt x="275" y="1"/>
                      <a:pt x="231" y="10"/>
                      <a:pt x="190" y="29"/>
                    </a:cubicBezTo>
                    <a:cubicBezTo>
                      <a:pt x="76" y="78"/>
                      <a:pt x="1" y="192"/>
                      <a:pt x="5" y="320"/>
                    </a:cubicBezTo>
                    <a:lnTo>
                      <a:pt x="415" y="23558"/>
                    </a:lnTo>
                    <a:cubicBezTo>
                      <a:pt x="415" y="23628"/>
                      <a:pt x="441" y="23699"/>
                      <a:pt x="486" y="23756"/>
                    </a:cubicBezTo>
                    <a:lnTo>
                      <a:pt x="3416" y="27245"/>
                    </a:lnTo>
                    <a:cubicBezTo>
                      <a:pt x="3478" y="27316"/>
                      <a:pt x="3565" y="27355"/>
                      <a:pt x="3658" y="27355"/>
                    </a:cubicBezTo>
                    <a:cubicBezTo>
                      <a:pt x="3693" y="27355"/>
                      <a:pt x="3733" y="27351"/>
                      <a:pt x="3768" y="27338"/>
                    </a:cubicBezTo>
                    <a:cubicBezTo>
                      <a:pt x="3891" y="27290"/>
                      <a:pt x="3971" y="27170"/>
                      <a:pt x="3971" y="27038"/>
                    </a:cubicBezTo>
                    <a:lnTo>
                      <a:pt x="3667" y="3132"/>
                    </a:lnTo>
                    <a:cubicBezTo>
                      <a:pt x="3662" y="3049"/>
                      <a:pt x="3627" y="2964"/>
                      <a:pt x="3565" y="2907"/>
                    </a:cubicBezTo>
                    <a:lnTo>
                      <a:pt x="529" y="86"/>
                    </a:lnTo>
                    <a:cubicBezTo>
                      <a:pt x="470" y="30"/>
                      <a:pt x="395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5787050" y="4193675"/>
                <a:ext cx="626750" cy="607725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24309" extrusionOk="0">
                    <a:moveTo>
                      <a:pt x="7939" y="1"/>
                    </a:moveTo>
                    <a:lnTo>
                      <a:pt x="1" y="15573"/>
                    </a:lnTo>
                    <a:lnTo>
                      <a:pt x="17131" y="24308"/>
                    </a:lnTo>
                    <a:lnTo>
                      <a:pt x="25070" y="8731"/>
                    </a:lnTo>
                    <a:lnTo>
                      <a:pt x="79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5778925" y="4185875"/>
                <a:ext cx="643000" cy="623300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4932" extrusionOk="0">
                    <a:moveTo>
                      <a:pt x="8400" y="735"/>
                    </a:moveTo>
                    <a:lnTo>
                      <a:pt x="24972" y="9179"/>
                    </a:lnTo>
                    <a:lnTo>
                      <a:pt x="17320" y="24198"/>
                    </a:lnTo>
                    <a:lnTo>
                      <a:pt x="748" y="15749"/>
                    </a:lnTo>
                    <a:lnTo>
                      <a:pt x="8400" y="735"/>
                    </a:lnTo>
                    <a:close/>
                    <a:moveTo>
                      <a:pt x="8264" y="0"/>
                    </a:moveTo>
                    <a:cubicBezTo>
                      <a:pt x="8150" y="0"/>
                      <a:pt x="8038" y="63"/>
                      <a:pt x="7982" y="172"/>
                    </a:cubicBezTo>
                    <a:lnTo>
                      <a:pt x="44" y="15744"/>
                    </a:lnTo>
                    <a:cubicBezTo>
                      <a:pt x="9" y="15819"/>
                      <a:pt x="0" y="15908"/>
                      <a:pt x="27" y="15982"/>
                    </a:cubicBezTo>
                    <a:cubicBezTo>
                      <a:pt x="53" y="16061"/>
                      <a:pt x="110" y="16127"/>
                      <a:pt x="185" y="16166"/>
                    </a:cubicBezTo>
                    <a:lnTo>
                      <a:pt x="17316" y="24897"/>
                    </a:lnTo>
                    <a:cubicBezTo>
                      <a:pt x="17359" y="24919"/>
                      <a:pt x="17408" y="24932"/>
                      <a:pt x="17456" y="24932"/>
                    </a:cubicBezTo>
                    <a:cubicBezTo>
                      <a:pt x="17570" y="24932"/>
                      <a:pt x="17680" y="24871"/>
                      <a:pt x="17738" y="24761"/>
                    </a:cubicBezTo>
                    <a:lnTo>
                      <a:pt x="25676" y="9188"/>
                    </a:lnTo>
                    <a:cubicBezTo>
                      <a:pt x="25711" y="9113"/>
                      <a:pt x="25720" y="9025"/>
                      <a:pt x="25693" y="8946"/>
                    </a:cubicBezTo>
                    <a:cubicBezTo>
                      <a:pt x="25667" y="8867"/>
                      <a:pt x="25610" y="8800"/>
                      <a:pt x="25535" y="8765"/>
                    </a:cubicBezTo>
                    <a:lnTo>
                      <a:pt x="8404" y="35"/>
                    </a:lnTo>
                    <a:cubicBezTo>
                      <a:pt x="8360" y="11"/>
                      <a:pt x="8312" y="0"/>
                      <a:pt x="8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5787050" y="4583000"/>
                <a:ext cx="446100" cy="302225"/>
              </a:xfrm>
              <a:custGeom>
                <a:avLst/>
                <a:gdLst/>
                <a:ahLst/>
                <a:cxnLst/>
                <a:rect l="l" t="t" r="r" b="b"/>
                <a:pathLst>
                  <a:path w="17844" h="12089" extrusionOk="0">
                    <a:moveTo>
                      <a:pt x="1" y="0"/>
                    </a:moveTo>
                    <a:lnTo>
                      <a:pt x="973" y="2962"/>
                    </a:lnTo>
                    <a:lnTo>
                      <a:pt x="17844" y="12088"/>
                    </a:lnTo>
                    <a:lnTo>
                      <a:pt x="17131" y="87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5778575" y="4575225"/>
                <a:ext cx="462950" cy="317775"/>
              </a:xfrm>
              <a:custGeom>
                <a:avLst/>
                <a:gdLst/>
                <a:ahLst/>
                <a:cxnLst/>
                <a:rect l="l" t="t" r="r" b="b"/>
                <a:pathLst>
                  <a:path w="18518" h="12711" extrusionOk="0">
                    <a:moveTo>
                      <a:pt x="872" y="936"/>
                    </a:moveTo>
                    <a:lnTo>
                      <a:pt x="17198" y="9257"/>
                    </a:lnTo>
                    <a:lnTo>
                      <a:pt x="17738" y="11801"/>
                    </a:lnTo>
                    <a:lnTo>
                      <a:pt x="1572" y="3053"/>
                    </a:lnTo>
                    <a:lnTo>
                      <a:pt x="872" y="936"/>
                    </a:lnTo>
                    <a:close/>
                    <a:moveTo>
                      <a:pt x="343" y="1"/>
                    </a:moveTo>
                    <a:cubicBezTo>
                      <a:pt x="270" y="1"/>
                      <a:pt x="196" y="27"/>
                      <a:pt x="137" y="78"/>
                    </a:cubicBezTo>
                    <a:cubicBezTo>
                      <a:pt x="41" y="157"/>
                      <a:pt x="1" y="289"/>
                      <a:pt x="41" y="413"/>
                    </a:cubicBezTo>
                    <a:lnTo>
                      <a:pt x="1018" y="3370"/>
                    </a:lnTo>
                    <a:cubicBezTo>
                      <a:pt x="1040" y="3444"/>
                      <a:pt x="1093" y="3506"/>
                      <a:pt x="1162" y="3545"/>
                    </a:cubicBezTo>
                    <a:lnTo>
                      <a:pt x="18033" y="12672"/>
                    </a:lnTo>
                    <a:cubicBezTo>
                      <a:pt x="18082" y="12698"/>
                      <a:pt x="18134" y="12711"/>
                      <a:pt x="18183" y="12711"/>
                    </a:cubicBezTo>
                    <a:cubicBezTo>
                      <a:pt x="18248" y="12711"/>
                      <a:pt x="18315" y="12690"/>
                      <a:pt x="18372" y="12650"/>
                    </a:cubicBezTo>
                    <a:cubicBezTo>
                      <a:pt x="18469" y="12575"/>
                      <a:pt x="18518" y="12452"/>
                      <a:pt x="18491" y="12333"/>
                    </a:cubicBezTo>
                    <a:lnTo>
                      <a:pt x="17778" y="8980"/>
                    </a:lnTo>
                    <a:cubicBezTo>
                      <a:pt x="17756" y="8888"/>
                      <a:pt x="17699" y="8809"/>
                      <a:pt x="17611" y="8764"/>
                    </a:cubicBezTo>
                    <a:lnTo>
                      <a:pt x="480" y="34"/>
                    </a:lnTo>
                    <a:cubicBezTo>
                      <a:pt x="437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6215325" y="4411950"/>
                <a:ext cx="223975" cy="473275"/>
              </a:xfrm>
              <a:custGeom>
                <a:avLst/>
                <a:gdLst/>
                <a:ahLst/>
                <a:cxnLst/>
                <a:rect l="l" t="t" r="r" b="b"/>
                <a:pathLst>
                  <a:path w="8959" h="18931" extrusionOk="0">
                    <a:moveTo>
                      <a:pt x="7939" y="0"/>
                    </a:moveTo>
                    <a:lnTo>
                      <a:pt x="0" y="15577"/>
                    </a:lnTo>
                    <a:lnTo>
                      <a:pt x="713" y="18930"/>
                    </a:lnTo>
                    <a:lnTo>
                      <a:pt x="8959" y="2948"/>
                    </a:lnTo>
                    <a:lnTo>
                      <a:pt x="8061" y="352"/>
                    </a:lnTo>
                    <a:lnTo>
                      <a:pt x="79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6207300" y="4404125"/>
                <a:ext cx="240025" cy="488875"/>
              </a:xfrm>
              <a:custGeom>
                <a:avLst/>
                <a:gdLst/>
                <a:ahLst/>
                <a:cxnLst/>
                <a:rect l="l" t="t" r="r" b="b"/>
                <a:pathLst>
                  <a:path w="9601" h="19555" extrusionOk="0">
                    <a:moveTo>
                      <a:pt x="8207" y="1114"/>
                    </a:moveTo>
                    <a:lnTo>
                      <a:pt x="8937" y="3234"/>
                    </a:lnTo>
                    <a:lnTo>
                      <a:pt x="1158" y="18319"/>
                    </a:lnTo>
                    <a:lnTo>
                      <a:pt x="651" y="15934"/>
                    </a:lnTo>
                    <a:lnTo>
                      <a:pt x="8207" y="1114"/>
                    </a:lnTo>
                    <a:close/>
                    <a:moveTo>
                      <a:pt x="8270" y="0"/>
                    </a:moveTo>
                    <a:cubicBezTo>
                      <a:pt x="8159" y="0"/>
                      <a:pt x="8037" y="65"/>
                      <a:pt x="7982" y="172"/>
                    </a:cubicBezTo>
                    <a:lnTo>
                      <a:pt x="43" y="15745"/>
                    </a:lnTo>
                    <a:cubicBezTo>
                      <a:pt x="8" y="15811"/>
                      <a:pt x="0" y="15885"/>
                      <a:pt x="17" y="15956"/>
                    </a:cubicBezTo>
                    <a:lnTo>
                      <a:pt x="730" y="19309"/>
                    </a:lnTo>
                    <a:cubicBezTo>
                      <a:pt x="756" y="19437"/>
                      <a:pt x="862" y="19534"/>
                      <a:pt x="994" y="19551"/>
                    </a:cubicBezTo>
                    <a:cubicBezTo>
                      <a:pt x="1008" y="19555"/>
                      <a:pt x="1020" y="19555"/>
                      <a:pt x="1034" y="19555"/>
                    </a:cubicBezTo>
                    <a:cubicBezTo>
                      <a:pt x="1152" y="19555"/>
                      <a:pt x="1258" y="19489"/>
                      <a:pt x="1316" y="19384"/>
                    </a:cubicBezTo>
                    <a:lnTo>
                      <a:pt x="9558" y="3402"/>
                    </a:lnTo>
                    <a:cubicBezTo>
                      <a:pt x="9597" y="3327"/>
                      <a:pt x="9601" y="3238"/>
                      <a:pt x="9574" y="3159"/>
                    </a:cubicBezTo>
                    <a:lnTo>
                      <a:pt x="8554" y="212"/>
                    </a:lnTo>
                    <a:cubicBezTo>
                      <a:pt x="8514" y="92"/>
                      <a:pt x="8409" y="9"/>
                      <a:pt x="8281" y="1"/>
                    </a:cubicBezTo>
                    <a:cubicBezTo>
                      <a:pt x="8277" y="0"/>
                      <a:pt x="8274" y="0"/>
                      <a:pt x="8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3646875" y="3110425"/>
                <a:ext cx="812750" cy="781175"/>
              </a:xfrm>
              <a:custGeom>
                <a:avLst/>
                <a:gdLst/>
                <a:ahLst/>
                <a:cxnLst/>
                <a:rect l="l" t="t" r="r" b="b"/>
                <a:pathLst>
                  <a:path w="32510" h="31247" extrusionOk="0">
                    <a:moveTo>
                      <a:pt x="23624" y="1"/>
                    </a:moveTo>
                    <a:lnTo>
                      <a:pt x="0" y="9769"/>
                    </a:lnTo>
                    <a:lnTo>
                      <a:pt x="8884" y="31247"/>
                    </a:lnTo>
                    <a:lnTo>
                      <a:pt x="32509" y="21478"/>
                    </a:lnTo>
                    <a:lnTo>
                      <a:pt x="236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3638800" y="3102600"/>
                <a:ext cx="829725" cy="796825"/>
              </a:xfrm>
              <a:custGeom>
                <a:avLst/>
                <a:gdLst/>
                <a:ahLst/>
                <a:cxnLst/>
                <a:rect l="l" t="t" r="r" b="b"/>
                <a:pathLst>
                  <a:path w="33189" h="31873" extrusionOk="0">
                    <a:moveTo>
                      <a:pt x="23781" y="722"/>
                    </a:moveTo>
                    <a:lnTo>
                      <a:pt x="32422" y="21620"/>
                    </a:lnTo>
                    <a:lnTo>
                      <a:pt x="9374" y="31151"/>
                    </a:lnTo>
                    <a:lnTo>
                      <a:pt x="732" y="10254"/>
                    </a:lnTo>
                    <a:lnTo>
                      <a:pt x="23781" y="722"/>
                    </a:lnTo>
                    <a:close/>
                    <a:moveTo>
                      <a:pt x="23950" y="0"/>
                    </a:moveTo>
                    <a:cubicBezTo>
                      <a:pt x="23909" y="0"/>
                      <a:pt x="23869" y="8"/>
                      <a:pt x="23829" y="23"/>
                    </a:cubicBezTo>
                    <a:lnTo>
                      <a:pt x="204" y="9796"/>
                    </a:lnTo>
                    <a:cubicBezTo>
                      <a:pt x="129" y="9827"/>
                      <a:pt x="67" y="9888"/>
                      <a:pt x="33" y="9963"/>
                    </a:cubicBezTo>
                    <a:cubicBezTo>
                      <a:pt x="1" y="10038"/>
                      <a:pt x="1" y="10126"/>
                      <a:pt x="33" y="10205"/>
                    </a:cubicBezTo>
                    <a:lnTo>
                      <a:pt x="8916" y="31683"/>
                    </a:lnTo>
                    <a:cubicBezTo>
                      <a:pt x="8947" y="31758"/>
                      <a:pt x="9009" y="31820"/>
                      <a:pt x="9088" y="31850"/>
                    </a:cubicBezTo>
                    <a:cubicBezTo>
                      <a:pt x="9128" y="31868"/>
                      <a:pt x="9168" y="31873"/>
                      <a:pt x="9207" y="31873"/>
                    </a:cubicBezTo>
                    <a:cubicBezTo>
                      <a:pt x="9247" y="31873"/>
                      <a:pt x="9286" y="31868"/>
                      <a:pt x="9326" y="31850"/>
                    </a:cubicBezTo>
                    <a:lnTo>
                      <a:pt x="32950" y="22077"/>
                    </a:lnTo>
                    <a:cubicBezTo>
                      <a:pt x="33109" y="22012"/>
                      <a:pt x="33188" y="21831"/>
                      <a:pt x="33123" y="21673"/>
                    </a:cubicBezTo>
                    <a:lnTo>
                      <a:pt x="24238" y="194"/>
                    </a:lnTo>
                    <a:cubicBezTo>
                      <a:pt x="24207" y="115"/>
                      <a:pt x="24146" y="54"/>
                      <a:pt x="24067" y="23"/>
                    </a:cubicBezTo>
                    <a:cubicBezTo>
                      <a:pt x="24029" y="8"/>
                      <a:pt x="23990" y="0"/>
                      <a:pt x="23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3868950" y="3647375"/>
                <a:ext cx="690775" cy="283525"/>
              </a:xfrm>
              <a:custGeom>
                <a:avLst/>
                <a:gdLst/>
                <a:ahLst/>
                <a:cxnLst/>
                <a:rect l="l" t="t" r="r" b="b"/>
                <a:pathLst>
                  <a:path w="27631" h="11341" extrusionOk="0">
                    <a:moveTo>
                      <a:pt x="23626" y="0"/>
                    </a:moveTo>
                    <a:lnTo>
                      <a:pt x="1" y="9769"/>
                    </a:lnTo>
                    <a:lnTo>
                      <a:pt x="3829" y="11340"/>
                    </a:lnTo>
                    <a:lnTo>
                      <a:pt x="27631" y="2175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3861150" y="3639525"/>
                <a:ext cx="70660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8264" h="11972" extrusionOk="0">
                    <a:moveTo>
                      <a:pt x="23920" y="657"/>
                    </a:moveTo>
                    <a:lnTo>
                      <a:pt x="27198" y="2440"/>
                    </a:lnTo>
                    <a:lnTo>
                      <a:pt x="4145" y="11320"/>
                    </a:lnTo>
                    <a:lnTo>
                      <a:pt x="1135" y="10083"/>
                    </a:lnTo>
                    <a:lnTo>
                      <a:pt x="23920" y="657"/>
                    </a:lnTo>
                    <a:close/>
                    <a:moveTo>
                      <a:pt x="23940" y="1"/>
                    </a:moveTo>
                    <a:cubicBezTo>
                      <a:pt x="23899" y="1"/>
                      <a:pt x="23858" y="8"/>
                      <a:pt x="23819" y="24"/>
                    </a:cubicBezTo>
                    <a:lnTo>
                      <a:pt x="194" y="9797"/>
                    </a:lnTo>
                    <a:cubicBezTo>
                      <a:pt x="75" y="9845"/>
                      <a:pt x="0" y="9960"/>
                      <a:pt x="0" y="10083"/>
                    </a:cubicBezTo>
                    <a:cubicBezTo>
                      <a:pt x="0" y="10211"/>
                      <a:pt x="75" y="10325"/>
                      <a:pt x="194" y="10373"/>
                    </a:cubicBezTo>
                    <a:lnTo>
                      <a:pt x="4023" y="11945"/>
                    </a:lnTo>
                    <a:cubicBezTo>
                      <a:pt x="4062" y="11962"/>
                      <a:pt x="4102" y="11971"/>
                      <a:pt x="4141" y="11971"/>
                    </a:cubicBezTo>
                    <a:cubicBezTo>
                      <a:pt x="4181" y="11971"/>
                      <a:pt x="4220" y="11962"/>
                      <a:pt x="4255" y="11949"/>
                    </a:cubicBezTo>
                    <a:lnTo>
                      <a:pt x="28057" y="2783"/>
                    </a:lnTo>
                    <a:cubicBezTo>
                      <a:pt x="28171" y="2739"/>
                      <a:pt x="28250" y="2633"/>
                      <a:pt x="28254" y="2510"/>
                    </a:cubicBezTo>
                    <a:cubicBezTo>
                      <a:pt x="28264" y="2387"/>
                      <a:pt x="28202" y="2272"/>
                      <a:pt x="28092" y="2215"/>
                    </a:cubicBezTo>
                    <a:lnTo>
                      <a:pt x="24088" y="38"/>
                    </a:lnTo>
                    <a:cubicBezTo>
                      <a:pt x="24041" y="13"/>
                      <a:pt x="23990" y="1"/>
                      <a:pt x="23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4237475" y="3110425"/>
                <a:ext cx="322250" cy="591325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23653" extrusionOk="0">
                    <a:moveTo>
                      <a:pt x="0" y="1"/>
                    </a:moveTo>
                    <a:lnTo>
                      <a:pt x="8885" y="21478"/>
                    </a:lnTo>
                    <a:lnTo>
                      <a:pt x="12890" y="23653"/>
                    </a:lnTo>
                    <a:lnTo>
                      <a:pt x="12890" y="23653"/>
                    </a:lnTo>
                    <a:lnTo>
                      <a:pt x="3860" y="1514"/>
                    </a:lnTo>
                    <a:lnTo>
                      <a:pt x="463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4229125" y="3102600"/>
                <a:ext cx="339200" cy="607075"/>
              </a:xfrm>
              <a:custGeom>
                <a:avLst/>
                <a:gdLst/>
                <a:ahLst/>
                <a:cxnLst/>
                <a:rect l="l" t="t" r="r" b="b"/>
                <a:pathLst>
                  <a:path w="13568" h="24283" extrusionOk="0">
                    <a:moveTo>
                      <a:pt x="907" y="872"/>
                    </a:moveTo>
                    <a:lnTo>
                      <a:pt x="3957" y="2069"/>
                    </a:lnTo>
                    <a:lnTo>
                      <a:pt x="12603" y="23274"/>
                    </a:lnTo>
                    <a:lnTo>
                      <a:pt x="9465" y="21567"/>
                    </a:lnTo>
                    <a:lnTo>
                      <a:pt x="907" y="872"/>
                    </a:lnTo>
                    <a:close/>
                    <a:moveTo>
                      <a:pt x="335" y="0"/>
                    </a:moveTo>
                    <a:cubicBezTo>
                      <a:pt x="254" y="0"/>
                      <a:pt x="174" y="34"/>
                      <a:pt x="115" y="93"/>
                    </a:cubicBezTo>
                    <a:cubicBezTo>
                      <a:pt x="27" y="182"/>
                      <a:pt x="1" y="318"/>
                      <a:pt x="49" y="432"/>
                    </a:cubicBezTo>
                    <a:lnTo>
                      <a:pt x="8929" y="21911"/>
                    </a:lnTo>
                    <a:cubicBezTo>
                      <a:pt x="8955" y="21976"/>
                      <a:pt x="9008" y="22029"/>
                      <a:pt x="9069" y="22065"/>
                    </a:cubicBezTo>
                    <a:lnTo>
                      <a:pt x="13074" y="24242"/>
                    </a:lnTo>
                    <a:cubicBezTo>
                      <a:pt x="13122" y="24269"/>
                      <a:pt x="13175" y="24282"/>
                      <a:pt x="13224" y="24282"/>
                    </a:cubicBezTo>
                    <a:cubicBezTo>
                      <a:pt x="13298" y="24282"/>
                      <a:pt x="13373" y="24251"/>
                      <a:pt x="13435" y="24198"/>
                    </a:cubicBezTo>
                    <a:cubicBezTo>
                      <a:pt x="13531" y="24110"/>
                      <a:pt x="13567" y="23970"/>
                      <a:pt x="13514" y="23846"/>
                    </a:cubicBezTo>
                    <a:lnTo>
                      <a:pt x="4485" y="1709"/>
                    </a:lnTo>
                    <a:cubicBezTo>
                      <a:pt x="4449" y="1630"/>
                      <a:pt x="4388" y="1567"/>
                      <a:pt x="4308" y="1537"/>
                    </a:cubicBezTo>
                    <a:lnTo>
                      <a:pt x="450" y="23"/>
                    </a:lnTo>
                    <a:cubicBezTo>
                      <a:pt x="413" y="8"/>
                      <a:pt x="374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5665700" y="2311675"/>
                <a:ext cx="812650" cy="781275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31251" extrusionOk="0">
                    <a:moveTo>
                      <a:pt x="23626" y="0"/>
                    </a:moveTo>
                    <a:lnTo>
                      <a:pt x="1" y="9773"/>
                    </a:lnTo>
                    <a:lnTo>
                      <a:pt x="8881" y="31251"/>
                    </a:lnTo>
                    <a:lnTo>
                      <a:pt x="32506" y="21478"/>
                    </a:lnTo>
                    <a:lnTo>
                      <a:pt x="2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5656800" y="2303850"/>
                <a:ext cx="830475" cy="796925"/>
              </a:xfrm>
              <a:custGeom>
                <a:avLst/>
                <a:gdLst/>
                <a:ahLst/>
                <a:cxnLst/>
                <a:rect l="l" t="t" r="r" b="b"/>
                <a:pathLst>
                  <a:path w="33219" h="31877" extrusionOk="0">
                    <a:moveTo>
                      <a:pt x="23811" y="722"/>
                    </a:moveTo>
                    <a:lnTo>
                      <a:pt x="32453" y="21624"/>
                    </a:lnTo>
                    <a:lnTo>
                      <a:pt x="9408" y="31155"/>
                    </a:lnTo>
                    <a:lnTo>
                      <a:pt x="767" y="10253"/>
                    </a:lnTo>
                    <a:lnTo>
                      <a:pt x="23811" y="722"/>
                    </a:lnTo>
                    <a:close/>
                    <a:moveTo>
                      <a:pt x="23982" y="0"/>
                    </a:moveTo>
                    <a:cubicBezTo>
                      <a:pt x="23942" y="0"/>
                      <a:pt x="23901" y="9"/>
                      <a:pt x="23864" y="27"/>
                    </a:cubicBezTo>
                    <a:lnTo>
                      <a:pt x="234" y="9796"/>
                    </a:lnTo>
                    <a:cubicBezTo>
                      <a:pt x="76" y="9861"/>
                      <a:pt x="1" y="10046"/>
                      <a:pt x="66" y="10204"/>
                    </a:cubicBezTo>
                    <a:lnTo>
                      <a:pt x="8951" y="31683"/>
                    </a:lnTo>
                    <a:cubicBezTo>
                      <a:pt x="8982" y="31758"/>
                      <a:pt x="9043" y="31819"/>
                      <a:pt x="9118" y="31854"/>
                    </a:cubicBezTo>
                    <a:cubicBezTo>
                      <a:pt x="9158" y="31868"/>
                      <a:pt x="9197" y="31876"/>
                      <a:pt x="9237" y="31876"/>
                    </a:cubicBezTo>
                    <a:cubicBezTo>
                      <a:pt x="9281" y="31876"/>
                      <a:pt x="9321" y="31868"/>
                      <a:pt x="9360" y="31854"/>
                    </a:cubicBezTo>
                    <a:lnTo>
                      <a:pt x="32985" y="22081"/>
                    </a:lnTo>
                    <a:cubicBezTo>
                      <a:pt x="33144" y="22016"/>
                      <a:pt x="33219" y="21831"/>
                      <a:pt x="33152" y="21672"/>
                    </a:cubicBezTo>
                    <a:lnTo>
                      <a:pt x="24273" y="194"/>
                    </a:lnTo>
                    <a:cubicBezTo>
                      <a:pt x="24238" y="119"/>
                      <a:pt x="24181" y="58"/>
                      <a:pt x="24102" y="27"/>
                    </a:cubicBezTo>
                    <a:cubicBezTo>
                      <a:pt x="24064" y="9"/>
                      <a:pt x="24023" y="0"/>
                      <a:pt x="239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5887725" y="2848600"/>
                <a:ext cx="6908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27634" h="11346" extrusionOk="0">
                    <a:moveTo>
                      <a:pt x="23625" y="1"/>
                    </a:moveTo>
                    <a:lnTo>
                      <a:pt x="0" y="9774"/>
                    </a:lnTo>
                    <a:lnTo>
                      <a:pt x="3833" y="11345"/>
                    </a:lnTo>
                    <a:lnTo>
                      <a:pt x="27634" y="2179"/>
                    </a:lnTo>
                    <a:lnTo>
                      <a:pt x="23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5879900" y="2840800"/>
                <a:ext cx="706700" cy="299250"/>
              </a:xfrm>
              <a:custGeom>
                <a:avLst/>
                <a:gdLst/>
                <a:ahLst/>
                <a:cxnLst/>
                <a:rect l="l" t="t" r="r" b="b"/>
                <a:pathLst>
                  <a:path w="28268" h="11970" extrusionOk="0">
                    <a:moveTo>
                      <a:pt x="23921" y="660"/>
                    </a:moveTo>
                    <a:lnTo>
                      <a:pt x="27199" y="2443"/>
                    </a:lnTo>
                    <a:lnTo>
                      <a:pt x="4150" y="11318"/>
                    </a:lnTo>
                    <a:lnTo>
                      <a:pt x="1136" y="10081"/>
                    </a:lnTo>
                    <a:lnTo>
                      <a:pt x="23921" y="660"/>
                    </a:lnTo>
                    <a:close/>
                    <a:moveTo>
                      <a:pt x="23932" y="1"/>
                    </a:moveTo>
                    <a:cubicBezTo>
                      <a:pt x="23894" y="1"/>
                      <a:pt x="23856" y="8"/>
                      <a:pt x="23819" y="22"/>
                    </a:cubicBezTo>
                    <a:lnTo>
                      <a:pt x="194" y="9795"/>
                    </a:lnTo>
                    <a:cubicBezTo>
                      <a:pt x="80" y="9844"/>
                      <a:pt x="1" y="9958"/>
                      <a:pt x="1" y="10086"/>
                    </a:cubicBezTo>
                    <a:cubicBezTo>
                      <a:pt x="1" y="10213"/>
                      <a:pt x="80" y="10327"/>
                      <a:pt x="194" y="10376"/>
                    </a:cubicBezTo>
                    <a:lnTo>
                      <a:pt x="4026" y="11947"/>
                    </a:lnTo>
                    <a:cubicBezTo>
                      <a:pt x="4067" y="11960"/>
                      <a:pt x="4106" y="11970"/>
                      <a:pt x="4146" y="11970"/>
                    </a:cubicBezTo>
                    <a:cubicBezTo>
                      <a:pt x="4181" y="11970"/>
                      <a:pt x="4221" y="11960"/>
                      <a:pt x="4256" y="11947"/>
                    </a:cubicBezTo>
                    <a:lnTo>
                      <a:pt x="28056" y="2782"/>
                    </a:lnTo>
                    <a:cubicBezTo>
                      <a:pt x="28172" y="2737"/>
                      <a:pt x="28251" y="2632"/>
                      <a:pt x="28259" y="2508"/>
                    </a:cubicBezTo>
                    <a:cubicBezTo>
                      <a:pt x="28268" y="2390"/>
                      <a:pt x="28202" y="2275"/>
                      <a:pt x="28097" y="2214"/>
                    </a:cubicBezTo>
                    <a:lnTo>
                      <a:pt x="24088" y="40"/>
                    </a:lnTo>
                    <a:cubicBezTo>
                      <a:pt x="24039" y="14"/>
                      <a:pt x="23986" y="1"/>
                      <a:pt x="239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56350" y="2311675"/>
                <a:ext cx="322225" cy="591425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23657" extrusionOk="0">
                    <a:moveTo>
                      <a:pt x="0" y="0"/>
                    </a:moveTo>
                    <a:lnTo>
                      <a:pt x="8880" y="21478"/>
                    </a:lnTo>
                    <a:lnTo>
                      <a:pt x="12889" y="23656"/>
                    </a:lnTo>
                    <a:lnTo>
                      <a:pt x="3855" y="1518"/>
                    </a:lnTo>
                    <a:lnTo>
                      <a:pt x="458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6247875" y="2303825"/>
                <a:ext cx="339175" cy="607050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24282" extrusionOk="0">
                    <a:moveTo>
                      <a:pt x="907" y="877"/>
                    </a:moveTo>
                    <a:lnTo>
                      <a:pt x="3956" y="2074"/>
                    </a:lnTo>
                    <a:lnTo>
                      <a:pt x="12608" y="23274"/>
                    </a:lnTo>
                    <a:lnTo>
                      <a:pt x="9470" y="21572"/>
                    </a:lnTo>
                    <a:lnTo>
                      <a:pt x="907" y="877"/>
                    </a:lnTo>
                    <a:close/>
                    <a:moveTo>
                      <a:pt x="339" y="1"/>
                    </a:moveTo>
                    <a:cubicBezTo>
                      <a:pt x="257" y="1"/>
                      <a:pt x="175" y="34"/>
                      <a:pt x="115" y="93"/>
                    </a:cubicBezTo>
                    <a:cubicBezTo>
                      <a:pt x="27" y="186"/>
                      <a:pt x="0" y="318"/>
                      <a:pt x="49" y="432"/>
                    </a:cubicBezTo>
                    <a:lnTo>
                      <a:pt x="8934" y="21911"/>
                    </a:lnTo>
                    <a:cubicBezTo>
                      <a:pt x="8960" y="21976"/>
                      <a:pt x="9007" y="22033"/>
                      <a:pt x="9074" y="22069"/>
                    </a:cubicBezTo>
                    <a:lnTo>
                      <a:pt x="13079" y="24243"/>
                    </a:lnTo>
                    <a:cubicBezTo>
                      <a:pt x="13122" y="24269"/>
                      <a:pt x="13175" y="24282"/>
                      <a:pt x="13228" y="24282"/>
                    </a:cubicBezTo>
                    <a:cubicBezTo>
                      <a:pt x="13303" y="24282"/>
                      <a:pt x="13378" y="24255"/>
                      <a:pt x="13435" y="24203"/>
                    </a:cubicBezTo>
                    <a:cubicBezTo>
                      <a:pt x="13536" y="24115"/>
                      <a:pt x="13567" y="23975"/>
                      <a:pt x="13518" y="23851"/>
                    </a:cubicBezTo>
                    <a:lnTo>
                      <a:pt x="4484" y="1713"/>
                    </a:lnTo>
                    <a:cubicBezTo>
                      <a:pt x="4454" y="1634"/>
                      <a:pt x="4392" y="1572"/>
                      <a:pt x="4308" y="1541"/>
                    </a:cubicBezTo>
                    <a:lnTo>
                      <a:pt x="453" y="24"/>
                    </a:lnTo>
                    <a:cubicBezTo>
                      <a:pt x="417" y="8"/>
                      <a:pt x="378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3503075" y="4401375"/>
                <a:ext cx="854550" cy="862725"/>
              </a:xfrm>
              <a:custGeom>
                <a:avLst/>
                <a:gdLst/>
                <a:ahLst/>
                <a:cxnLst/>
                <a:rect l="l" t="t" r="r" b="b"/>
                <a:pathLst>
                  <a:path w="34182" h="34509" extrusionOk="0">
                    <a:moveTo>
                      <a:pt x="16211" y="1"/>
                    </a:moveTo>
                    <a:lnTo>
                      <a:pt x="1" y="19770"/>
                    </a:lnTo>
                    <a:lnTo>
                      <a:pt x="17976" y="34508"/>
                    </a:lnTo>
                    <a:lnTo>
                      <a:pt x="34182" y="14737"/>
                    </a:lnTo>
                    <a:lnTo>
                      <a:pt x="162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3495050" y="4393525"/>
                <a:ext cx="871400" cy="878350"/>
              </a:xfrm>
              <a:custGeom>
                <a:avLst/>
                <a:gdLst/>
                <a:ahLst/>
                <a:cxnLst/>
                <a:rect l="l" t="t" r="r" b="b"/>
                <a:pathLst>
                  <a:path w="34856" h="35134" extrusionOk="0">
                    <a:moveTo>
                      <a:pt x="16576" y="754"/>
                    </a:moveTo>
                    <a:lnTo>
                      <a:pt x="34063" y="15095"/>
                    </a:lnTo>
                    <a:lnTo>
                      <a:pt x="18253" y="34382"/>
                    </a:lnTo>
                    <a:lnTo>
                      <a:pt x="761" y="20041"/>
                    </a:lnTo>
                    <a:lnTo>
                      <a:pt x="16576" y="754"/>
                    </a:lnTo>
                    <a:close/>
                    <a:moveTo>
                      <a:pt x="16532" y="0"/>
                    </a:moveTo>
                    <a:cubicBezTo>
                      <a:pt x="16522" y="0"/>
                      <a:pt x="16512" y="1"/>
                      <a:pt x="16502" y="2"/>
                    </a:cubicBezTo>
                    <a:cubicBezTo>
                      <a:pt x="16417" y="11"/>
                      <a:pt x="16343" y="51"/>
                      <a:pt x="16291" y="116"/>
                    </a:cubicBezTo>
                    <a:lnTo>
                      <a:pt x="80" y="19887"/>
                    </a:lnTo>
                    <a:cubicBezTo>
                      <a:pt x="27" y="19952"/>
                      <a:pt x="1" y="20037"/>
                      <a:pt x="9" y="20116"/>
                    </a:cubicBezTo>
                    <a:cubicBezTo>
                      <a:pt x="18" y="20200"/>
                      <a:pt x="58" y="20275"/>
                      <a:pt x="123" y="20327"/>
                    </a:cubicBezTo>
                    <a:lnTo>
                      <a:pt x="18094" y="35064"/>
                    </a:lnTo>
                    <a:cubicBezTo>
                      <a:pt x="18156" y="35112"/>
                      <a:pt x="18226" y="35134"/>
                      <a:pt x="18297" y="35134"/>
                    </a:cubicBezTo>
                    <a:cubicBezTo>
                      <a:pt x="18385" y="35134"/>
                      <a:pt x="18477" y="35094"/>
                      <a:pt x="18539" y="35020"/>
                    </a:cubicBezTo>
                    <a:lnTo>
                      <a:pt x="34745" y="15249"/>
                    </a:lnTo>
                    <a:cubicBezTo>
                      <a:pt x="34855" y="15117"/>
                      <a:pt x="34837" y="14919"/>
                      <a:pt x="34701" y="14809"/>
                    </a:cubicBezTo>
                    <a:lnTo>
                      <a:pt x="16730" y="72"/>
                    </a:lnTo>
                    <a:cubicBezTo>
                      <a:pt x="16673" y="26"/>
                      <a:pt x="16599" y="0"/>
                      <a:pt x="16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3952475" y="4769800"/>
                <a:ext cx="519125" cy="494300"/>
              </a:xfrm>
              <a:custGeom>
                <a:avLst/>
                <a:gdLst/>
                <a:ahLst/>
                <a:cxnLst/>
                <a:rect l="l" t="t" r="r" b="b"/>
                <a:pathLst>
                  <a:path w="20765" h="19772" extrusionOk="0">
                    <a:moveTo>
                      <a:pt x="16206" y="0"/>
                    </a:moveTo>
                    <a:lnTo>
                      <a:pt x="0" y="19771"/>
                    </a:lnTo>
                    <a:lnTo>
                      <a:pt x="4114" y="19349"/>
                    </a:lnTo>
                    <a:lnTo>
                      <a:pt x="20765" y="27"/>
                    </a:lnTo>
                    <a:lnTo>
                      <a:pt x="16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3944000" y="4761975"/>
                <a:ext cx="536075" cy="509900"/>
              </a:xfrm>
              <a:custGeom>
                <a:avLst/>
                <a:gdLst/>
                <a:ahLst/>
                <a:cxnLst/>
                <a:rect l="l" t="t" r="r" b="b"/>
                <a:pathLst>
                  <a:path w="21443" h="20396" extrusionOk="0">
                    <a:moveTo>
                      <a:pt x="16695" y="626"/>
                    </a:moveTo>
                    <a:lnTo>
                      <a:pt x="20426" y="647"/>
                    </a:lnTo>
                    <a:lnTo>
                      <a:pt x="4299" y="19362"/>
                    </a:lnTo>
                    <a:lnTo>
                      <a:pt x="1060" y="19696"/>
                    </a:lnTo>
                    <a:lnTo>
                      <a:pt x="1060" y="19696"/>
                    </a:lnTo>
                    <a:lnTo>
                      <a:pt x="16695" y="626"/>
                    </a:lnTo>
                    <a:close/>
                    <a:moveTo>
                      <a:pt x="16550" y="1"/>
                    </a:moveTo>
                    <a:cubicBezTo>
                      <a:pt x="16431" y="5"/>
                      <a:pt x="16365" y="40"/>
                      <a:pt x="16303" y="115"/>
                    </a:cubicBezTo>
                    <a:lnTo>
                      <a:pt x="96" y="19885"/>
                    </a:lnTo>
                    <a:cubicBezTo>
                      <a:pt x="13" y="19983"/>
                      <a:pt x="0" y="20119"/>
                      <a:pt x="61" y="20233"/>
                    </a:cubicBezTo>
                    <a:cubicBezTo>
                      <a:pt x="114" y="20334"/>
                      <a:pt x="224" y="20396"/>
                      <a:pt x="339" y="20396"/>
                    </a:cubicBezTo>
                    <a:lnTo>
                      <a:pt x="370" y="20396"/>
                    </a:lnTo>
                    <a:lnTo>
                      <a:pt x="4488" y="19969"/>
                    </a:lnTo>
                    <a:cubicBezTo>
                      <a:pt x="4568" y="19965"/>
                      <a:pt x="4637" y="19926"/>
                      <a:pt x="4690" y="19863"/>
                    </a:cubicBezTo>
                    <a:lnTo>
                      <a:pt x="21341" y="547"/>
                    </a:lnTo>
                    <a:cubicBezTo>
                      <a:pt x="21420" y="454"/>
                      <a:pt x="21443" y="322"/>
                      <a:pt x="21390" y="212"/>
                    </a:cubicBezTo>
                    <a:cubicBezTo>
                      <a:pt x="21341" y="98"/>
                      <a:pt x="21227" y="27"/>
                      <a:pt x="21108" y="27"/>
                    </a:cubicBezTo>
                    <a:lnTo>
                      <a:pt x="165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3908350" y="4389250"/>
                <a:ext cx="563250" cy="381225"/>
              </a:xfrm>
              <a:custGeom>
                <a:avLst/>
                <a:gdLst/>
                <a:ahLst/>
                <a:cxnLst/>
                <a:rect l="l" t="t" r="r" b="b"/>
                <a:pathLst>
                  <a:path w="22530" h="15249" extrusionOk="0">
                    <a:moveTo>
                      <a:pt x="4115" y="1"/>
                    </a:moveTo>
                    <a:lnTo>
                      <a:pt x="488" y="428"/>
                    </a:lnTo>
                    <a:lnTo>
                      <a:pt x="0" y="486"/>
                    </a:lnTo>
                    <a:lnTo>
                      <a:pt x="17971" y="15222"/>
                    </a:lnTo>
                    <a:lnTo>
                      <a:pt x="22530" y="15249"/>
                    </a:lnTo>
                    <a:lnTo>
                      <a:pt x="22530" y="15249"/>
                    </a:lnTo>
                    <a:lnTo>
                      <a:pt x="41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3899875" y="4381400"/>
                <a:ext cx="580200" cy="396900"/>
              </a:xfrm>
              <a:custGeom>
                <a:avLst/>
                <a:gdLst/>
                <a:ahLst/>
                <a:cxnLst/>
                <a:rect l="l" t="t" r="r" b="b"/>
                <a:pathLst>
                  <a:path w="23208" h="15876" extrusionOk="0">
                    <a:moveTo>
                      <a:pt x="4357" y="641"/>
                    </a:moveTo>
                    <a:lnTo>
                      <a:pt x="21993" y="15246"/>
                    </a:lnTo>
                    <a:lnTo>
                      <a:pt x="18425" y="15224"/>
                    </a:lnTo>
                    <a:lnTo>
                      <a:pt x="1105" y="1024"/>
                    </a:lnTo>
                    <a:lnTo>
                      <a:pt x="4357" y="641"/>
                    </a:lnTo>
                    <a:close/>
                    <a:moveTo>
                      <a:pt x="4449" y="1"/>
                    </a:moveTo>
                    <a:cubicBezTo>
                      <a:pt x="4439" y="1"/>
                      <a:pt x="4428" y="1"/>
                      <a:pt x="4418" y="2"/>
                    </a:cubicBezTo>
                    <a:lnTo>
                      <a:pt x="299" y="487"/>
                    </a:lnTo>
                    <a:cubicBezTo>
                      <a:pt x="177" y="504"/>
                      <a:pt x="71" y="593"/>
                      <a:pt x="35" y="711"/>
                    </a:cubicBezTo>
                    <a:cubicBezTo>
                      <a:pt x="0" y="830"/>
                      <a:pt x="45" y="962"/>
                      <a:pt x="141" y="1042"/>
                    </a:cubicBezTo>
                    <a:lnTo>
                      <a:pt x="18112" y="15778"/>
                    </a:lnTo>
                    <a:cubicBezTo>
                      <a:pt x="18169" y="15822"/>
                      <a:pt x="18240" y="15849"/>
                      <a:pt x="18310" y="15849"/>
                    </a:cubicBezTo>
                    <a:lnTo>
                      <a:pt x="22869" y="15875"/>
                    </a:lnTo>
                    <a:cubicBezTo>
                      <a:pt x="23001" y="15875"/>
                      <a:pt x="23120" y="15796"/>
                      <a:pt x="23163" y="15668"/>
                    </a:cubicBezTo>
                    <a:cubicBezTo>
                      <a:pt x="23208" y="15545"/>
                      <a:pt x="23173" y="15404"/>
                      <a:pt x="23071" y="15321"/>
                    </a:cubicBezTo>
                    <a:lnTo>
                      <a:pt x="4656" y="73"/>
                    </a:lnTo>
                    <a:cubicBezTo>
                      <a:pt x="4598" y="27"/>
                      <a:pt x="4523" y="1"/>
                      <a:pt x="4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5366600" y="1371975"/>
                <a:ext cx="689000" cy="670275"/>
              </a:xfrm>
              <a:custGeom>
                <a:avLst/>
                <a:gdLst/>
                <a:ahLst/>
                <a:cxnLst/>
                <a:rect l="l" t="t" r="r" b="b"/>
                <a:pathLst>
                  <a:path w="27560" h="26811" extrusionOk="0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7" y="26811"/>
                    </a:lnTo>
                    <a:lnTo>
                      <a:pt x="27560" y="16695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5357700" y="1364200"/>
                <a:ext cx="706050" cy="685875"/>
              </a:xfrm>
              <a:custGeom>
                <a:avLst/>
                <a:gdLst/>
                <a:ahLst/>
                <a:cxnLst/>
                <a:rect l="l" t="t" r="r" b="b"/>
                <a:pathLst>
                  <a:path w="28242" h="27435" extrusionOk="0">
                    <a:moveTo>
                      <a:pt x="18596" y="738"/>
                    </a:moveTo>
                    <a:lnTo>
                      <a:pt x="27489" y="16883"/>
                    </a:lnTo>
                    <a:lnTo>
                      <a:pt x="9676" y="26695"/>
                    </a:lnTo>
                    <a:lnTo>
                      <a:pt x="783" y="10551"/>
                    </a:lnTo>
                    <a:lnTo>
                      <a:pt x="18596" y="738"/>
                    </a:lnTo>
                    <a:close/>
                    <a:moveTo>
                      <a:pt x="18720" y="0"/>
                    </a:moveTo>
                    <a:cubicBezTo>
                      <a:pt x="18667" y="0"/>
                      <a:pt x="18615" y="13"/>
                      <a:pt x="18570" y="39"/>
                    </a:cubicBezTo>
                    <a:lnTo>
                      <a:pt x="207" y="10155"/>
                    </a:lnTo>
                    <a:cubicBezTo>
                      <a:pt x="58" y="10238"/>
                      <a:pt x="1" y="10427"/>
                      <a:pt x="84" y="10582"/>
                    </a:cubicBezTo>
                    <a:lnTo>
                      <a:pt x="9280" y="27272"/>
                    </a:lnTo>
                    <a:cubicBezTo>
                      <a:pt x="9337" y="27377"/>
                      <a:pt x="9443" y="27435"/>
                      <a:pt x="9553" y="27435"/>
                    </a:cubicBezTo>
                    <a:cubicBezTo>
                      <a:pt x="9606" y="27435"/>
                      <a:pt x="9658" y="27422"/>
                      <a:pt x="9707" y="27395"/>
                    </a:cubicBezTo>
                    <a:lnTo>
                      <a:pt x="28066" y="17279"/>
                    </a:lnTo>
                    <a:cubicBezTo>
                      <a:pt x="28140" y="17239"/>
                      <a:pt x="28193" y="17174"/>
                      <a:pt x="28215" y="17094"/>
                    </a:cubicBezTo>
                    <a:cubicBezTo>
                      <a:pt x="28241" y="17010"/>
                      <a:pt x="28233" y="16927"/>
                      <a:pt x="28188" y="16852"/>
                    </a:cubicBezTo>
                    <a:lnTo>
                      <a:pt x="18992" y="161"/>
                    </a:lnTo>
                    <a:cubicBezTo>
                      <a:pt x="18952" y="86"/>
                      <a:pt x="18886" y="34"/>
                      <a:pt x="18807" y="12"/>
                    </a:cubicBezTo>
                    <a:cubicBezTo>
                      <a:pt x="18779" y="4"/>
                      <a:pt x="18749" y="0"/>
                      <a:pt x="18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5596500" y="1789325"/>
                <a:ext cx="545675" cy="276175"/>
              </a:xfrm>
              <a:custGeom>
                <a:avLst/>
                <a:gdLst/>
                <a:ahLst/>
                <a:cxnLst/>
                <a:rect l="l" t="t" r="r" b="b"/>
                <a:pathLst>
                  <a:path w="21827" h="11047" extrusionOk="0">
                    <a:moveTo>
                      <a:pt x="18364" y="1"/>
                    </a:moveTo>
                    <a:lnTo>
                      <a:pt x="1" y="10117"/>
                    </a:lnTo>
                    <a:lnTo>
                      <a:pt x="3266" y="11046"/>
                    </a:lnTo>
                    <a:lnTo>
                      <a:pt x="21827" y="1410"/>
                    </a:lnTo>
                    <a:lnTo>
                      <a:pt x="183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5588475" y="1781500"/>
                <a:ext cx="561625" cy="291775"/>
              </a:xfrm>
              <a:custGeom>
                <a:avLst/>
                <a:gdLst/>
                <a:ahLst/>
                <a:cxnLst/>
                <a:rect l="l" t="t" r="r" b="b"/>
                <a:pathLst>
                  <a:path w="22465" h="11671" extrusionOk="0">
                    <a:moveTo>
                      <a:pt x="18707" y="657"/>
                    </a:moveTo>
                    <a:lnTo>
                      <a:pt x="21400" y="1757"/>
                    </a:lnTo>
                    <a:lnTo>
                      <a:pt x="3557" y="11024"/>
                    </a:lnTo>
                    <a:lnTo>
                      <a:pt x="1140" y="10338"/>
                    </a:lnTo>
                    <a:lnTo>
                      <a:pt x="18707" y="657"/>
                    </a:lnTo>
                    <a:close/>
                    <a:moveTo>
                      <a:pt x="18683" y="0"/>
                    </a:moveTo>
                    <a:cubicBezTo>
                      <a:pt x="18632" y="0"/>
                      <a:pt x="18581" y="12"/>
                      <a:pt x="18535" y="37"/>
                    </a:cubicBezTo>
                    <a:lnTo>
                      <a:pt x="173" y="10153"/>
                    </a:lnTo>
                    <a:cubicBezTo>
                      <a:pt x="63" y="10214"/>
                      <a:pt x="1" y="10338"/>
                      <a:pt x="15" y="10466"/>
                    </a:cubicBezTo>
                    <a:cubicBezTo>
                      <a:pt x="27" y="10588"/>
                      <a:pt x="116" y="10694"/>
                      <a:pt x="238" y="10730"/>
                    </a:cubicBezTo>
                    <a:lnTo>
                      <a:pt x="3504" y="11662"/>
                    </a:lnTo>
                    <a:cubicBezTo>
                      <a:pt x="3530" y="11667"/>
                      <a:pt x="3561" y="11671"/>
                      <a:pt x="3587" y="11671"/>
                    </a:cubicBezTo>
                    <a:cubicBezTo>
                      <a:pt x="3640" y="11671"/>
                      <a:pt x="3689" y="11662"/>
                      <a:pt x="3733" y="11636"/>
                    </a:cubicBezTo>
                    <a:lnTo>
                      <a:pt x="22293" y="1999"/>
                    </a:lnTo>
                    <a:cubicBezTo>
                      <a:pt x="22399" y="1942"/>
                      <a:pt x="22465" y="1828"/>
                      <a:pt x="22460" y="1709"/>
                    </a:cubicBezTo>
                    <a:cubicBezTo>
                      <a:pt x="22456" y="1585"/>
                      <a:pt x="22377" y="1475"/>
                      <a:pt x="22267" y="1432"/>
                    </a:cubicBezTo>
                    <a:lnTo>
                      <a:pt x="18803" y="23"/>
                    </a:lnTo>
                    <a:cubicBezTo>
                      <a:pt x="18764" y="8"/>
                      <a:pt x="18724" y="0"/>
                      <a:pt x="186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5825675" y="1371975"/>
                <a:ext cx="316500" cy="452600"/>
              </a:xfrm>
              <a:custGeom>
                <a:avLst/>
                <a:gdLst/>
                <a:ahLst/>
                <a:cxnLst/>
                <a:rect l="l" t="t" r="r" b="b"/>
                <a:pathLst>
                  <a:path w="12660" h="18104" extrusionOk="0">
                    <a:moveTo>
                      <a:pt x="1" y="0"/>
                    </a:moveTo>
                    <a:lnTo>
                      <a:pt x="9197" y="16695"/>
                    </a:lnTo>
                    <a:lnTo>
                      <a:pt x="12660" y="18104"/>
                    </a:lnTo>
                    <a:lnTo>
                      <a:pt x="3283" y="884"/>
                    </a:lnTo>
                    <a:lnTo>
                      <a:pt x="391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5817300" y="1364200"/>
                <a:ext cx="333350" cy="46817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8727" extrusionOk="0">
                    <a:moveTo>
                      <a:pt x="964" y="809"/>
                    </a:moveTo>
                    <a:lnTo>
                      <a:pt x="3407" y="1465"/>
                    </a:lnTo>
                    <a:lnTo>
                      <a:pt x="12300" y="17794"/>
                    </a:lnTo>
                    <a:lnTo>
                      <a:pt x="9752" y="16755"/>
                    </a:lnTo>
                    <a:lnTo>
                      <a:pt x="964" y="809"/>
                    </a:lnTo>
                    <a:close/>
                    <a:moveTo>
                      <a:pt x="333" y="0"/>
                    </a:moveTo>
                    <a:cubicBezTo>
                      <a:pt x="239" y="0"/>
                      <a:pt x="149" y="44"/>
                      <a:pt x="88" y="118"/>
                    </a:cubicBezTo>
                    <a:cubicBezTo>
                      <a:pt x="13" y="218"/>
                      <a:pt x="1" y="356"/>
                      <a:pt x="62" y="465"/>
                    </a:cubicBezTo>
                    <a:lnTo>
                      <a:pt x="9259" y="17156"/>
                    </a:lnTo>
                    <a:cubicBezTo>
                      <a:pt x="9294" y="17217"/>
                      <a:pt x="9347" y="17270"/>
                      <a:pt x="9413" y="17296"/>
                    </a:cubicBezTo>
                    <a:lnTo>
                      <a:pt x="12876" y="18705"/>
                    </a:lnTo>
                    <a:cubicBezTo>
                      <a:pt x="12916" y="18718"/>
                      <a:pt x="12956" y="18726"/>
                      <a:pt x="12995" y="18726"/>
                    </a:cubicBezTo>
                    <a:cubicBezTo>
                      <a:pt x="13082" y="18726"/>
                      <a:pt x="13167" y="18691"/>
                      <a:pt x="13228" y="18621"/>
                    </a:cubicBezTo>
                    <a:cubicBezTo>
                      <a:pt x="13316" y="18524"/>
                      <a:pt x="13334" y="18379"/>
                      <a:pt x="13267" y="18265"/>
                    </a:cubicBezTo>
                    <a:lnTo>
                      <a:pt x="3890" y="1046"/>
                    </a:lnTo>
                    <a:cubicBezTo>
                      <a:pt x="3851" y="971"/>
                      <a:pt x="3780" y="919"/>
                      <a:pt x="3697" y="896"/>
                    </a:cubicBezTo>
                    <a:lnTo>
                      <a:pt x="419" y="12"/>
                    </a:lnTo>
                    <a:cubicBezTo>
                      <a:pt x="390" y="4"/>
                      <a:pt x="361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4849325" y="2437300"/>
                <a:ext cx="689025" cy="670175"/>
              </a:xfrm>
              <a:custGeom>
                <a:avLst/>
                <a:gdLst/>
                <a:ahLst/>
                <a:cxnLst/>
                <a:rect l="l" t="t" r="r" b="b"/>
                <a:pathLst>
                  <a:path w="27561" h="26807" extrusionOk="0">
                    <a:moveTo>
                      <a:pt x="18364" y="0"/>
                    </a:moveTo>
                    <a:lnTo>
                      <a:pt x="1" y="10116"/>
                    </a:lnTo>
                    <a:lnTo>
                      <a:pt x="9198" y="26806"/>
                    </a:lnTo>
                    <a:lnTo>
                      <a:pt x="27560" y="16690"/>
                    </a:lnTo>
                    <a:lnTo>
                      <a:pt x="18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4840450" y="2429425"/>
                <a:ext cx="706050" cy="685875"/>
              </a:xfrm>
              <a:custGeom>
                <a:avLst/>
                <a:gdLst/>
                <a:ahLst/>
                <a:cxnLst/>
                <a:rect l="l" t="t" r="r" b="b"/>
                <a:pathLst>
                  <a:path w="28242" h="27435" extrusionOk="0">
                    <a:moveTo>
                      <a:pt x="18595" y="737"/>
                    </a:moveTo>
                    <a:lnTo>
                      <a:pt x="27489" y="16882"/>
                    </a:lnTo>
                    <a:lnTo>
                      <a:pt x="9676" y="26695"/>
                    </a:lnTo>
                    <a:lnTo>
                      <a:pt x="784" y="10555"/>
                    </a:lnTo>
                    <a:lnTo>
                      <a:pt x="18595" y="737"/>
                    </a:lnTo>
                    <a:close/>
                    <a:moveTo>
                      <a:pt x="18717" y="1"/>
                    </a:moveTo>
                    <a:cubicBezTo>
                      <a:pt x="18667" y="1"/>
                      <a:pt x="18616" y="12"/>
                      <a:pt x="18569" y="37"/>
                    </a:cubicBezTo>
                    <a:lnTo>
                      <a:pt x="207" y="10154"/>
                    </a:lnTo>
                    <a:cubicBezTo>
                      <a:pt x="57" y="10238"/>
                      <a:pt x="0" y="10431"/>
                      <a:pt x="83" y="10581"/>
                    </a:cubicBezTo>
                    <a:lnTo>
                      <a:pt x="9280" y="27271"/>
                    </a:lnTo>
                    <a:cubicBezTo>
                      <a:pt x="9320" y="27346"/>
                      <a:pt x="9385" y="27399"/>
                      <a:pt x="9470" y="27421"/>
                    </a:cubicBezTo>
                    <a:cubicBezTo>
                      <a:pt x="9496" y="27430"/>
                      <a:pt x="9527" y="27434"/>
                      <a:pt x="9553" y="27434"/>
                    </a:cubicBezTo>
                    <a:cubicBezTo>
                      <a:pt x="9606" y="27434"/>
                      <a:pt x="9659" y="27421"/>
                      <a:pt x="9707" y="27395"/>
                    </a:cubicBezTo>
                    <a:lnTo>
                      <a:pt x="28065" y="17278"/>
                    </a:lnTo>
                    <a:cubicBezTo>
                      <a:pt x="28140" y="17239"/>
                      <a:pt x="28193" y="17172"/>
                      <a:pt x="28215" y="17093"/>
                    </a:cubicBezTo>
                    <a:cubicBezTo>
                      <a:pt x="28242" y="17014"/>
                      <a:pt x="28232" y="16926"/>
                      <a:pt x="28189" y="16855"/>
                    </a:cubicBezTo>
                    <a:lnTo>
                      <a:pt x="18991" y="161"/>
                    </a:lnTo>
                    <a:cubicBezTo>
                      <a:pt x="18934" y="58"/>
                      <a:pt x="18827" y="1"/>
                      <a:pt x="18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5079275" y="2854550"/>
                <a:ext cx="545650" cy="276250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1050" extrusionOk="0">
                    <a:moveTo>
                      <a:pt x="18362" y="0"/>
                    </a:moveTo>
                    <a:lnTo>
                      <a:pt x="0" y="10116"/>
                    </a:lnTo>
                    <a:lnTo>
                      <a:pt x="3265" y="11050"/>
                    </a:lnTo>
                    <a:lnTo>
                      <a:pt x="21825" y="1408"/>
                    </a:lnTo>
                    <a:lnTo>
                      <a:pt x="183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5071100" y="2846750"/>
                <a:ext cx="561725" cy="291850"/>
              </a:xfrm>
              <a:custGeom>
                <a:avLst/>
                <a:gdLst/>
                <a:ahLst/>
                <a:cxnLst/>
                <a:rect l="l" t="t" r="r" b="b"/>
                <a:pathLst>
                  <a:path w="22469" h="11674" extrusionOk="0">
                    <a:moveTo>
                      <a:pt x="18711" y="660"/>
                    </a:moveTo>
                    <a:lnTo>
                      <a:pt x="21404" y="1756"/>
                    </a:lnTo>
                    <a:lnTo>
                      <a:pt x="3561" y="11027"/>
                    </a:lnTo>
                    <a:lnTo>
                      <a:pt x="1146" y="10337"/>
                    </a:lnTo>
                    <a:lnTo>
                      <a:pt x="18711" y="660"/>
                    </a:lnTo>
                    <a:close/>
                    <a:moveTo>
                      <a:pt x="18695" y="0"/>
                    </a:moveTo>
                    <a:cubicBezTo>
                      <a:pt x="18642" y="0"/>
                      <a:pt x="18589" y="14"/>
                      <a:pt x="18540" y="40"/>
                    </a:cubicBezTo>
                    <a:lnTo>
                      <a:pt x="177" y="10156"/>
                    </a:lnTo>
                    <a:cubicBezTo>
                      <a:pt x="67" y="10217"/>
                      <a:pt x="1" y="10337"/>
                      <a:pt x="19" y="10464"/>
                    </a:cubicBezTo>
                    <a:cubicBezTo>
                      <a:pt x="33" y="10591"/>
                      <a:pt x="120" y="10697"/>
                      <a:pt x="244" y="10728"/>
                    </a:cubicBezTo>
                    <a:lnTo>
                      <a:pt x="3508" y="11661"/>
                    </a:lnTo>
                    <a:cubicBezTo>
                      <a:pt x="3535" y="11669"/>
                      <a:pt x="3565" y="11674"/>
                      <a:pt x="3592" y="11674"/>
                    </a:cubicBezTo>
                    <a:cubicBezTo>
                      <a:pt x="3644" y="11674"/>
                      <a:pt x="3693" y="11661"/>
                      <a:pt x="3737" y="11639"/>
                    </a:cubicBezTo>
                    <a:lnTo>
                      <a:pt x="22298" y="1998"/>
                    </a:lnTo>
                    <a:cubicBezTo>
                      <a:pt x="22403" y="1945"/>
                      <a:pt x="22469" y="1831"/>
                      <a:pt x="22465" y="1707"/>
                    </a:cubicBezTo>
                    <a:cubicBezTo>
                      <a:pt x="22460" y="1584"/>
                      <a:pt x="22381" y="1478"/>
                      <a:pt x="22271" y="1430"/>
                    </a:cubicBezTo>
                    <a:lnTo>
                      <a:pt x="18809" y="22"/>
                    </a:lnTo>
                    <a:cubicBezTo>
                      <a:pt x="18772" y="7"/>
                      <a:pt x="18733" y="0"/>
                      <a:pt x="186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5308400" y="2437300"/>
                <a:ext cx="316525" cy="452450"/>
              </a:xfrm>
              <a:custGeom>
                <a:avLst/>
                <a:gdLst/>
                <a:ahLst/>
                <a:cxnLst/>
                <a:rect l="l" t="t" r="r" b="b"/>
                <a:pathLst>
                  <a:path w="12661" h="18098" extrusionOk="0">
                    <a:moveTo>
                      <a:pt x="1" y="0"/>
                    </a:moveTo>
                    <a:lnTo>
                      <a:pt x="9197" y="16690"/>
                    </a:lnTo>
                    <a:lnTo>
                      <a:pt x="12660" y="18098"/>
                    </a:lnTo>
                    <a:lnTo>
                      <a:pt x="3283" y="884"/>
                    </a:lnTo>
                    <a:lnTo>
                      <a:pt x="393" y="1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5300050" y="2429400"/>
                <a:ext cx="333350" cy="46817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8727" extrusionOk="0">
                    <a:moveTo>
                      <a:pt x="964" y="809"/>
                    </a:moveTo>
                    <a:lnTo>
                      <a:pt x="3406" y="1464"/>
                    </a:lnTo>
                    <a:lnTo>
                      <a:pt x="12299" y="17794"/>
                    </a:lnTo>
                    <a:lnTo>
                      <a:pt x="12299" y="17794"/>
                    </a:lnTo>
                    <a:lnTo>
                      <a:pt x="9752" y="16760"/>
                    </a:lnTo>
                    <a:lnTo>
                      <a:pt x="964" y="809"/>
                    </a:lnTo>
                    <a:close/>
                    <a:moveTo>
                      <a:pt x="334" y="0"/>
                    </a:moveTo>
                    <a:cubicBezTo>
                      <a:pt x="240" y="0"/>
                      <a:pt x="150" y="44"/>
                      <a:pt x="89" y="123"/>
                    </a:cubicBezTo>
                    <a:cubicBezTo>
                      <a:pt x="14" y="219"/>
                      <a:pt x="0" y="355"/>
                      <a:pt x="62" y="466"/>
                    </a:cubicBezTo>
                    <a:lnTo>
                      <a:pt x="9259" y="17156"/>
                    </a:lnTo>
                    <a:cubicBezTo>
                      <a:pt x="9294" y="17222"/>
                      <a:pt x="9346" y="17270"/>
                      <a:pt x="9413" y="17297"/>
                    </a:cubicBezTo>
                    <a:lnTo>
                      <a:pt x="12876" y="18704"/>
                    </a:lnTo>
                    <a:cubicBezTo>
                      <a:pt x="12915" y="18722"/>
                      <a:pt x="12955" y="18727"/>
                      <a:pt x="12994" y="18727"/>
                    </a:cubicBezTo>
                    <a:cubicBezTo>
                      <a:pt x="13083" y="18727"/>
                      <a:pt x="13166" y="18692"/>
                      <a:pt x="13228" y="18625"/>
                    </a:cubicBezTo>
                    <a:cubicBezTo>
                      <a:pt x="13316" y="18525"/>
                      <a:pt x="13333" y="18383"/>
                      <a:pt x="13268" y="18265"/>
                    </a:cubicBezTo>
                    <a:lnTo>
                      <a:pt x="3891" y="1051"/>
                    </a:lnTo>
                    <a:cubicBezTo>
                      <a:pt x="3851" y="972"/>
                      <a:pt x="3780" y="919"/>
                      <a:pt x="3696" y="897"/>
                    </a:cubicBezTo>
                    <a:lnTo>
                      <a:pt x="418" y="12"/>
                    </a:lnTo>
                    <a:cubicBezTo>
                      <a:pt x="390" y="4"/>
                      <a:pt x="36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5446575" y="3415025"/>
                <a:ext cx="320375" cy="310800"/>
              </a:xfrm>
              <a:custGeom>
                <a:avLst/>
                <a:gdLst/>
                <a:ahLst/>
                <a:cxnLst/>
                <a:rect l="l" t="t" r="r" b="b"/>
                <a:pathLst>
                  <a:path w="12815" h="12432" extrusionOk="0">
                    <a:moveTo>
                      <a:pt x="8709" y="1"/>
                    </a:moveTo>
                    <a:lnTo>
                      <a:pt x="0" y="4515"/>
                    </a:lnTo>
                    <a:lnTo>
                      <a:pt x="4106" y="12432"/>
                    </a:lnTo>
                    <a:lnTo>
                      <a:pt x="12815" y="7917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5438550" y="3407225"/>
                <a:ext cx="336550" cy="326425"/>
              </a:xfrm>
              <a:custGeom>
                <a:avLst/>
                <a:gdLst/>
                <a:ahLst/>
                <a:cxnLst/>
                <a:rect l="l" t="t" r="r" b="b"/>
                <a:pathLst>
                  <a:path w="13462" h="13057" extrusionOk="0">
                    <a:moveTo>
                      <a:pt x="8898" y="735"/>
                    </a:moveTo>
                    <a:lnTo>
                      <a:pt x="12718" y="8093"/>
                    </a:lnTo>
                    <a:lnTo>
                      <a:pt x="4564" y="12321"/>
                    </a:lnTo>
                    <a:lnTo>
                      <a:pt x="744" y="4959"/>
                    </a:lnTo>
                    <a:lnTo>
                      <a:pt x="8898" y="735"/>
                    </a:lnTo>
                    <a:close/>
                    <a:moveTo>
                      <a:pt x="9032" y="0"/>
                    </a:moveTo>
                    <a:cubicBezTo>
                      <a:pt x="8984" y="0"/>
                      <a:pt x="8935" y="12"/>
                      <a:pt x="8889" y="36"/>
                    </a:cubicBezTo>
                    <a:lnTo>
                      <a:pt x="181" y="4551"/>
                    </a:lnTo>
                    <a:cubicBezTo>
                      <a:pt x="106" y="4590"/>
                      <a:pt x="49" y="4656"/>
                      <a:pt x="27" y="4736"/>
                    </a:cubicBezTo>
                    <a:cubicBezTo>
                      <a:pt x="0" y="4811"/>
                      <a:pt x="9" y="4898"/>
                      <a:pt x="45" y="4973"/>
                    </a:cubicBezTo>
                    <a:lnTo>
                      <a:pt x="4150" y="12890"/>
                    </a:lnTo>
                    <a:cubicBezTo>
                      <a:pt x="4207" y="12995"/>
                      <a:pt x="4318" y="13056"/>
                      <a:pt x="4427" y="13056"/>
                    </a:cubicBezTo>
                    <a:cubicBezTo>
                      <a:pt x="4480" y="13056"/>
                      <a:pt x="4529" y="13048"/>
                      <a:pt x="4572" y="13022"/>
                    </a:cubicBezTo>
                    <a:lnTo>
                      <a:pt x="13280" y="8507"/>
                    </a:lnTo>
                    <a:cubicBezTo>
                      <a:pt x="13355" y="8467"/>
                      <a:pt x="13412" y="8401"/>
                      <a:pt x="13435" y="8322"/>
                    </a:cubicBezTo>
                    <a:cubicBezTo>
                      <a:pt x="13461" y="8243"/>
                      <a:pt x="13453" y="8158"/>
                      <a:pt x="13417" y="8084"/>
                    </a:cubicBezTo>
                    <a:lnTo>
                      <a:pt x="9312" y="168"/>
                    </a:lnTo>
                    <a:cubicBezTo>
                      <a:pt x="9254" y="61"/>
                      <a:pt x="9144" y="0"/>
                      <a:pt x="9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5549225" y="3612950"/>
                <a:ext cx="257875" cy="124775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4991" extrusionOk="0">
                    <a:moveTo>
                      <a:pt x="8709" y="0"/>
                    </a:moveTo>
                    <a:lnTo>
                      <a:pt x="0" y="4515"/>
                    </a:lnTo>
                    <a:lnTo>
                      <a:pt x="1518" y="4990"/>
                    </a:lnTo>
                    <a:lnTo>
                      <a:pt x="10314" y="700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5541200" y="3605075"/>
                <a:ext cx="273700" cy="140450"/>
              </a:xfrm>
              <a:custGeom>
                <a:avLst/>
                <a:gdLst/>
                <a:ahLst/>
                <a:cxnLst/>
                <a:rect l="l" t="t" r="r" b="b"/>
                <a:pathLst>
                  <a:path w="10948" h="5618" extrusionOk="0">
                    <a:moveTo>
                      <a:pt x="9042" y="663"/>
                    </a:moveTo>
                    <a:lnTo>
                      <a:pt x="9887" y="1028"/>
                    </a:lnTo>
                    <a:lnTo>
                      <a:pt x="1813" y="4966"/>
                    </a:lnTo>
                    <a:lnTo>
                      <a:pt x="1144" y="4759"/>
                    </a:lnTo>
                    <a:lnTo>
                      <a:pt x="9042" y="663"/>
                    </a:lnTo>
                    <a:close/>
                    <a:moveTo>
                      <a:pt x="9032" y="0"/>
                    </a:moveTo>
                    <a:cubicBezTo>
                      <a:pt x="8983" y="0"/>
                      <a:pt x="8933" y="12"/>
                      <a:pt x="8888" y="38"/>
                    </a:cubicBezTo>
                    <a:lnTo>
                      <a:pt x="180" y="4553"/>
                    </a:lnTo>
                    <a:cubicBezTo>
                      <a:pt x="66" y="4610"/>
                      <a:pt x="0" y="4733"/>
                      <a:pt x="13" y="4856"/>
                    </a:cubicBezTo>
                    <a:cubicBezTo>
                      <a:pt x="21" y="4984"/>
                      <a:pt x="110" y="5090"/>
                      <a:pt x="228" y="5129"/>
                    </a:cubicBezTo>
                    <a:lnTo>
                      <a:pt x="1747" y="5604"/>
                    </a:lnTo>
                    <a:cubicBezTo>
                      <a:pt x="1778" y="5613"/>
                      <a:pt x="1808" y="5618"/>
                      <a:pt x="1839" y="5618"/>
                    </a:cubicBezTo>
                    <a:cubicBezTo>
                      <a:pt x="1888" y="5618"/>
                      <a:pt x="1932" y="5604"/>
                      <a:pt x="1975" y="5587"/>
                    </a:cubicBezTo>
                    <a:lnTo>
                      <a:pt x="10772" y="1296"/>
                    </a:lnTo>
                    <a:cubicBezTo>
                      <a:pt x="10882" y="1239"/>
                      <a:pt x="10948" y="1129"/>
                      <a:pt x="10948" y="1006"/>
                    </a:cubicBezTo>
                    <a:cubicBezTo>
                      <a:pt x="10943" y="883"/>
                      <a:pt x="10873" y="778"/>
                      <a:pt x="10759" y="725"/>
                    </a:cubicBezTo>
                    <a:lnTo>
                      <a:pt x="9157" y="25"/>
                    </a:lnTo>
                    <a:cubicBezTo>
                      <a:pt x="9116" y="9"/>
                      <a:pt x="9074" y="0"/>
                      <a:pt x="9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5664275" y="3415025"/>
                <a:ext cx="142825" cy="215450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8618" extrusionOk="0">
                    <a:moveTo>
                      <a:pt x="1" y="1"/>
                    </a:moveTo>
                    <a:lnTo>
                      <a:pt x="4107" y="7917"/>
                    </a:lnTo>
                    <a:lnTo>
                      <a:pt x="5712" y="8617"/>
                    </a:lnTo>
                    <a:lnTo>
                      <a:pt x="5712" y="8617"/>
                    </a:lnTo>
                    <a:lnTo>
                      <a:pt x="1528" y="450"/>
                    </a:lnTo>
                    <a:lnTo>
                      <a:pt x="186" y="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5655925" y="3407175"/>
                <a:ext cx="15965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9243" extrusionOk="0">
                    <a:moveTo>
                      <a:pt x="956" y="826"/>
                    </a:moveTo>
                    <a:lnTo>
                      <a:pt x="1642" y="1028"/>
                    </a:lnTo>
                    <a:lnTo>
                      <a:pt x="5365" y="8292"/>
                    </a:lnTo>
                    <a:lnTo>
                      <a:pt x="4669" y="7989"/>
                    </a:lnTo>
                    <a:lnTo>
                      <a:pt x="956" y="826"/>
                    </a:lnTo>
                    <a:close/>
                    <a:moveTo>
                      <a:pt x="342" y="1"/>
                    </a:moveTo>
                    <a:cubicBezTo>
                      <a:pt x="249" y="1"/>
                      <a:pt x="157" y="39"/>
                      <a:pt x="93" y="113"/>
                    </a:cubicBezTo>
                    <a:cubicBezTo>
                      <a:pt x="14" y="209"/>
                      <a:pt x="0" y="345"/>
                      <a:pt x="58" y="456"/>
                    </a:cubicBezTo>
                    <a:lnTo>
                      <a:pt x="4163" y="8372"/>
                    </a:lnTo>
                    <a:cubicBezTo>
                      <a:pt x="4198" y="8438"/>
                      <a:pt x="4251" y="8487"/>
                      <a:pt x="4317" y="8517"/>
                    </a:cubicBezTo>
                    <a:lnTo>
                      <a:pt x="5919" y="9216"/>
                    </a:lnTo>
                    <a:cubicBezTo>
                      <a:pt x="5958" y="9234"/>
                      <a:pt x="6003" y="9243"/>
                      <a:pt x="6046" y="9243"/>
                    </a:cubicBezTo>
                    <a:cubicBezTo>
                      <a:pt x="6131" y="9243"/>
                      <a:pt x="6214" y="9208"/>
                      <a:pt x="6271" y="9142"/>
                    </a:cubicBezTo>
                    <a:cubicBezTo>
                      <a:pt x="6363" y="9050"/>
                      <a:pt x="6385" y="8905"/>
                      <a:pt x="6324" y="8786"/>
                    </a:cubicBezTo>
                    <a:lnTo>
                      <a:pt x="2139" y="623"/>
                    </a:lnTo>
                    <a:cubicBezTo>
                      <a:pt x="2099" y="548"/>
                      <a:pt x="2033" y="491"/>
                      <a:pt x="1950" y="465"/>
                    </a:cubicBezTo>
                    <a:lnTo>
                      <a:pt x="428" y="12"/>
                    </a:lnTo>
                    <a:cubicBezTo>
                      <a:pt x="400" y="4"/>
                      <a:pt x="371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4232525" y="4214800"/>
                <a:ext cx="320375" cy="310800"/>
              </a:xfrm>
              <a:custGeom>
                <a:avLst/>
                <a:gdLst/>
                <a:ahLst/>
                <a:cxnLst/>
                <a:rect l="l" t="t" r="r" b="b"/>
                <a:pathLst>
                  <a:path w="12815" h="12432" extrusionOk="0">
                    <a:moveTo>
                      <a:pt x="8709" y="0"/>
                    </a:moveTo>
                    <a:lnTo>
                      <a:pt x="1" y="4515"/>
                    </a:lnTo>
                    <a:lnTo>
                      <a:pt x="4106" y="12431"/>
                    </a:lnTo>
                    <a:lnTo>
                      <a:pt x="12814" y="7917"/>
                    </a:lnTo>
                    <a:lnTo>
                      <a:pt x="87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4224500" y="4206925"/>
                <a:ext cx="336550" cy="326500"/>
              </a:xfrm>
              <a:custGeom>
                <a:avLst/>
                <a:gdLst/>
                <a:ahLst/>
                <a:cxnLst/>
                <a:rect l="l" t="t" r="r" b="b"/>
                <a:pathLst>
                  <a:path w="13462" h="13060" extrusionOk="0">
                    <a:moveTo>
                      <a:pt x="8898" y="734"/>
                    </a:moveTo>
                    <a:lnTo>
                      <a:pt x="12713" y="8096"/>
                    </a:lnTo>
                    <a:lnTo>
                      <a:pt x="4564" y="12324"/>
                    </a:lnTo>
                    <a:lnTo>
                      <a:pt x="744" y="4962"/>
                    </a:lnTo>
                    <a:lnTo>
                      <a:pt x="8898" y="734"/>
                    </a:lnTo>
                    <a:close/>
                    <a:moveTo>
                      <a:pt x="9026" y="1"/>
                    </a:moveTo>
                    <a:cubicBezTo>
                      <a:pt x="8978" y="1"/>
                      <a:pt x="8930" y="11"/>
                      <a:pt x="8885" y="33"/>
                    </a:cubicBezTo>
                    <a:lnTo>
                      <a:pt x="176" y="4552"/>
                    </a:lnTo>
                    <a:cubicBezTo>
                      <a:pt x="107" y="4588"/>
                      <a:pt x="49" y="4654"/>
                      <a:pt x="23" y="4733"/>
                    </a:cubicBezTo>
                    <a:cubicBezTo>
                      <a:pt x="1" y="4812"/>
                      <a:pt x="5" y="4901"/>
                      <a:pt x="44" y="4975"/>
                    </a:cubicBezTo>
                    <a:lnTo>
                      <a:pt x="4150" y="12891"/>
                    </a:lnTo>
                    <a:cubicBezTo>
                      <a:pt x="4207" y="12997"/>
                      <a:pt x="4317" y="13059"/>
                      <a:pt x="4427" y="13059"/>
                    </a:cubicBezTo>
                    <a:cubicBezTo>
                      <a:pt x="4475" y="13059"/>
                      <a:pt x="4524" y="13045"/>
                      <a:pt x="4573" y="13023"/>
                    </a:cubicBezTo>
                    <a:lnTo>
                      <a:pt x="13281" y="8508"/>
                    </a:lnTo>
                    <a:cubicBezTo>
                      <a:pt x="13356" y="8469"/>
                      <a:pt x="13409" y="8403"/>
                      <a:pt x="13435" y="8324"/>
                    </a:cubicBezTo>
                    <a:cubicBezTo>
                      <a:pt x="13462" y="8244"/>
                      <a:pt x="13452" y="8161"/>
                      <a:pt x="13413" y="8086"/>
                    </a:cubicBezTo>
                    <a:lnTo>
                      <a:pt x="9307" y="170"/>
                    </a:lnTo>
                    <a:cubicBezTo>
                      <a:pt x="9251" y="62"/>
                      <a:pt x="9140" y="1"/>
                      <a:pt x="9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4335150" y="4412700"/>
                <a:ext cx="257800" cy="124775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4991" extrusionOk="0">
                    <a:moveTo>
                      <a:pt x="8709" y="1"/>
                    </a:moveTo>
                    <a:lnTo>
                      <a:pt x="1" y="4515"/>
                    </a:lnTo>
                    <a:lnTo>
                      <a:pt x="1520" y="4991"/>
                    </a:lnTo>
                    <a:lnTo>
                      <a:pt x="10311" y="700"/>
                    </a:lnTo>
                    <a:lnTo>
                      <a:pt x="87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4327125" y="4404800"/>
                <a:ext cx="273750" cy="140500"/>
              </a:xfrm>
              <a:custGeom>
                <a:avLst/>
                <a:gdLst/>
                <a:ahLst/>
                <a:cxnLst/>
                <a:rect l="l" t="t" r="r" b="b"/>
                <a:pathLst>
                  <a:path w="10950" h="5620" extrusionOk="0">
                    <a:moveTo>
                      <a:pt x="9044" y="660"/>
                    </a:moveTo>
                    <a:lnTo>
                      <a:pt x="9889" y="1030"/>
                    </a:lnTo>
                    <a:lnTo>
                      <a:pt x="1814" y="4968"/>
                    </a:lnTo>
                    <a:lnTo>
                      <a:pt x="1140" y="4757"/>
                    </a:lnTo>
                    <a:lnTo>
                      <a:pt x="9044" y="660"/>
                    </a:lnTo>
                    <a:close/>
                    <a:moveTo>
                      <a:pt x="9029" y="0"/>
                    </a:moveTo>
                    <a:cubicBezTo>
                      <a:pt x="8981" y="0"/>
                      <a:pt x="8932" y="11"/>
                      <a:pt x="8886" y="35"/>
                    </a:cubicBezTo>
                    <a:lnTo>
                      <a:pt x="177" y="4554"/>
                    </a:lnTo>
                    <a:cubicBezTo>
                      <a:pt x="67" y="4611"/>
                      <a:pt x="1" y="4730"/>
                      <a:pt x="10" y="4858"/>
                    </a:cubicBezTo>
                    <a:cubicBezTo>
                      <a:pt x="23" y="4986"/>
                      <a:pt x="106" y="5091"/>
                      <a:pt x="230" y="5130"/>
                    </a:cubicBezTo>
                    <a:lnTo>
                      <a:pt x="1748" y="5601"/>
                    </a:lnTo>
                    <a:cubicBezTo>
                      <a:pt x="1774" y="5614"/>
                      <a:pt x="1810" y="5619"/>
                      <a:pt x="1841" y="5619"/>
                    </a:cubicBezTo>
                    <a:cubicBezTo>
                      <a:pt x="1885" y="5619"/>
                      <a:pt x="1932" y="5606"/>
                      <a:pt x="1977" y="5588"/>
                    </a:cubicBezTo>
                    <a:lnTo>
                      <a:pt x="10773" y="1298"/>
                    </a:lnTo>
                    <a:cubicBezTo>
                      <a:pt x="10883" y="1241"/>
                      <a:pt x="10949" y="1131"/>
                      <a:pt x="10949" y="1007"/>
                    </a:cubicBezTo>
                    <a:cubicBezTo>
                      <a:pt x="10945" y="884"/>
                      <a:pt x="10870" y="774"/>
                      <a:pt x="10760" y="725"/>
                    </a:cubicBezTo>
                    <a:lnTo>
                      <a:pt x="9158" y="26"/>
                    </a:lnTo>
                    <a:cubicBezTo>
                      <a:pt x="9117" y="9"/>
                      <a:pt x="9073" y="0"/>
                      <a:pt x="9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4450250" y="4214800"/>
                <a:ext cx="142700" cy="215400"/>
              </a:xfrm>
              <a:custGeom>
                <a:avLst/>
                <a:gdLst/>
                <a:ahLst/>
                <a:cxnLst/>
                <a:rect l="l" t="t" r="r" b="b"/>
                <a:pathLst>
                  <a:path w="5708" h="8616" extrusionOk="0">
                    <a:moveTo>
                      <a:pt x="0" y="0"/>
                    </a:moveTo>
                    <a:lnTo>
                      <a:pt x="4105" y="7917"/>
                    </a:lnTo>
                    <a:lnTo>
                      <a:pt x="5707" y="8616"/>
                    </a:lnTo>
                    <a:lnTo>
                      <a:pt x="1527" y="449"/>
                    </a:lnTo>
                    <a:lnTo>
                      <a:pt x="185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4441875" y="4206925"/>
                <a:ext cx="159550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9244" extrusionOk="0">
                    <a:moveTo>
                      <a:pt x="951" y="821"/>
                    </a:moveTo>
                    <a:lnTo>
                      <a:pt x="1642" y="1028"/>
                    </a:lnTo>
                    <a:lnTo>
                      <a:pt x="5364" y="8293"/>
                    </a:lnTo>
                    <a:lnTo>
                      <a:pt x="4669" y="7990"/>
                    </a:lnTo>
                    <a:lnTo>
                      <a:pt x="951" y="821"/>
                    </a:lnTo>
                    <a:close/>
                    <a:moveTo>
                      <a:pt x="339" y="1"/>
                    </a:moveTo>
                    <a:cubicBezTo>
                      <a:pt x="246" y="1"/>
                      <a:pt x="154" y="39"/>
                      <a:pt x="93" y="113"/>
                    </a:cubicBezTo>
                    <a:cubicBezTo>
                      <a:pt x="14" y="210"/>
                      <a:pt x="1" y="346"/>
                      <a:pt x="58" y="456"/>
                    </a:cubicBezTo>
                    <a:lnTo>
                      <a:pt x="4164" y="8372"/>
                    </a:lnTo>
                    <a:cubicBezTo>
                      <a:pt x="4198" y="8439"/>
                      <a:pt x="4251" y="8486"/>
                      <a:pt x="4318" y="8518"/>
                    </a:cubicBezTo>
                    <a:lnTo>
                      <a:pt x="5919" y="9217"/>
                    </a:lnTo>
                    <a:cubicBezTo>
                      <a:pt x="5959" y="9235"/>
                      <a:pt x="6002" y="9243"/>
                      <a:pt x="6042" y="9243"/>
                    </a:cubicBezTo>
                    <a:cubicBezTo>
                      <a:pt x="6130" y="9243"/>
                      <a:pt x="6209" y="9209"/>
                      <a:pt x="6272" y="9142"/>
                    </a:cubicBezTo>
                    <a:cubicBezTo>
                      <a:pt x="6363" y="9046"/>
                      <a:pt x="6381" y="8904"/>
                      <a:pt x="6324" y="8786"/>
                    </a:cubicBezTo>
                    <a:lnTo>
                      <a:pt x="2139" y="624"/>
                    </a:lnTo>
                    <a:cubicBezTo>
                      <a:pt x="2100" y="549"/>
                      <a:pt x="2033" y="492"/>
                      <a:pt x="1950" y="465"/>
                    </a:cubicBezTo>
                    <a:lnTo>
                      <a:pt x="423" y="11"/>
                    </a:lnTo>
                    <a:cubicBezTo>
                      <a:pt x="395" y="4"/>
                      <a:pt x="367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1796525" y="2528475"/>
                <a:ext cx="268000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2573" extrusionOk="0">
                    <a:moveTo>
                      <a:pt x="4537" y="1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19" y="6390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1788050" y="2520625"/>
                <a:ext cx="285050" cy="329975"/>
              </a:xfrm>
              <a:custGeom>
                <a:avLst/>
                <a:gdLst/>
                <a:ahLst/>
                <a:cxnLst/>
                <a:rect l="l" t="t" r="r" b="b"/>
                <a:pathLst>
                  <a:path w="11402" h="13199" extrusionOk="0">
                    <a:moveTo>
                      <a:pt x="4916" y="808"/>
                    </a:moveTo>
                    <a:lnTo>
                      <a:pt x="10645" y="6722"/>
                    </a:lnTo>
                    <a:lnTo>
                      <a:pt x="6091" y="12415"/>
                    </a:lnTo>
                    <a:lnTo>
                      <a:pt x="745" y="6876"/>
                    </a:lnTo>
                    <a:lnTo>
                      <a:pt x="4916" y="808"/>
                    </a:lnTo>
                    <a:close/>
                    <a:moveTo>
                      <a:pt x="4879" y="1"/>
                    </a:moveTo>
                    <a:cubicBezTo>
                      <a:pt x="4870" y="1"/>
                      <a:pt x="4860" y="1"/>
                      <a:pt x="4850" y="2"/>
                    </a:cubicBezTo>
                    <a:cubicBezTo>
                      <a:pt x="4758" y="6"/>
                      <a:pt x="4669" y="59"/>
                      <a:pt x="4616" y="134"/>
                    </a:cubicBezTo>
                    <a:lnTo>
                      <a:pt x="85" y="6730"/>
                    </a:lnTo>
                    <a:cubicBezTo>
                      <a:pt x="0" y="6854"/>
                      <a:pt x="14" y="7021"/>
                      <a:pt x="115" y="7126"/>
                    </a:cubicBezTo>
                    <a:lnTo>
                      <a:pt x="5888" y="13107"/>
                    </a:lnTo>
                    <a:cubicBezTo>
                      <a:pt x="5946" y="13168"/>
                      <a:pt x="6029" y="13199"/>
                      <a:pt x="6113" y="13199"/>
                    </a:cubicBezTo>
                    <a:lnTo>
                      <a:pt x="6125" y="13199"/>
                    </a:lnTo>
                    <a:cubicBezTo>
                      <a:pt x="6218" y="13195"/>
                      <a:pt x="6302" y="13154"/>
                      <a:pt x="6359" y="13085"/>
                    </a:cubicBezTo>
                    <a:lnTo>
                      <a:pt x="11305" y="6897"/>
                    </a:lnTo>
                    <a:cubicBezTo>
                      <a:pt x="11402" y="6775"/>
                      <a:pt x="11393" y="6598"/>
                      <a:pt x="11283" y="6484"/>
                    </a:cubicBezTo>
                    <a:lnTo>
                      <a:pt x="5101" y="95"/>
                    </a:lnTo>
                    <a:cubicBezTo>
                      <a:pt x="5041" y="35"/>
                      <a:pt x="4967" y="1"/>
                      <a:pt x="48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1940850" y="2680950"/>
                <a:ext cx="16337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394" extrusionOk="0">
                    <a:moveTo>
                      <a:pt x="4564" y="1"/>
                    </a:moveTo>
                    <a:lnTo>
                      <a:pt x="1" y="6473"/>
                    </a:lnTo>
                    <a:lnTo>
                      <a:pt x="1215" y="7393"/>
                    </a:lnTo>
                    <a:lnTo>
                      <a:pt x="6535" y="128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1932075" y="2673150"/>
                <a:ext cx="180200" cy="20045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8018" extrusionOk="0">
                    <a:moveTo>
                      <a:pt x="4998" y="739"/>
                    </a:moveTo>
                    <a:lnTo>
                      <a:pt x="6416" y="1659"/>
                    </a:lnTo>
                    <a:lnTo>
                      <a:pt x="1522" y="7278"/>
                    </a:lnTo>
                    <a:lnTo>
                      <a:pt x="783" y="6720"/>
                    </a:lnTo>
                    <a:lnTo>
                      <a:pt x="4998" y="739"/>
                    </a:lnTo>
                    <a:close/>
                    <a:moveTo>
                      <a:pt x="4918" y="0"/>
                    </a:moveTo>
                    <a:cubicBezTo>
                      <a:pt x="4818" y="0"/>
                      <a:pt x="4721" y="46"/>
                      <a:pt x="4659" y="132"/>
                    </a:cubicBezTo>
                    <a:lnTo>
                      <a:pt x="96" y="6605"/>
                    </a:lnTo>
                    <a:cubicBezTo>
                      <a:pt x="0" y="6746"/>
                      <a:pt x="31" y="6935"/>
                      <a:pt x="163" y="7037"/>
                    </a:cubicBezTo>
                    <a:lnTo>
                      <a:pt x="1377" y="7951"/>
                    </a:lnTo>
                    <a:cubicBezTo>
                      <a:pt x="1430" y="7996"/>
                      <a:pt x="1500" y="8018"/>
                      <a:pt x="1566" y="8018"/>
                    </a:cubicBezTo>
                    <a:cubicBezTo>
                      <a:pt x="1650" y="8018"/>
                      <a:pt x="1737" y="7983"/>
                      <a:pt x="1800" y="7912"/>
                    </a:cubicBezTo>
                    <a:lnTo>
                      <a:pt x="7123" y="1800"/>
                    </a:lnTo>
                    <a:cubicBezTo>
                      <a:pt x="7181" y="1730"/>
                      <a:pt x="7208" y="1641"/>
                      <a:pt x="7194" y="1549"/>
                    </a:cubicBezTo>
                    <a:cubicBezTo>
                      <a:pt x="7186" y="1462"/>
                      <a:pt x="7133" y="1382"/>
                      <a:pt x="7058" y="1330"/>
                    </a:cubicBezTo>
                    <a:lnTo>
                      <a:pt x="5086" y="49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1909950" y="2528475"/>
                <a:ext cx="194275" cy="1845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7381" extrusionOk="0">
                    <a:moveTo>
                      <a:pt x="0" y="1"/>
                    </a:moveTo>
                    <a:lnTo>
                      <a:pt x="5800" y="6100"/>
                    </a:lnTo>
                    <a:lnTo>
                      <a:pt x="7771" y="7381"/>
                    </a:lnTo>
                    <a:lnTo>
                      <a:pt x="2253" y="3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1901475" y="2520550"/>
                <a:ext cx="211225" cy="200250"/>
              </a:xfrm>
              <a:custGeom>
                <a:avLst/>
                <a:gdLst/>
                <a:ahLst/>
                <a:cxnLst/>
                <a:rect l="l" t="t" r="r" b="b"/>
                <a:pathLst>
                  <a:path w="8449" h="8010" extrusionOk="0">
                    <a:moveTo>
                      <a:pt x="1215" y="784"/>
                    </a:moveTo>
                    <a:lnTo>
                      <a:pt x="2421" y="986"/>
                    </a:lnTo>
                    <a:lnTo>
                      <a:pt x="6689" y="6399"/>
                    </a:lnTo>
                    <a:lnTo>
                      <a:pt x="6341" y="6175"/>
                    </a:lnTo>
                    <a:lnTo>
                      <a:pt x="1215" y="784"/>
                    </a:lnTo>
                    <a:close/>
                    <a:moveTo>
                      <a:pt x="340" y="1"/>
                    </a:moveTo>
                    <a:cubicBezTo>
                      <a:pt x="223" y="1"/>
                      <a:pt x="116" y="65"/>
                      <a:pt x="62" y="168"/>
                    </a:cubicBezTo>
                    <a:cubicBezTo>
                      <a:pt x="0" y="287"/>
                      <a:pt x="18" y="432"/>
                      <a:pt x="110" y="533"/>
                    </a:cubicBezTo>
                    <a:lnTo>
                      <a:pt x="5914" y="6632"/>
                    </a:lnTo>
                    <a:cubicBezTo>
                      <a:pt x="5928" y="6650"/>
                      <a:pt x="5950" y="6668"/>
                      <a:pt x="5967" y="6681"/>
                    </a:cubicBezTo>
                    <a:lnTo>
                      <a:pt x="7939" y="7962"/>
                    </a:lnTo>
                    <a:cubicBezTo>
                      <a:pt x="7991" y="7992"/>
                      <a:pt x="8053" y="8009"/>
                      <a:pt x="8110" y="8009"/>
                    </a:cubicBezTo>
                    <a:cubicBezTo>
                      <a:pt x="8194" y="8009"/>
                      <a:pt x="8282" y="7974"/>
                      <a:pt x="8343" y="7909"/>
                    </a:cubicBezTo>
                    <a:cubicBezTo>
                      <a:pt x="8444" y="7794"/>
                      <a:pt x="8449" y="7623"/>
                      <a:pt x="8357" y="7503"/>
                    </a:cubicBezTo>
                    <a:lnTo>
                      <a:pt x="2839" y="507"/>
                    </a:lnTo>
                    <a:cubicBezTo>
                      <a:pt x="2790" y="445"/>
                      <a:pt x="2719" y="405"/>
                      <a:pt x="2644" y="393"/>
                    </a:cubicBezTo>
                    <a:lnTo>
                      <a:pt x="392" y="5"/>
                    </a:lnTo>
                    <a:cubicBezTo>
                      <a:pt x="374" y="2"/>
                      <a:pt x="357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4732950" y="4211275"/>
                <a:ext cx="515750" cy="619025"/>
              </a:xfrm>
              <a:custGeom>
                <a:avLst/>
                <a:gdLst/>
                <a:ahLst/>
                <a:cxnLst/>
                <a:rect l="l" t="t" r="r" b="b"/>
                <a:pathLst>
                  <a:path w="20630" h="24761" extrusionOk="0">
                    <a:moveTo>
                      <a:pt x="12414" y="1"/>
                    </a:moveTo>
                    <a:lnTo>
                      <a:pt x="1" y="10051"/>
                    </a:lnTo>
                    <a:lnTo>
                      <a:pt x="7657" y="24761"/>
                    </a:lnTo>
                    <a:lnTo>
                      <a:pt x="20629" y="15727"/>
                    </a:lnTo>
                    <a:lnTo>
                      <a:pt x="124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4724275" y="4203425"/>
                <a:ext cx="533125" cy="634700"/>
              </a:xfrm>
              <a:custGeom>
                <a:avLst/>
                <a:gdLst/>
                <a:ahLst/>
                <a:cxnLst/>
                <a:rect l="l" t="t" r="r" b="b"/>
                <a:pathLst>
                  <a:path w="21325" h="25388" extrusionOk="0">
                    <a:moveTo>
                      <a:pt x="12659" y="799"/>
                    </a:moveTo>
                    <a:lnTo>
                      <a:pt x="20572" y="15945"/>
                    </a:lnTo>
                    <a:lnTo>
                      <a:pt x="8118" y="24613"/>
                    </a:lnTo>
                    <a:lnTo>
                      <a:pt x="744" y="10448"/>
                    </a:lnTo>
                    <a:lnTo>
                      <a:pt x="12659" y="799"/>
                    </a:lnTo>
                    <a:close/>
                    <a:moveTo>
                      <a:pt x="12760" y="0"/>
                    </a:moveTo>
                    <a:cubicBezTo>
                      <a:pt x="12689" y="0"/>
                      <a:pt x="12621" y="24"/>
                      <a:pt x="12563" y="68"/>
                    </a:cubicBezTo>
                    <a:lnTo>
                      <a:pt x="150" y="10123"/>
                    </a:lnTo>
                    <a:cubicBezTo>
                      <a:pt x="35" y="10220"/>
                      <a:pt x="0" y="10378"/>
                      <a:pt x="71" y="10510"/>
                    </a:cubicBezTo>
                    <a:lnTo>
                      <a:pt x="7728" y="25220"/>
                    </a:lnTo>
                    <a:cubicBezTo>
                      <a:pt x="7771" y="25300"/>
                      <a:pt x="7842" y="25357"/>
                      <a:pt x="7929" y="25379"/>
                    </a:cubicBezTo>
                    <a:cubicBezTo>
                      <a:pt x="7956" y="25383"/>
                      <a:pt x="7982" y="25387"/>
                      <a:pt x="8004" y="25387"/>
                    </a:cubicBezTo>
                    <a:cubicBezTo>
                      <a:pt x="8071" y="25387"/>
                      <a:pt x="8132" y="25370"/>
                      <a:pt x="8185" y="25330"/>
                    </a:cubicBezTo>
                    <a:lnTo>
                      <a:pt x="21152" y="16301"/>
                    </a:lnTo>
                    <a:cubicBezTo>
                      <a:pt x="21284" y="16209"/>
                      <a:pt x="21325" y="16037"/>
                      <a:pt x="21254" y="15896"/>
                    </a:cubicBezTo>
                    <a:lnTo>
                      <a:pt x="13039" y="169"/>
                    </a:lnTo>
                    <a:cubicBezTo>
                      <a:pt x="12994" y="86"/>
                      <a:pt x="12915" y="25"/>
                      <a:pt x="12823" y="7"/>
                    </a:cubicBezTo>
                    <a:cubicBezTo>
                      <a:pt x="12802" y="2"/>
                      <a:pt x="12781" y="0"/>
                      <a:pt x="12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4924375" y="4585200"/>
                <a:ext cx="386150" cy="306175"/>
              </a:xfrm>
              <a:custGeom>
                <a:avLst/>
                <a:gdLst/>
                <a:ahLst/>
                <a:cxnLst/>
                <a:rect l="l" t="t" r="r" b="b"/>
                <a:pathLst>
                  <a:path w="15446" h="12247" extrusionOk="0">
                    <a:moveTo>
                      <a:pt x="12401" y="0"/>
                    </a:moveTo>
                    <a:lnTo>
                      <a:pt x="0" y="9804"/>
                    </a:lnTo>
                    <a:lnTo>
                      <a:pt x="1800" y="12246"/>
                    </a:lnTo>
                    <a:lnTo>
                      <a:pt x="15445" y="3569"/>
                    </a:lnTo>
                    <a:lnTo>
                      <a:pt x="12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4915575" y="4577325"/>
                <a:ext cx="403075" cy="321850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12874" extrusionOk="0">
                    <a:moveTo>
                      <a:pt x="12708" y="746"/>
                    </a:moveTo>
                    <a:lnTo>
                      <a:pt x="15326" y="3814"/>
                    </a:lnTo>
                    <a:lnTo>
                      <a:pt x="2231" y="12139"/>
                    </a:lnTo>
                    <a:lnTo>
                      <a:pt x="783" y="10177"/>
                    </a:lnTo>
                    <a:lnTo>
                      <a:pt x="12708" y="746"/>
                    </a:lnTo>
                    <a:close/>
                    <a:moveTo>
                      <a:pt x="12753" y="0"/>
                    </a:moveTo>
                    <a:cubicBezTo>
                      <a:pt x="12685" y="0"/>
                      <a:pt x="12616" y="23"/>
                      <a:pt x="12558" y="69"/>
                    </a:cubicBezTo>
                    <a:lnTo>
                      <a:pt x="159" y="9873"/>
                    </a:lnTo>
                    <a:cubicBezTo>
                      <a:pt x="27" y="9978"/>
                      <a:pt x="1" y="10167"/>
                      <a:pt x="102" y="10303"/>
                    </a:cubicBezTo>
                    <a:lnTo>
                      <a:pt x="1902" y="12746"/>
                    </a:lnTo>
                    <a:cubicBezTo>
                      <a:pt x="1963" y="12830"/>
                      <a:pt x="2056" y="12874"/>
                      <a:pt x="2152" y="12874"/>
                    </a:cubicBezTo>
                    <a:cubicBezTo>
                      <a:pt x="2209" y="12874"/>
                      <a:pt x="2271" y="12860"/>
                      <a:pt x="2320" y="12825"/>
                    </a:cubicBezTo>
                    <a:lnTo>
                      <a:pt x="15964" y="4148"/>
                    </a:lnTo>
                    <a:cubicBezTo>
                      <a:pt x="16043" y="4099"/>
                      <a:pt x="16092" y="4020"/>
                      <a:pt x="16110" y="3928"/>
                    </a:cubicBezTo>
                    <a:cubicBezTo>
                      <a:pt x="16123" y="3840"/>
                      <a:pt x="16096" y="3747"/>
                      <a:pt x="16035" y="3682"/>
                    </a:cubicBezTo>
                    <a:lnTo>
                      <a:pt x="12990" y="112"/>
                    </a:lnTo>
                    <a:cubicBezTo>
                      <a:pt x="12928" y="38"/>
                      <a:pt x="12841" y="0"/>
                      <a:pt x="12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5043275" y="4211275"/>
                <a:ext cx="267250" cy="463150"/>
              </a:xfrm>
              <a:custGeom>
                <a:avLst/>
                <a:gdLst/>
                <a:ahLst/>
                <a:cxnLst/>
                <a:rect l="l" t="t" r="r" b="b"/>
                <a:pathLst>
                  <a:path w="10690" h="18526" extrusionOk="0">
                    <a:moveTo>
                      <a:pt x="1" y="1"/>
                    </a:moveTo>
                    <a:lnTo>
                      <a:pt x="7645" y="14957"/>
                    </a:lnTo>
                    <a:lnTo>
                      <a:pt x="10689" y="18526"/>
                    </a:lnTo>
                    <a:lnTo>
                      <a:pt x="4093" y="20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5034700" y="4203425"/>
                <a:ext cx="284500" cy="478825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19153" extrusionOk="0">
                    <a:moveTo>
                      <a:pt x="1052" y="1010"/>
                    </a:moveTo>
                    <a:lnTo>
                      <a:pt x="4190" y="2550"/>
                    </a:lnTo>
                    <a:lnTo>
                      <a:pt x="10038" y="17190"/>
                    </a:lnTo>
                    <a:lnTo>
                      <a:pt x="8252" y="15095"/>
                    </a:lnTo>
                    <a:lnTo>
                      <a:pt x="1052" y="1010"/>
                    </a:lnTo>
                    <a:close/>
                    <a:moveTo>
                      <a:pt x="344" y="0"/>
                    </a:moveTo>
                    <a:cubicBezTo>
                      <a:pt x="263" y="0"/>
                      <a:pt x="181" y="33"/>
                      <a:pt x="120" y="94"/>
                    </a:cubicBezTo>
                    <a:cubicBezTo>
                      <a:pt x="23" y="187"/>
                      <a:pt x="1" y="336"/>
                      <a:pt x="63" y="455"/>
                    </a:cubicBezTo>
                    <a:lnTo>
                      <a:pt x="7710" y="15412"/>
                    </a:lnTo>
                    <a:cubicBezTo>
                      <a:pt x="7719" y="15434"/>
                      <a:pt x="7732" y="15456"/>
                      <a:pt x="7750" y="15474"/>
                    </a:cubicBezTo>
                    <a:lnTo>
                      <a:pt x="10795" y="19042"/>
                    </a:lnTo>
                    <a:cubicBezTo>
                      <a:pt x="10856" y="19113"/>
                      <a:pt x="10945" y="19152"/>
                      <a:pt x="11032" y="19152"/>
                    </a:cubicBezTo>
                    <a:cubicBezTo>
                      <a:pt x="11089" y="19152"/>
                      <a:pt x="11142" y="19140"/>
                      <a:pt x="11195" y="19108"/>
                    </a:cubicBezTo>
                    <a:cubicBezTo>
                      <a:pt x="11327" y="19029"/>
                      <a:pt x="11380" y="18866"/>
                      <a:pt x="11323" y="18721"/>
                    </a:cubicBezTo>
                    <a:lnTo>
                      <a:pt x="4727" y="2206"/>
                    </a:lnTo>
                    <a:cubicBezTo>
                      <a:pt x="4696" y="2137"/>
                      <a:pt x="4643" y="2074"/>
                      <a:pt x="4572" y="2040"/>
                    </a:cubicBezTo>
                    <a:lnTo>
                      <a:pt x="480" y="33"/>
                    </a:lnTo>
                    <a:cubicBezTo>
                      <a:pt x="437" y="11"/>
                      <a:pt x="391" y="0"/>
                      <a:pt x="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5080025" y="1492875"/>
                <a:ext cx="614850" cy="510675"/>
              </a:xfrm>
              <a:custGeom>
                <a:avLst/>
                <a:gdLst/>
                <a:ahLst/>
                <a:cxnLst/>
                <a:rect l="l" t="t" r="r" b="b"/>
                <a:pathLst>
                  <a:path w="24594" h="20427" extrusionOk="0">
                    <a:moveTo>
                      <a:pt x="14957" y="0"/>
                    </a:moveTo>
                    <a:lnTo>
                      <a:pt x="1" y="7163"/>
                    </a:lnTo>
                    <a:lnTo>
                      <a:pt x="8599" y="20427"/>
                    </a:lnTo>
                    <a:lnTo>
                      <a:pt x="24594" y="12740"/>
                    </a:lnTo>
                    <a:lnTo>
                      <a:pt x="149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071900" y="1485025"/>
                <a:ext cx="631150" cy="526350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21054" extrusionOk="0">
                    <a:moveTo>
                      <a:pt x="15186" y="706"/>
                    </a:moveTo>
                    <a:lnTo>
                      <a:pt x="24435" y="12938"/>
                    </a:lnTo>
                    <a:lnTo>
                      <a:pt x="9034" y="20340"/>
                    </a:lnTo>
                    <a:lnTo>
                      <a:pt x="783" y="7609"/>
                    </a:lnTo>
                    <a:lnTo>
                      <a:pt x="15186" y="706"/>
                    </a:lnTo>
                    <a:close/>
                    <a:moveTo>
                      <a:pt x="15281" y="1"/>
                    </a:moveTo>
                    <a:cubicBezTo>
                      <a:pt x="15235" y="1"/>
                      <a:pt x="15189" y="11"/>
                      <a:pt x="15146" y="32"/>
                    </a:cubicBezTo>
                    <a:lnTo>
                      <a:pt x="190" y="7197"/>
                    </a:lnTo>
                    <a:cubicBezTo>
                      <a:pt x="110" y="7236"/>
                      <a:pt x="48" y="7306"/>
                      <a:pt x="27" y="7394"/>
                    </a:cubicBezTo>
                    <a:cubicBezTo>
                      <a:pt x="1" y="7483"/>
                      <a:pt x="13" y="7575"/>
                      <a:pt x="62" y="7650"/>
                    </a:cubicBezTo>
                    <a:lnTo>
                      <a:pt x="8660" y="20912"/>
                    </a:lnTo>
                    <a:cubicBezTo>
                      <a:pt x="8717" y="21005"/>
                      <a:pt x="8819" y="21053"/>
                      <a:pt x="8924" y="21053"/>
                    </a:cubicBezTo>
                    <a:cubicBezTo>
                      <a:pt x="8968" y="21053"/>
                      <a:pt x="9016" y="21044"/>
                      <a:pt x="9056" y="21022"/>
                    </a:cubicBezTo>
                    <a:lnTo>
                      <a:pt x="25051" y="13334"/>
                    </a:lnTo>
                    <a:cubicBezTo>
                      <a:pt x="25135" y="13295"/>
                      <a:pt x="25201" y="13220"/>
                      <a:pt x="25223" y="13127"/>
                    </a:cubicBezTo>
                    <a:cubicBezTo>
                      <a:pt x="25245" y="13036"/>
                      <a:pt x="25223" y="12938"/>
                      <a:pt x="25166" y="12863"/>
                    </a:cubicBezTo>
                    <a:lnTo>
                      <a:pt x="15529" y="125"/>
                    </a:lnTo>
                    <a:cubicBezTo>
                      <a:pt x="15469" y="45"/>
                      <a:pt x="15376" y="1"/>
                      <a:pt x="15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017550" y="1671950"/>
                <a:ext cx="297150" cy="3911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5645" extrusionOk="0">
                    <a:moveTo>
                      <a:pt x="2500" y="0"/>
                    </a:moveTo>
                    <a:lnTo>
                      <a:pt x="0" y="1722"/>
                    </a:lnTo>
                    <a:lnTo>
                      <a:pt x="8221" y="15644"/>
                    </a:lnTo>
                    <a:lnTo>
                      <a:pt x="11885" y="12718"/>
                    </a:lnTo>
                    <a:lnTo>
                      <a:pt x="25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5008650" y="1664175"/>
                <a:ext cx="314850" cy="406800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6272" extrusionOk="0">
                    <a:moveTo>
                      <a:pt x="2785" y="743"/>
                    </a:moveTo>
                    <a:lnTo>
                      <a:pt x="11810" y="12976"/>
                    </a:lnTo>
                    <a:lnTo>
                      <a:pt x="8660" y="15488"/>
                    </a:lnTo>
                    <a:lnTo>
                      <a:pt x="774" y="2125"/>
                    </a:lnTo>
                    <a:lnTo>
                      <a:pt x="2785" y="743"/>
                    </a:lnTo>
                    <a:close/>
                    <a:moveTo>
                      <a:pt x="2860" y="0"/>
                    </a:moveTo>
                    <a:cubicBezTo>
                      <a:pt x="2798" y="0"/>
                      <a:pt x="2735" y="19"/>
                      <a:pt x="2680" y="57"/>
                    </a:cubicBezTo>
                    <a:lnTo>
                      <a:pt x="176" y="1773"/>
                    </a:lnTo>
                    <a:cubicBezTo>
                      <a:pt x="39" y="1865"/>
                      <a:pt x="0" y="2050"/>
                      <a:pt x="84" y="2191"/>
                    </a:cubicBezTo>
                    <a:lnTo>
                      <a:pt x="8307" y="16118"/>
                    </a:lnTo>
                    <a:cubicBezTo>
                      <a:pt x="8352" y="16193"/>
                      <a:pt x="8431" y="16250"/>
                      <a:pt x="8519" y="16263"/>
                    </a:cubicBezTo>
                    <a:cubicBezTo>
                      <a:pt x="8537" y="16268"/>
                      <a:pt x="8559" y="16272"/>
                      <a:pt x="8577" y="16272"/>
                    </a:cubicBezTo>
                    <a:cubicBezTo>
                      <a:pt x="8646" y="16272"/>
                      <a:pt x="8717" y="16246"/>
                      <a:pt x="8770" y="16201"/>
                    </a:cubicBezTo>
                    <a:lnTo>
                      <a:pt x="12440" y="13275"/>
                    </a:lnTo>
                    <a:cubicBezTo>
                      <a:pt x="12572" y="13169"/>
                      <a:pt x="12594" y="12980"/>
                      <a:pt x="12497" y="12844"/>
                    </a:cubicBezTo>
                    <a:lnTo>
                      <a:pt x="3106" y="127"/>
                    </a:lnTo>
                    <a:cubicBezTo>
                      <a:pt x="3048" y="44"/>
                      <a:pt x="2955" y="0"/>
                      <a:pt x="28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5223050" y="1811350"/>
                <a:ext cx="471825" cy="251725"/>
              </a:xfrm>
              <a:custGeom>
                <a:avLst/>
                <a:gdLst/>
                <a:ahLst/>
                <a:cxnLst/>
                <a:rect l="l" t="t" r="r" b="b"/>
                <a:pathLst>
                  <a:path w="18873" h="10069" extrusionOk="0">
                    <a:moveTo>
                      <a:pt x="18873" y="1"/>
                    </a:moveTo>
                    <a:lnTo>
                      <a:pt x="3665" y="7142"/>
                    </a:lnTo>
                    <a:lnTo>
                      <a:pt x="1" y="10068"/>
                    </a:lnTo>
                    <a:lnTo>
                      <a:pt x="16726" y="4022"/>
                    </a:lnTo>
                    <a:lnTo>
                      <a:pt x="18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5214350" y="1803550"/>
                <a:ext cx="48900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9560" h="10697" extrusionOk="0">
                    <a:moveTo>
                      <a:pt x="18499" y="999"/>
                    </a:moveTo>
                    <a:lnTo>
                      <a:pt x="16854" y="4083"/>
                    </a:lnTo>
                    <a:lnTo>
                      <a:pt x="2029" y="9442"/>
                    </a:lnTo>
                    <a:lnTo>
                      <a:pt x="4181" y="7722"/>
                    </a:lnTo>
                    <a:lnTo>
                      <a:pt x="18499" y="999"/>
                    </a:lnTo>
                    <a:close/>
                    <a:moveTo>
                      <a:pt x="19220" y="1"/>
                    </a:moveTo>
                    <a:cubicBezTo>
                      <a:pt x="19174" y="1"/>
                      <a:pt x="19128" y="10"/>
                      <a:pt x="19084" y="31"/>
                    </a:cubicBezTo>
                    <a:lnTo>
                      <a:pt x="3881" y="7172"/>
                    </a:lnTo>
                    <a:cubicBezTo>
                      <a:pt x="3860" y="7181"/>
                      <a:pt x="3838" y="7194"/>
                      <a:pt x="3820" y="7212"/>
                    </a:cubicBezTo>
                    <a:lnTo>
                      <a:pt x="154" y="10138"/>
                    </a:lnTo>
                    <a:cubicBezTo>
                      <a:pt x="32" y="10234"/>
                      <a:pt x="0" y="10402"/>
                      <a:pt x="75" y="10534"/>
                    </a:cubicBezTo>
                    <a:cubicBezTo>
                      <a:pt x="132" y="10636"/>
                      <a:pt x="238" y="10697"/>
                      <a:pt x="349" y="10697"/>
                    </a:cubicBezTo>
                    <a:cubicBezTo>
                      <a:pt x="384" y="10697"/>
                      <a:pt x="418" y="10688"/>
                      <a:pt x="454" y="10675"/>
                    </a:cubicBezTo>
                    <a:lnTo>
                      <a:pt x="17179" y="4629"/>
                    </a:lnTo>
                    <a:cubicBezTo>
                      <a:pt x="17254" y="4602"/>
                      <a:pt x="17316" y="4550"/>
                      <a:pt x="17351" y="4484"/>
                    </a:cubicBezTo>
                    <a:lnTo>
                      <a:pt x="19494" y="461"/>
                    </a:lnTo>
                    <a:cubicBezTo>
                      <a:pt x="19560" y="343"/>
                      <a:pt x="19538" y="193"/>
                      <a:pt x="19446" y="96"/>
                    </a:cubicBezTo>
                    <a:cubicBezTo>
                      <a:pt x="19385" y="34"/>
                      <a:pt x="19303" y="1"/>
                      <a:pt x="19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3442675" y="1874375"/>
                <a:ext cx="268000" cy="314300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2572" extrusionOk="0">
                    <a:moveTo>
                      <a:pt x="4537" y="0"/>
                    </a:moveTo>
                    <a:lnTo>
                      <a:pt x="0" y="6597"/>
                    </a:lnTo>
                    <a:lnTo>
                      <a:pt x="5774" y="12572"/>
                    </a:lnTo>
                    <a:lnTo>
                      <a:pt x="10720" y="6390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7"/>
              <p:cNvSpPr/>
              <p:nvPr/>
            </p:nvSpPr>
            <p:spPr>
              <a:xfrm>
                <a:off x="3434100" y="1866525"/>
                <a:ext cx="285150" cy="329975"/>
              </a:xfrm>
              <a:custGeom>
                <a:avLst/>
                <a:gdLst/>
                <a:ahLst/>
                <a:cxnLst/>
                <a:rect l="l" t="t" r="r" b="b"/>
                <a:pathLst>
                  <a:path w="11406" h="13199" extrusionOk="0">
                    <a:moveTo>
                      <a:pt x="4920" y="808"/>
                    </a:moveTo>
                    <a:lnTo>
                      <a:pt x="10644" y="6722"/>
                    </a:lnTo>
                    <a:lnTo>
                      <a:pt x="6095" y="12415"/>
                    </a:lnTo>
                    <a:lnTo>
                      <a:pt x="749" y="6876"/>
                    </a:lnTo>
                    <a:lnTo>
                      <a:pt x="4920" y="808"/>
                    </a:lnTo>
                    <a:close/>
                    <a:moveTo>
                      <a:pt x="4882" y="1"/>
                    </a:moveTo>
                    <a:cubicBezTo>
                      <a:pt x="4873" y="1"/>
                      <a:pt x="4863" y="1"/>
                      <a:pt x="4854" y="2"/>
                    </a:cubicBezTo>
                    <a:cubicBezTo>
                      <a:pt x="4757" y="11"/>
                      <a:pt x="4673" y="59"/>
                      <a:pt x="4620" y="134"/>
                    </a:cubicBezTo>
                    <a:lnTo>
                      <a:pt x="84" y="6730"/>
                    </a:lnTo>
                    <a:cubicBezTo>
                      <a:pt x="0" y="6854"/>
                      <a:pt x="14" y="7020"/>
                      <a:pt x="119" y="7126"/>
                    </a:cubicBezTo>
                    <a:lnTo>
                      <a:pt x="5892" y="13107"/>
                    </a:lnTo>
                    <a:cubicBezTo>
                      <a:pt x="5950" y="13168"/>
                      <a:pt x="6034" y="13199"/>
                      <a:pt x="6117" y="13199"/>
                    </a:cubicBezTo>
                    <a:lnTo>
                      <a:pt x="6130" y="13199"/>
                    </a:lnTo>
                    <a:cubicBezTo>
                      <a:pt x="6223" y="13194"/>
                      <a:pt x="6306" y="13154"/>
                      <a:pt x="6359" y="13084"/>
                    </a:cubicBezTo>
                    <a:lnTo>
                      <a:pt x="11310" y="6897"/>
                    </a:lnTo>
                    <a:cubicBezTo>
                      <a:pt x="11406" y="6774"/>
                      <a:pt x="11397" y="6598"/>
                      <a:pt x="11287" y="6484"/>
                    </a:cubicBezTo>
                    <a:lnTo>
                      <a:pt x="5105" y="95"/>
                    </a:lnTo>
                    <a:cubicBezTo>
                      <a:pt x="5045" y="35"/>
                      <a:pt x="4968" y="1"/>
                      <a:pt x="4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3587000" y="2026850"/>
                <a:ext cx="163375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393" extrusionOk="0">
                    <a:moveTo>
                      <a:pt x="4564" y="0"/>
                    </a:moveTo>
                    <a:lnTo>
                      <a:pt x="1" y="6473"/>
                    </a:lnTo>
                    <a:lnTo>
                      <a:pt x="1211" y="7393"/>
                    </a:lnTo>
                    <a:lnTo>
                      <a:pt x="6535" y="1281"/>
                    </a:lnTo>
                    <a:lnTo>
                      <a:pt x="45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3578225" y="2019050"/>
                <a:ext cx="180200" cy="20045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8018" extrusionOk="0">
                    <a:moveTo>
                      <a:pt x="4994" y="739"/>
                    </a:moveTo>
                    <a:lnTo>
                      <a:pt x="6411" y="1659"/>
                    </a:lnTo>
                    <a:lnTo>
                      <a:pt x="1518" y="7278"/>
                    </a:lnTo>
                    <a:lnTo>
                      <a:pt x="783" y="6719"/>
                    </a:lnTo>
                    <a:lnTo>
                      <a:pt x="4994" y="739"/>
                    </a:lnTo>
                    <a:close/>
                    <a:moveTo>
                      <a:pt x="4918" y="0"/>
                    </a:moveTo>
                    <a:cubicBezTo>
                      <a:pt x="4819" y="0"/>
                      <a:pt x="4721" y="46"/>
                      <a:pt x="4660" y="132"/>
                    </a:cubicBezTo>
                    <a:lnTo>
                      <a:pt x="96" y="6604"/>
                    </a:lnTo>
                    <a:cubicBezTo>
                      <a:pt x="0" y="6746"/>
                      <a:pt x="27" y="6935"/>
                      <a:pt x="163" y="7036"/>
                    </a:cubicBezTo>
                    <a:lnTo>
                      <a:pt x="1373" y="7956"/>
                    </a:lnTo>
                    <a:cubicBezTo>
                      <a:pt x="1430" y="7995"/>
                      <a:pt x="1496" y="8017"/>
                      <a:pt x="1562" y="8017"/>
                    </a:cubicBezTo>
                    <a:cubicBezTo>
                      <a:pt x="1650" y="8017"/>
                      <a:pt x="1738" y="7983"/>
                      <a:pt x="1800" y="7912"/>
                    </a:cubicBezTo>
                    <a:lnTo>
                      <a:pt x="7123" y="1799"/>
                    </a:lnTo>
                    <a:cubicBezTo>
                      <a:pt x="7182" y="1729"/>
                      <a:pt x="7208" y="1641"/>
                      <a:pt x="7194" y="1549"/>
                    </a:cubicBezTo>
                    <a:cubicBezTo>
                      <a:pt x="7186" y="1461"/>
                      <a:pt x="7133" y="1382"/>
                      <a:pt x="7058" y="1333"/>
                    </a:cubicBezTo>
                    <a:lnTo>
                      <a:pt x="5086" y="48"/>
                    </a:lnTo>
                    <a:cubicBezTo>
                      <a:pt x="5034" y="16"/>
                      <a:pt x="4976" y="0"/>
                      <a:pt x="4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556100" y="1874375"/>
                <a:ext cx="194275" cy="1845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7381" extrusionOk="0">
                    <a:moveTo>
                      <a:pt x="0" y="0"/>
                    </a:moveTo>
                    <a:lnTo>
                      <a:pt x="5800" y="6099"/>
                    </a:lnTo>
                    <a:lnTo>
                      <a:pt x="7771" y="7380"/>
                    </a:lnTo>
                    <a:lnTo>
                      <a:pt x="2253" y="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547525" y="1866525"/>
                <a:ext cx="21132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8006" extrusionOk="0">
                    <a:moveTo>
                      <a:pt x="1219" y="781"/>
                    </a:moveTo>
                    <a:lnTo>
                      <a:pt x="2425" y="983"/>
                    </a:lnTo>
                    <a:lnTo>
                      <a:pt x="6693" y="6395"/>
                    </a:lnTo>
                    <a:lnTo>
                      <a:pt x="6693" y="6395"/>
                    </a:lnTo>
                    <a:lnTo>
                      <a:pt x="6345" y="6171"/>
                    </a:lnTo>
                    <a:lnTo>
                      <a:pt x="1219" y="781"/>
                    </a:lnTo>
                    <a:close/>
                    <a:moveTo>
                      <a:pt x="337" y="0"/>
                    </a:moveTo>
                    <a:cubicBezTo>
                      <a:pt x="223" y="0"/>
                      <a:pt x="119" y="64"/>
                      <a:pt x="67" y="164"/>
                    </a:cubicBezTo>
                    <a:cubicBezTo>
                      <a:pt x="0" y="284"/>
                      <a:pt x="22" y="428"/>
                      <a:pt x="114" y="530"/>
                    </a:cubicBezTo>
                    <a:lnTo>
                      <a:pt x="5914" y="6629"/>
                    </a:lnTo>
                    <a:cubicBezTo>
                      <a:pt x="5932" y="6647"/>
                      <a:pt x="5949" y="6665"/>
                      <a:pt x="5971" y="6677"/>
                    </a:cubicBezTo>
                    <a:lnTo>
                      <a:pt x="7943" y="7958"/>
                    </a:lnTo>
                    <a:cubicBezTo>
                      <a:pt x="7996" y="7993"/>
                      <a:pt x="8057" y="8006"/>
                      <a:pt x="8114" y="8006"/>
                    </a:cubicBezTo>
                    <a:cubicBezTo>
                      <a:pt x="8198" y="8006"/>
                      <a:pt x="8286" y="7971"/>
                      <a:pt x="8343" y="7905"/>
                    </a:cubicBezTo>
                    <a:cubicBezTo>
                      <a:pt x="8449" y="7790"/>
                      <a:pt x="8453" y="7619"/>
                      <a:pt x="8361" y="7500"/>
                    </a:cubicBezTo>
                    <a:lnTo>
                      <a:pt x="2839" y="503"/>
                    </a:lnTo>
                    <a:cubicBezTo>
                      <a:pt x="2794" y="442"/>
                      <a:pt x="2724" y="402"/>
                      <a:pt x="2644" y="389"/>
                    </a:cubicBezTo>
                    <a:lnTo>
                      <a:pt x="396" y="6"/>
                    </a:lnTo>
                    <a:cubicBezTo>
                      <a:pt x="376" y="2"/>
                      <a:pt x="356" y="0"/>
                      <a:pt x="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2380900" y="2326300"/>
                <a:ext cx="3357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3430" h="146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23" y="541"/>
                      <a:pt x="4994" y="1461"/>
                      <a:pt x="9156" y="1461"/>
                    </a:cubicBezTo>
                    <a:cubicBezTo>
                      <a:pt x="10508" y="1461"/>
                      <a:pt x="11942" y="1364"/>
                      <a:pt x="13429" y="1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2" name="Google Shape;485;p32">
            <a:extLst>
              <a:ext uri="{FF2B5EF4-FFF2-40B4-BE49-F238E27FC236}">
                <a16:creationId xmlns:a16="http://schemas.microsoft.com/office/drawing/2014/main" id="{50D878A9-C452-4533-9C63-5F0FA55D803E}"/>
              </a:ext>
            </a:extLst>
          </p:cNvPr>
          <p:cNvSpPr txBox="1">
            <a:spLocks/>
          </p:cNvSpPr>
          <p:nvPr/>
        </p:nvSpPr>
        <p:spPr>
          <a:xfrm>
            <a:off x="1143722" y="2708561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b="1" dirty="0">
              <a:solidFill>
                <a:schemeClr val="dk1"/>
              </a:solidFill>
              <a:latin typeface="Advent Pro Light" panose="020B060402020202020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48B98FB-D283-4439-B3E2-E1010914207D}"/>
              </a:ext>
            </a:extLst>
          </p:cNvPr>
          <p:cNvSpPr txBox="1"/>
          <p:nvPr/>
        </p:nvSpPr>
        <p:spPr>
          <a:xfrm>
            <a:off x="399397" y="242601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Body is resistant to insulin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FAC634-7E92-46CF-B513-61E1334272AA}"/>
              </a:ext>
            </a:extLst>
          </p:cNvPr>
          <p:cNvCxnSpPr>
            <a:cxnSpLocks/>
            <a:stCxn id="284" idx="2"/>
            <a:endCxn id="289" idx="0"/>
          </p:cNvCxnSpPr>
          <p:nvPr/>
        </p:nvCxnSpPr>
        <p:spPr>
          <a:xfrm>
            <a:off x="2685397" y="2764564"/>
            <a:ext cx="3515" cy="12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D493DF36-3B63-482E-A37E-61EF5A633831}"/>
              </a:ext>
            </a:extLst>
          </p:cNvPr>
          <p:cNvSpPr txBox="1"/>
          <p:nvPr/>
        </p:nvSpPr>
        <p:spPr>
          <a:xfrm>
            <a:off x="402912" y="401470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High blood sugar level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DC83D5C8-1CCD-4460-95ED-7E1919E61D80}"/>
              </a:ext>
            </a:extLst>
          </p:cNvPr>
          <p:cNvSpPr txBox="1"/>
          <p:nvPr/>
        </p:nvSpPr>
        <p:spPr>
          <a:xfrm rot="20776737">
            <a:off x="6128944" y="3925236"/>
            <a:ext cx="117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sugar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0B9BBB-B35A-41BA-BBD7-BD460D8B4918}"/>
              </a:ext>
            </a:extLst>
          </p:cNvPr>
          <p:cNvSpPr txBox="1"/>
          <p:nvPr/>
        </p:nvSpPr>
        <p:spPr>
          <a:xfrm rot="653297">
            <a:off x="6224416" y="2955571"/>
            <a:ext cx="117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sugar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87F9B2A-FB10-4FD1-AC2D-58BD20DC8FCB}"/>
              </a:ext>
            </a:extLst>
          </p:cNvPr>
          <p:cNvSpPr txBox="1"/>
          <p:nvPr/>
        </p:nvSpPr>
        <p:spPr>
          <a:xfrm>
            <a:off x="7648461" y="2414657"/>
            <a:ext cx="117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sugar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8592121-CB5C-48A1-B4C6-0B58908D7B6E}"/>
              </a:ext>
            </a:extLst>
          </p:cNvPr>
          <p:cNvSpPr txBox="1"/>
          <p:nvPr/>
        </p:nvSpPr>
        <p:spPr>
          <a:xfrm rot="21010718">
            <a:off x="7125883" y="4051129"/>
            <a:ext cx="117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dvent Pro Light" panose="020B0604020202020204" charset="0"/>
              </a:rPr>
              <a:t>sugar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A4D8"/>
        </a:soli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45"/>
          <p:cNvSpPr txBox="1"/>
          <p:nvPr/>
        </p:nvSpPr>
        <p:spPr>
          <a:xfrm>
            <a:off x="1412300" y="34754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Find most suitable dataset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08" name="Google Shape;1608;p45"/>
          <p:cNvSpPr txBox="1"/>
          <p:nvPr/>
        </p:nvSpPr>
        <p:spPr>
          <a:xfrm>
            <a:off x="3719238" y="34754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Creating several models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09" name="Google Shape;1609;p45"/>
          <p:cNvSpPr txBox="1"/>
          <p:nvPr/>
        </p:nvSpPr>
        <p:spPr>
          <a:xfrm>
            <a:off x="6046987" y="34754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Verify models result with initial research findings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610" name="Google Shape;1610;p45"/>
          <p:cNvGrpSpPr/>
          <p:nvPr/>
        </p:nvGrpSpPr>
        <p:grpSpPr>
          <a:xfrm>
            <a:off x="1626875" y="1894996"/>
            <a:ext cx="5890902" cy="2082738"/>
            <a:chOff x="1626875" y="1894996"/>
            <a:chExt cx="5890902" cy="2082738"/>
          </a:xfrm>
        </p:grpSpPr>
        <p:sp>
          <p:nvSpPr>
            <p:cNvPr id="1611" name="Google Shape;1611;p45"/>
            <p:cNvSpPr/>
            <p:nvPr/>
          </p:nvSpPr>
          <p:spPr>
            <a:xfrm rot="900158">
              <a:off x="6173102" y="2252866"/>
              <a:ext cx="46020" cy="54349"/>
            </a:xfrm>
            <a:custGeom>
              <a:avLst/>
              <a:gdLst/>
              <a:ahLst/>
              <a:cxnLst/>
              <a:rect l="l" t="t" r="r" b="b"/>
              <a:pathLst>
                <a:path w="1083" h="1279" extrusionOk="0">
                  <a:moveTo>
                    <a:pt x="702" y="0"/>
                  </a:moveTo>
                  <a:cubicBezTo>
                    <a:pt x="689" y="0"/>
                    <a:pt x="675" y="2"/>
                    <a:pt x="662" y="5"/>
                  </a:cubicBezTo>
                  <a:cubicBezTo>
                    <a:pt x="582" y="30"/>
                    <a:pt x="537" y="113"/>
                    <a:pt x="561" y="193"/>
                  </a:cubicBezTo>
                  <a:lnTo>
                    <a:pt x="742" y="805"/>
                  </a:lnTo>
                  <a:lnTo>
                    <a:pt x="126" y="987"/>
                  </a:lnTo>
                  <a:cubicBezTo>
                    <a:pt x="46" y="1011"/>
                    <a:pt x="1" y="1094"/>
                    <a:pt x="25" y="1174"/>
                  </a:cubicBezTo>
                  <a:cubicBezTo>
                    <a:pt x="42" y="1237"/>
                    <a:pt x="102" y="1279"/>
                    <a:pt x="168" y="1279"/>
                  </a:cubicBezTo>
                  <a:cubicBezTo>
                    <a:pt x="182" y="1279"/>
                    <a:pt x="196" y="1279"/>
                    <a:pt x="209" y="1276"/>
                  </a:cubicBezTo>
                  <a:lnTo>
                    <a:pt x="969" y="1053"/>
                  </a:lnTo>
                  <a:cubicBezTo>
                    <a:pt x="1006" y="1043"/>
                    <a:pt x="1038" y="1014"/>
                    <a:pt x="1059" y="980"/>
                  </a:cubicBezTo>
                  <a:cubicBezTo>
                    <a:pt x="1076" y="945"/>
                    <a:pt x="1083" y="906"/>
                    <a:pt x="1069" y="868"/>
                  </a:cubicBezTo>
                  <a:lnTo>
                    <a:pt x="850" y="110"/>
                  </a:lnTo>
                  <a:cubicBezTo>
                    <a:pt x="830" y="43"/>
                    <a:pt x="768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1725248" y="2312295"/>
              <a:ext cx="1034480" cy="933165"/>
            </a:xfrm>
            <a:custGeom>
              <a:avLst/>
              <a:gdLst/>
              <a:ahLst/>
              <a:cxnLst/>
              <a:rect l="l" t="t" r="r" b="b"/>
              <a:pathLst>
                <a:path w="24345" h="21962" extrusionOk="0">
                  <a:moveTo>
                    <a:pt x="12172" y="1"/>
                  </a:moveTo>
                  <a:cubicBezTo>
                    <a:pt x="11234" y="1"/>
                    <a:pt x="10280" y="122"/>
                    <a:pt x="9332" y="377"/>
                  </a:cubicBezTo>
                  <a:cubicBezTo>
                    <a:pt x="3483" y="1943"/>
                    <a:pt x="0" y="7976"/>
                    <a:pt x="1566" y="13825"/>
                  </a:cubicBezTo>
                  <a:cubicBezTo>
                    <a:pt x="2881" y="18722"/>
                    <a:pt x="7327" y="21961"/>
                    <a:pt x="12175" y="21961"/>
                  </a:cubicBezTo>
                  <a:cubicBezTo>
                    <a:pt x="13112" y="21961"/>
                    <a:pt x="14065" y="21840"/>
                    <a:pt x="15013" y="21586"/>
                  </a:cubicBezTo>
                  <a:cubicBezTo>
                    <a:pt x="20862" y="20021"/>
                    <a:pt x="24344" y="13988"/>
                    <a:pt x="22775" y="8139"/>
                  </a:cubicBezTo>
                  <a:cubicBezTo>
                    <a:pt x="21464" y="3240"/>
                    <a:pt x="17017" y="1"/>
                    <a:pt x="12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2890309" y="2312339"/>
              <a:ext cx="1034437" cy="933080"/>
            </a:xfrm>
            <a:custGeom>
              <a:avLst/>
              <a:gdLst/>
              <a:ahLst/>
              <a:cxnLst/>
              <a:rect l="l" t="t" r="r" b="b"/>
              <a:pathLst>
                <a:path w="24344" h="21960" extrusionOk="0">
                  <a:moveTo>
                    <a:pt x="12169" y="1"/>
                  </a:moveTo>
                  <a:cubicBezTo>
                    <a:pt x="11231" y="1"/>
                    <a:pt x="10279" y="122"/>
                    <a:pt x="9331" y="376"/>
                  </a:cubicBezTo>
                  <a:cubicBezTo>
                    <a:pt x="3483" y="1941"/>
                    <a:pt x="0" y="7974"/>
                    <a:pt x="1569" y="13823"/>
                  </a:cubicBezTo>
                  <a:cubicBezTo>
                    <a:pt x="2881" y="18721"/>
                    <a:pt x="7329" y="21960"/>
                    <a:pt x="12176" y="21960"/>
                  </a:cubicBezTo>
                  <a:cubicBezTo>
                    <a:pt x="13113" y="21960"/>
                    <a:pt x="14065" y="21838"/>
                    <a:pt x="15013" y="21585"/>
                  </a:cubicBezTo>
                  <a:cubicBezTo>
                    <a:pt x="20861" y="20019"/>
                    <a:pt x="24344" y="13986"/>
                    <a:pt x="22778" y="8138"/>
                  </a:cubicBezTo>
                  <a:cubicBezTo>
                    <a:pt x="21463" y="3240"/>
                    <a:pt x="17017" y="1"/>
                    <a:pt x="1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 rot="-202">
              <a:off x="4055487" y="2312329"/>
              <a:ext cx="1034310" cy="933123"/>
            </a:xfrm>
            <a:custGeom>
              <a:avLst/>
              <a:gdLst/>
              <a:ahLst/>
              <a:cxnLst/>
              <a:rect l="l" t="t" r="r" b="b"/>
              <a:pathLst>
                <a:path w="24341" h="21961" extrusionOk="0">
                  <a:moveTo>
                    <a:pt x="12166" y="0"/>
                  </a:moveTo>
                  <a:cubicBezTo>
                    <a:pt x="11228" y="0"/>
                    <a:pt x="10276" y="121"/>
                    <a:pt x="9328" y="375"/>
                  </a:cubicBezTo>
                  <a:cubicBezTo>
                    <a:pt x="3483" y="1945"/>
                    <a:pt x="0" y="7974"/>
                    <a:pt x="1566" y="13823"/>
                  </a:cubicBezTo>
                  <a:cubicBezTo>
                    <a:pt x="2877" y="18722"/>
                    <a:pt x="7323" y="21961"/>
                    <a:pt x="12169" y="21961"/>
                  </a:cubicBezTo>
                  <a:cubicBezTo>
                    <a:pt x="13109" y="21961"/>
                    <a:pt x="14063" y="21839"/>
                    <a:pt x="15013" y="21584"/>
                  </a:cubicBezTo>
                  <a:cubicBezTo>
                    <a:pt x="20858" y="20019"/>
                    <a:pt x="24340" y="13986"/>
                    <a:pt x="22775" y="8141"/>
                  </a:cubicBezTo>
                  <a:cubicBezTo>
                    <a:pt x="21463" y="3240"/>
                    <a:pt x="17014" y="0"/>
                    <a:pt x="1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 rot="900019">
              <a:off x="4196391" y="2440174"/>
              <a:ext cx="732591" cy="678567"/>
            </a:xfrm>
            <a:custGeom>
              <a:avLst/>
              <a:gdLst/>
              <a:ahLst/>
              <a:cxnLst/>
              <a:rect l="l" t="t" r="r" b="b"/>
              <a:pathLst>
                <a:path w="17240" h="15970" extrusionOk="0">
                  <a:moveTo>
                    <a:pt x="9002" y="0"/>
                  </a:moveTo>
                  <a:cubicBezTo>
                    <a:pt x="8072" y="0"/>
                    <a:pt x="7157" y="160"/>
                    <a:pt x="6280" y="480"/>
                  </a:cubicBezTo>
                  <a:cubicBezTo>
                    <a:pt x="2144" y="1986"/>
                    <a:pt x="0" y="6579"/>
                    <a:pt x="1508" y="10716"/>
                  </a:cubicBezTo>
                  <a:cubicBezTo>
                    <a:pt x="2651" y="13858"/>
                    <a:pt x="5672" y="15969"/>
                    <a:pt x="9023" y="15969"/>
                  </a:cubicBezTo>
                  <a:cubicBezTo>
                    <a:pt x="9948" y="15969"/>
                    <a:pt x="10863" y="15806"/>
                    <a:pt x="11743" y="15486"/>
                  </a:cubicBezTo>
                  <a:cubicBezTo>
                    <a:pt x="13740" y="14759"/>
                    <a:pt x="15340" y="13291"/>
                    <a:pt x="16241" y="11356"/>
                  </a:cubicBezTo>
                  <a:cubicBezTo>
                    <a:pt x="17146" y="9422"/>
                    <a:pt x="17240" y="7255"/>
                    <a:pt x="16512" y="5254"/>
                  </a:cubicBezTo>
                  <a:cubicBezTo>
                    <a:pt x="15369" y="2108"/>
                    <a:pt x="12348" y="0"/>
                    <a:pt x="9002" y="0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45"/>
            <p:cNvSpPr/>
            <p:nvPr/>
          </p:nvSpPr>
          <p:spPr>
            <a:xfrm rot="900019">
              <a:off x="3025229" y="2435288"/>
              <a:ext cx="732591" cy="678610"/>
            </a:xfrm>
            <a:custGeom>
              <a:avLst/>
              <a:gdLst/>
              <a:ahLst/>
              <a:cxnLst/>
              <a:rect l="l" t="t" r="r" b="b"/>
              <a:pathLst>
                <a:path w="17240" h="15971" extrusionOk="0">
                  <a:moveTo>
                    <a:pt x="8997" y="1"/>
                  </a:moveTo>
                  <a:cubicBezTo>
                    <a:pt x="8072" y="1"/>
                    <a:pt x="7157" y="165"/>
                    <a:pt x="6277" y="481"/>
                  </a:cubicBezTo>
                  <a:cubicBezTo>
                    <a:pt x="2140" y="1987"/>
                    <a:pt x="0" y="6580"/>
                    <a:pt x="1507" y="10716"/>
                  </a:cubicBezTo>
                  <a:cubicBezTo>
                    <a:pt x="2651" y="13859"/>
                    <a:pt x="5672" y="15970"/>
                    <a:pt x="9022" y="15970"/>
                  </a:cubicBezTo>
                  <a:cubicBezTo>
                    <a:pt x="9948" y="15970"/>
                    <a:pt x="10863" y="15810"/>
                    <a:pt x="11740" y="15490"/>
                  </a:cubicBezTo>
                  <a:cubicBezTo>
                    <a:pt x="13740" y="14759"/>
                    <a:pt x="15340" y="13295"/>
                    <a:pt x="16241" y="11357"/>
                  </a:cubicBezTo>
                  <a:cubicBezTo>
                    <a:pt x="17143" y="9422"/>
                    <a:pt x="17240" y="7254"/>
                    <a:pt x="16512" y="5255"/>
                  </a:cubicBezTo>
                  <a:cubicBezTo>
                    <a:pt x="15368" y="2113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 rot="900019">
              <a:off x="1860205" y="2435334"/>
              <a:ext cx="732591" cy="678567"/>
            </a:xfrm>
            <a:custGeom>
              <a:avLst/>
              <a:gdLst/>
              <a:ahLst/>
              <a:cxnLst/>
              <a:rect l="l" t="t" r="r" b="b"/>
              <a:pathLst>
                <a:path w="17240" h="15970" extrusionOk="0">
                  <a:moveTo>
                    <a:pt x="8998" y="0"/>
                  </a:moveTo>
                  <a:cubicBezTo>
                    <a:pt x="8072" y="0"/>
                    <a:pt x="7157" y="161"/>
                    <a:pt x="6276" y="480"/>
                  </a:cubicBezTo>
                  <a:cubicBezTo>
                    <a:pt x="2140" y="1987"/>
                    <a:pt x="0" y="6579"/>
                    <a:pt x="1503" y="10716"/>
                  </a:cubicBezTo>
                  <a:cubicBezTo>
                    <a:pt x="2648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6"/>
                  </a:cubicBezTo>
                  <a:cubicBezTo>
                    <a:pt x="13740" y="14759"/>
                    <a:pt x="15336" y="13291"/>
                    <a:pt x="16241" y="11356"/>
                  </a:cubicBezTo>
                  <a:cubicBezTo>
                    <a:pt x="17142" y="9422"/>
                    <a:pt x="17240" y="7254"/>
                    <a:pt x="16513" y="5254"/>
                  </a:cubicBezTo>
                  <a:cubicBezTo>
                    <a:pt x="15368" y="2112"/>
                    <a:pt x="12348" y="0"/>
                    <a:pt x="8998" y="0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5220440" y="2312455"/>
              <a:ext cx="1034522" cy="933123"/>
            </a:xfrm>
            <a:custGeom>
              <a:avLst/>
              <a:gdLst/>
              <a:ahLst/>
              <a:cxnLst/>
              <a:rect l="l" t="t" r="r" b="b"/>
              <a:pathLst>
                <a:path w="24346" h="21961" extrusionOk="0">
                  <a:moveTo>
                    <a:pt x="12174" y="0"/>
                  </a:moveTo>
                  <a:cubicBezTo>
                    <a:pt x="11235" y="0"/>
                    <a:pt x="10281" y="122"/>
                    <a:pt x="9332" y="377"/>
                  </a:cubicBezTo>
                  <a:cubicBezTo>
                    <a:pt x="3484" y="1942"/>
                    <a:pt x="1" y="7975"/>
                    <a:pt x="1567" y="13820"/>
                  </a:cubicBezTo>
                  <a:cubicBezTo>
                    <a:pt x="2882" y="18721"/>
                    <a:pt x="7328" y="21961"/>
                    <a:pt x="12176" y="21961"/>
                  </a:cubicBezTo>
                  <a:cubicBezTo>
                    <a:pt x="13114" y="21961"/>
                    <a:pt x="14066" y="21839"/>
                    <a:pt x="15014" y="21586"/>
                  </a:cubicBezTo>
                  <a:cubicBezTo>
                    <a:pt x="20863" y="20016"/>
                    <a:pt x="24345" y="13987"/>
                    <a:pt x="22776" y="8138"/>
                  </a:cubicBezTo>
                  <a:cubicBezTo>
                    <a:pt x="21464" y="3239"/>
                    <a:pt x="17018" y="0"/>
                    <a:pt x="12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 rot="-123605">
              <a:off x="6385511" y="2312409"/>
              <a:ext cx="1034479" cy="933165"/>
            </a:xfrm>
            <a:custGeom>
              <a:avLst/>
              <a:gdLst/>
              <a:ahLst/>
              <a:cxnLst/>
              <a:rect l="l" t="t" r="r" b="b"/>
              <a:pathLst>
                <a:path w="24345" h="21962" extrusionOk="0">
                  <a:moveTo>
                    <a:pt x="12175" y="1"/>
                  </a:moveTo>
                  <a:cubicBezTo>
                    <a:pt x="11236" y="1"/>
                    <a:pt x="10281" y="122"/>
                    <a:pt x="9332" y="377"/>
                  </a:cubicBezTo>
                  <a:cubicBezTo>
                    <a:pt x="3483" y="1943"/>
                    <a:pt x="1" y="7976"/>
                    <a:pt x="1570" y="13824"/>
                  </a:cubicBezTo>
                  <a:cubicBezTo>
                    <a:pt x="2882" y="18722"/>
                    <a:pt x="7330" y="21961"/>
                    <a:pt x="12177" y="21961"/>
                  </a:cubicBezTo>
                  <a:cubicBezTo>
                    <a:pt x="13114" y="21961"/>
                    <a:pt x="14066" y="21840"/>
                    <a:pt x="15013" y="21586"/>
                  </a:cubicBezTo>
                  <a:cubicBezTo>
                    <a:pt x="20861" y="20021"/>
                    <a:pt x="24344" y="13988"/>
                    <a:pt x="22779" y="8139"/>
                  </a:cubicBezTo>
                  <a:cubicBezTo>
                    <a:pt x="21467" y="3240"/>
                    <a:pt x="17021" y="1"/>
                    <a:pt x="12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 rot="900019">
              <a:off x="1718543" y="1894996"/>
              <a:ext cx="5717398" cy="2082738"/>
            </a:xfrm>
            <a:custGeom>
              <a:avLst/>
              <a:gdLst/>
              <a:ahLst/>
              <a:cxnLst/>
              <a:rect l="l" t="t" r="r" b="b"/>
              <a:pathLst>
                <a:path w="134547" h="49017" extrusionOk="0">
                  <a:moveTo>
                    <a:pt x="92695" y="0"/>
                  </a:moveTo>
                  <a:cubicBezTo>
                    <a:pt x="91510" y="0"/>
                    <a:pt x="90306" y="154"/>
                    <a:pt x="89109" y="475"/>
                  </a:cubicBezTo>
                  <a:cubicBezTo>
                    <a:pt x="85535" y="1432"/>
                    <a:pt x="82547" y="3725"/>
                    <a:pt x="80696" y="6933"/>
                  </a:cubicBezTo>
                  <a:cubicBezTo>
                    <a:pt x="78845" y="10137"/>
                    <a:pt x="78351" y="13873"/>
                    <a:pt x="79311" y="17450"/>
                  </a:cubicBezTo>
                  <a:cubicBezTo>
                    <a:pt x="80247" y="20947"/>
                    <a:pt x="79767" y="24600"/>
                    <a:pt x="77954" y="27738"/>
                  </a:cubicBezTo>
                  <a:cubicBezTo>
                    <a:pt x="76145" y="30876"/>
                    <a:pt x="73219" y="33117"/>
                    <a:pt x="69723" y="34056"/>
                  </a:cubicBezTo>
                  <a:cubicBezTo>
                    <a:pt x="68554" y="34369"/>
                    <a:pt x="67368" y="34523"/>
                    <a:pt x="66190" y="34523"/>
                  </a:cubicBezTo>
                  <a:cubicBezTo>
                    <a:pt x="63840" y="34523"/>
                    <a:pt x="61521" y="33908"/>
                    <a:pt x="59431" y="32703"/>
                  </a:cubicBezTo>
                  <a:cubicBezTo>
                    <a:pt x="56297" y="30890"/>
                    <a:pt x="54052" y="27967"/>
                    <a:pt x="53113" y="24468"/>
                  </a:cubicBezTo>
                  <a:cubicBezTo>
                    <a:pt x="51457" y="18281"/>
                    <a:pt x="45844" y="14193"/>
                    <a:pt x="39725" y="14193"/>
                  </a:cubicBezTo>
                  <a:cubicBezTo>
                    <a:pt x="38541" y="14193"/>
                    <a:pt x="37338" y="14346"/>
                    <a:pt x="36141" y="14667"/>
                  </a:cubicBezTo>
                  <a:cubicBezTo>
                    <a:pt x="28759" y="16646"/>
                    <a:pt x="24361" y="24259"/>
                    <a:pt x="26341" y="31641"/>
                  </a:cubicBezTo>
                  <a:cubicBezTo>
                    <a:pt x="28275" y="38864"/>
                    <a:pt x="23975" y="46313"/>
                    <a:pt x="16752" y="48248"/>
                  </a:cubicBezTo>
                  <a:cubicBezTo>
                    <a:pt x="15569" y="48565"/>
                    <a:pt x="14380" y="48717"/>
                    <a:pt x="13211" y="48717"/>
                  </a:cubicBezTo>
                  <a:cubicBezTo>
                    <a:pt x="7430" y="48717"/>
                    <a:pt x="2127" y="45006"/>
                    <a:pt x="310" y="39230"/>
                  </a:cubicBezTo>
                  <a:cubicBezTo>
                    <a:pt x="290" y="39165"/>
                    <a:pt x="232" y="39125"/>
                    <a:pt x="168" y="39125"/>
                  </a:cubicBezTo>
                  <a:cubicBezTo>
                    <a:pt x="153" y="39125"/>
                    <a:pt x="137" y="39127"/>
                    <a:pt x="122" y="39132"/>
                  </a:cubicBezTo>
                  <a:cubicBezTo>
                    <a:pt x="45" y="39156"/>
                    <a:pt x="0" y="39240"/>
                    <a:pt x="24" y="39320"/>
                  </a:cubicBezTo>
                  <a:cubicBezTo>
                    <a:pt x="1882" y="45224"/>
                    <a:pt x="7300" y="49017"/>
                    <a:pt x="13211" y="49017"/>
                  </a:cubicBezTo>
                  <a:cubicBezTo>
                    <a:pt x="14404" y="49017"/>
                    <a:pt x="15621" y="48863"/>
                    <a:pt x="16829" y="48540"/>
                  </a:cubicBezTo>
                  <a:cubicBezTo>
                    <a:pt x="24212" y="46560"/>
                    <a:pt x="28606" y="38944"/>
                    <a:pt x="26630" y="31565"/>
                  </a:cubicBezTo>
                  <a:cubicBezTo>
                    <a:pt x="24695" y="24343"/>
                    <a:pt x="28996" y="16894"/>
                    <a:pt x="36218" y="14955"/>
                  </a:cubicBezTo>
                  <a:cubicBezTo>
                    <a:pt x="37389" y="14642"/>
                    <a:pt x="38565" y="14492"/>
                    <a:pt x="39723" y="14492"/>
                  </a:cubicBezTo>
                  <a:cubicBezTo>
                    <a:pt x="45711" y="14492"/>
                    <a:pt x="51203" y="18494"/>
                    <a:pt x="52824" y="24544"/>
                  </a:cubicBezTo>
                  <a:cubicBezTo>
                    <a:pt x="53784" y="28121"/>
                    <a:pt x="56077" y="31109"/>
                    <a:pt x="59282" y="32960"/>
                  </a:cubicBezTo>
                  <a:cubicBezTo>
                    <a:pt x="61418" y="34193"/>
                    <a:pt x="63788" y="34824"/>
                    <a:pt x="66190" y="34824"/>
                  </a:cubicBezTo>
                  <a:cubicBezTo>
                    <a:pt x="67394" y="34824"/>
                    <a:pt x="68605" y="34666"/>
                    <a:pt x="69799" y="34345"/>
                  </a:cubicBezTo>
                  <a:cubicBezTo>
                    <a:pt x="73376" y="33388"/>
                    <a:pt x="76364" y="31095"/>
                    <a:pt x="78215" y="27887"/>
                  </a:cubicBezTo>
                  <a:cubicBezTo>
                    <a:pt x="80066" y="24683"/>
                    <a:pt x="80557" y="20947"/>
                    <a:pt x="79600" y="17370"/>
                  </a:cubicBezTo>
                  <a:cubicBezTo>
                    <a:pt x="78660" y="13873"/>
                    <a:pt x="79144" y="10217"/>
                    <a:pt x="80953" y="7082"/>
                  </a:cubicBezTo>
                  <a:cubicBezTo>
                    <a:pt x="82766" y="3943"/>
                    <a:pt x="85689" y="1700"/>
                    <a:pt x="89188" y="764"/>
                  </a:cubicBezTo>
                  <a:cubicBezTo>
                    <a:pt x="90359" y="450"/>
                    <a:pt x="91535" y="300"/>
                    <a:pt x="92693" y="300"/>
                  </a:cubicBezTo>
                  <a:cubicBezTo>
                    <a:pt x="98679" y="300"/>
                    <a:pt x="104174" y="4300"/>
                    <a:pt x="105795" y="10352"/>
                  </a:cubicBezTo>
                  <a:cubicBezTo>
                    <a:pt x="107450" y="16539"/>
                    <a:pt x="113066" y="20627"/>
                    <a:pt x="119185" y="20627"/>
                  </a:cubicBezTo>
                  <a:cubicBezTo>
                    <a:pt x="120369" y="20627"/>
                    <a:pt x="121573" y="20473"/>
                    <a:pt x="122769" y="20153"/>
                  </a:cubicBezTo>
                  <a:cubicBezTo>
                    <a:pt x="130149" y="18174"/>
                    <a:pt x="134546" y="10558"/>
                    <a:pt x="132570" y="3179"/>
                  </a:cubicBezTo>
                  <a:cubicBezTo>
                    <a:pt x="132549" y="3111"/>
                    <a:pt x="132490" y="3066"/>
                    <a:pt x="132423" y="3066"/>
                  </a:cubicBezTo>
                  <a:cubicBezTo>
                    <a:pt x="132411" y="3066"/>
                    <a:pt x="132399" y="3068"/>
                    <a:pt x="132386" y="3071"/>
                  </a:cubicBezTo>
                  <a:cubicBezTo>
                    <a:pt x="132306" y="3095"/>
                    <a:pt x="132257" y="3175"/>
                    <a:pt x="132278" y="3255"/>
                  </a:cubicBezTo>
                  <a:cubicBezTo>
                    <a:pt x="134215" y="10477"/>
                    <a:pt x="129912" y="17926"/>
                    <a:pt x="122692" y="19861"/>
                  </a:cubicBezTo>
                  <a:cubicBezTo>
                    <a:pt x="121523" y="20175"/>
                    <a:pt x="120336" y="20331"/>
                    <a:pt x="119156" y="20331"/>
                  </a:cubicBezTo>
                  <a:cubicBezTo>
                    <a:pt x="116808" y="20331"/>
                    <a:pt x="114491" y="19714"/>
                    <a:pt x="112401" y="18508"/>
                  </a:cubicBezTo>
                  <a:cubicBezTo>
                    <a:pt x="109266" y="16698"/>
                    <a:pt x="107023" y="13772"/>
                    <a:pt x="106083" y="10276"/>
                  </a:cubicBezTo>
                  <a:cubicBezTo>
                    <a:pt x="104428" y="4091"/>
                    <a:pt x="98813" y="0"/>
                    <a:pt x="92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 rot="900019">
              <a:off x="1626875" y="2747328"/>
              <a:ext cx="68330" cy="63650"/>
            </a:xfrm>
            <a:custGeom>
              <a:avLst/>
              <a:gdLst/>
              <a:ahLst/>
              <a:cxnLst/>
              <a:rect l="l" t="t" r="r" b="b"/>
              <a:pathLst>
                <a:path w="1608" h="1498" extrusionOk="0">
                  <a:moveTo>
                    <a:pt x="776" y="301"/>
                  </a:moveTo>
                  <a:cubicBezTo>
                    <a:pt x="974" y="301"/>
                    <a:pt x="1155" y="433"/>
                    <a:pt x="1211" y="632"/>
                  </a:cubicBezTo>
                  <a:cubicBezTo>
                    <a:pt x="1274" y="871"/>
                    <a:pt x="1131" y="1118"/>
                    <a:pt x="895" y="1181"/>
                  </a:cubicBezTo>
                  <a:cubicBezTo>
                    <a:pt x="855" y="1192"/>
                    <a:pt x="815" y="1197"/>
                    <a:pt x="776" y="1197"/>
                  </a:cubicBezTo>
                  <a:cubicBezTo>
                    <a:pt x="577" y="1197"/>
                    <a:pt x="396" y="1065"/>
                    <a:pt x="341" y="865"/>
                  </a:cubicBezTo>
                  <a:cubicBezTo>
                    <a:pt x="310" y="749"/>
                    <a:pt x="327" y="628"/>
                    <a:pt x="386" y="524"/>
                  </a:cubicBezTo>
                  <a:cubicBezTo>
                    <a:pt x="449" y="420"/>
                    <a:pt x="543" y="346"/>
                    <a:pt x="661" y="315"/>
                  </a:cubicBezTo>
                  <a:cubicBezTo>
                    <a:pt x="699" y="304"/>
                    <a:pt x="738" y="301"/>
                    <a:pt x="776" y="301"/>
                  </a:cubicBezTo>
                  <a:close/>
                  <a:moveTo>
                    <a:pt x="777" y="0"/>
                  </a:moveTo>
                  <a:cubicBezTo>
                    <a:pt x="713" y="0"/>
                    <a:pt x="647" y="9"/>
                    <a:pt x="582" y="26"/>
                  </a:cubicBezTo>
                  <a:cubicBezTo>
                    <a:pt x="390" y="78"/>
                    <a:pt x="227" y="200"/>
                    <a:pt x="129" y="374"/>
                  </a:cubicBezTo>
                  <a:cubicBezTo>
                    <a:pt x="28" y="548"/>
                    <a:pt x="0" y="749"/>
                    <a:pt x="52" y="941"/>
                  </a:cubicBezTo>
                  <a:cubicBezTo>
                    <a:pt x="143" y="1275"/>
                    <a:pt x="446" y="1498"/>
                    <a:pt x="776" y="1498"/>
                  </a:cubicBezTo>
                  <a:cubicBezTo>
                    <a:pt x="842" y="1498"/>
                    <a:pt x="905" y="1488"/>
                    <a:pt x="971" y="1470"/>
                  </a:cubicBezTo>
                  <a:cubicBezTo>
                    <a:pt x="1367" y="1366"/>
                    <a:pt x="1608" y="955"/>
                    <a:pt x="1500" y="555"/>
                  </a:cubicBezTo>
                  <a:cubicBezTo>
                    <a:pt x="1409" y="220"/>
                    <a:pt x="1108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 rot="900019">
              <a:off x="7457223" y="2773638"/>
              <a:ext cx="60554" cy="41980"/>
            </a:xfrm>
            <a:custGeom>
              <a:avLst/>
              <a:gdLst/>
              <a:ahLst/>
              <a:cxnLst/>
              <a:rect l="l" t="t" r="r" b="b"/>
              <a:pathLst>
                <a:path w="1425" h="988" extrusionOk="0">
                  <a:moveTo>
                    <a:pt x="567" y="1"/>
                  </a:moveTo>
                  <a:cubicBezTo>
                    <a:pt x="555" y="1"/>
                    <a:pt x="542" y="2"/>
                    <a:pt x="530" y="6"/>
                  </a:cubicBezTo>
                  <a:cubicBezTo>
                    <a:pt x="492" y="16"/>
                    <a:pt x="456" y="43"/>
                    <a:pt x="439" y="75"/>
                  </a:cubicBezTo>
                  <a:lnTo>
                    <a:pt x="42" y="761"/>
                  </a:lnTo>
                  <a:cubicBezTo>
                    <a:pt x="1" y="833"/>
                    <a:pt x="26" y="924"/>
                    <a:pt x="98" y="966"/>
                  </a:cubicBezTo>
                  <a:cubicBezTo>
                    <a:pt x="122" y="980"/>
                    <a:pt x="147" y="987"/>
                    <a:pt x="172" y="987"/>
                  </a:cubicBezTo>
                  <a:cubicBezTo>
                    <a:pt x="223" y="987"/>
                    <a:pt x="276" y="959"/>
                    <a:pt x="304" y="910"/>
                  </a:cubicBezTo>
                  <a:lnTo>
                    <a:pt x="623" y="357"/>
                  </a:lnTo>
                  <a:lnTo>
                    <a:pt x="1177" y="677"/>
                  </a:lnTo>
                  <a:cubicBezTo>
                    <a:pt x="1201" y="691"/>
                    <a:pt x="1227" y="698"/>
                    <a:pt x="1253" y="698"/>
                  </a:cubicBezTo>
                  <a:cubicBezTo>
                    <a:pt x="1304" y="698"/>
                    <a:pt x="1355" y="671"/>
                    <a:pt x="1382" y="621"/>
                  </a:cubicBezTo>
                  <a:cubicBezTo>
                    <a:pt x="1424" y="552"/>
                    <a:pt x="1399" y="458"/>
                    <a:pt x="1327" y="416"/>
                  </a:cubicBezTo>
                  <a:lnTo>
                    <a:pt x="641" y="23"/>
                  </a:lnTo>
                  <a:cubicBezTo>
                    <a:pt x="620" y="8"/>
                    <a:pt x="594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 rot="900019">
              <a:off x="1787683" y="3114262"/>
              <a:ext cx="924493" cy="369197"/>
            </a:xfrm>
            <a:custGeom>
              <a:avLst/>
              <a:gdLst/>
              <a:ahLst/>
              <a:cxnLst/>
              <a:rect l="l" t="t" r="r" b="b"/>
              <a:pathLst>
                <a:path w="21756" h="8689" extrusionOk="0">
                  <a:moveTo>
                    <a:pt x="21589" y="1"/>
                  </a:moveTo>
                  <a:cubicBezTo>
                    <a:pt x="21535" y="1"/>
                    <a:pt x="21482" y="30"/>
                    <a:pt x="21453" y="80"/>
                  </a:cubicBezTo>
                  <a:cubicBezTo>
                    <a:pt x="19414" y="3862"/>
                    <a:pt x="16018" y="6593"/>
                    <a:pt x="11902" y="7776"/>
                  </a:cubicBezTo>
                  <a:cubicBezTo>
                    <a:pt x="10570" y="8156"/>
                    <a:pt x="9196" y="8361"/>
                    <a:pt x="7818" y="8385"/>
                  </a:cubicBezTo>
                  <a:cubicBezTo>
                    <a:pt x="7729" y="8387"/>
                    <a:pt x="7639" y="8388"/>
                    <a:pt x="7549" y="8388"/>
                  </a:cubicBezTo>
                  <a:cubicBezTo>
                    <a:pt x="5013" y="8388"/>
                    <a:pt x="2492" y="7773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8" y="6580"/>
                    <a:pt x="66" y="6609"/>
                    <a:pt x="39" y="6659"/>
                  </a:cubicBezTo>
                  <a:cubicBezTo>
                    <a:pt x="0" y="6733"/>
                    <a:pt x="28" y="6823"/>
                    <a:pt x="101" y="6861"/>
                  </a:cubicBezTo>
                  <a:cubicBezTo>
                    <a:pt x="2394" y="8058"/>
                    <a:pt x="4965" y="8688"/>
                    <a:pt x="7547" y="8688"/>
                  </a:cubicBezTo>
                  <a:cubicBezTo>
                    <a:pt x="7641" y="8688"/>
                    <a:pt x="7731" y="8688"/>
                    <a:pt x="7825" y="8684"/>
                  </a:cubicBezTo>
                  <a:cubicBezTo>
                    <a:pt x="9227" y="8660"/>
                    <a:pt x="10626" y="8451"/>
                    <a:pt x="11983" y="8062"/>
                  </a:cubicBezTo>
                  <a:cubicBezTo>
                    <a:pt x="16182" y="6858"/>
                    <a:pt x="19637" y="4075"/>
                    <a:pt x="21717" y="223"/>
                  </a:cubicBezTo>
                  <a:cubicBezTo>
                    <a:pt x="21755" y="150"/>
                    <a:pt x="21731" y="59"/>
                    <a:pt x="21659" y="18"/>
                  </a:cubicBezTo>
                  <a:cubicBezTo>
                    <a:pt x="21636" y="6"/>
                    <a:pt x="21613" y="1"/>
                    <a:pt x="2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 rot="900019">
              <a:off x="2692350" y="3234590"/>
              <a:ext cx="55624" cy="45082"/>
            </a:xfrm>
            <a:custGeom>
              <a:avLst/>
              <a:gdLst/>
              <a:ahLst/>
              <a:cxnLst/>
              <a:rect l="l" t="t" r="r" b="b"/>
              <a:pathLst>
                <a:path w="1309" h="1061" extrusionOk="0">
                  <a:moveTo>
                    <a:pt x="930" y="1"/>
                  </a:moveTo>
                  <a:cubicBezTo>
                    <a:pt x="916" y="1"/>
                    <a:pt x="902" y="3"/>
                    <a:pt x="888" y="7"/>
                  </a:cubicBezTo>
                  <a:lnTo>
                    <a:pt x="126" y="219"/>
                  </a:lnTo>
                  <a:cubicBezTo>
                    <a:pt x="46" y="243"/>
                    <a:pt x="1" y="326"/>
                    <a:pt x="22" y="403"/>
                  </a:cubicBezTo>
                  <a:cubicBezTo>
                    <a:pt x="42" y="469"/>
                    <a:pt x="100" y="514"/>
                    <a:pt x="164" y="514"/>
                  </a:cubicBezTo>
                  <a:cubicBezTo>
                    <a:pt x="178" y="514"/>
                    <a:pt x="192" y="512"/>
                    <a:pt x="206" y="508"/>
                  </a:cubicBezTo>
                  <a:lnTo>
                    <a:pt x="825" y="333"/>
                  </a:lnTo>
                  <a:lnTo>
                    <a:pt x="995" y="953"/>
                  </a:lnTo>
                  <a:cubicBezTo>
                    <a:pt x="1016" y="1019"/>
                    <a:pt x="1076" y="1060"/>
                    <a:pt x="1142" y="1060"/>
                  </a:cubicBezTo>
                  <a:cubicBezTo>
                    <a:pt x="1156" y="1060"/>
                    <a:pt x="1170" y="1060"/>
                    <a:pt x="1180" y="1054"/>
                  </a:cubicBezTo>
                  <a:cubicBezTo>
                    <a:pt x="1260" y="1033"/>
                    <a:pt x="1309" y="949"/>
                    <a:pt x="1284" y="869"/>
                  </a:cubicBezTo>
                  <a:lnTo>
                    <a:pt x="1072" y="111"/>
                  </a:lnTo>
                  <a:cubicBezTo>
                    <a:pt x="1062" y="73"/>
                    <a:pt x="1034" y="38"/>
                    <a:pt x="1000" y="20"/>
                  </a:cubicBezTo>
                  <a:cubicBezTo>
                    <a:pt x="977" y="7"/>
                    <a:pt x="954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 rot="900019">
              <a:off x="2952547" y="2078992"/>
              <a:ext cx="934394" cy="347187"/>
            </a:xfrm>
            <a:custGeom>
              <a:avLst/>
              <a:gdLst/>
              <a:ahLst/>
              <a:cxnLst/>
              <a:rect l="l" t="t" r="r" b="b"/>
              <a:pathLst>
                <a:path w="21989" h="8171" extrusionOk="0">
                  <a:moveTo>
                    <a:pt x="13942" y="0"/>
                  </a:moveTo>
                  <a:cubicBezTo>
                    <a:pt x="12453" y="0"/>
                    <a:pt x="10955" y="209"/>
                    <a:pt x="9482" y="632"/>
                  </a:cubicBezTo>
                  <a:cubicBezTo>
                    <a:pt x="8125" y="1021"/>
                    <a:pt x="6827" y="1585"/>
                    <a:pt x="5627" y="2305"/>
                  </a:cubicBezTo>
                  <a:cubicBezTo>
                    <a:pt x="3331" y="3687"/>
                    <a:pt x="1400" y="5635"/>
                    <a:pt x="43" y="7945"/>
                  </a:cubicBezTo>
                  <a:cubicBezTo>
                    <a:pt x="1" y="8018"/>
                    <a:pt x="25" y="8108"/>
                    <a:pt x="95" y="8150"/>
                  </a:cubicBezTo>
                  <a:cubicBezTo>
                    <a:pt x="120" y="8164"/>
                    <a:pt x="144" y="8171"/>
                    <a:pt x="171" y="8171"/>
                  </a:cubicBezTo>
                  <a:cubicBezTo>
                    <a:pt x="224" y="8171"/>
                    <a:pt x="272" y="8143"/>
                    <a:pt x="300" y="8098"/>
                  </a:cubicBezTo>
                  <a:cubicBezTo>
                    <a:pt x="1633" y="5829"/>
                    <a:pt x="3529" y="3916"/>
                    <a:pt x="5780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0" y="505"/>
                    <a:pt x="12480" y="300"/>
                    <a:pt x="13941" y="300"/>
                  </a:cubicBezTo>
                  <a:cubicBezTo>
                    <a:pt x="16646" y="300"/>
                    <a:pt x="19320" y="1004"/>
                    <a:pt x="21746" y="2382"/>
                  </a:cubicBezTo>
                  <a:cubicBezTo>
                    <a:pt x="21769" y="2395"/>
                    <a:pt x="21795" y="2402"/>
                    <a:pt x="21820" y="2402"/>
                  </a:cubicBezTo>
                  <a:cubicBezTo>
                    <a:pt x="21871" y="2402"/>
                    <a:pt x="21922" y="2375"/>
                    <a:pt x="21947" y="2326"/>
                  </a:cubicBezTo>
                  <a:cubicBezTo>
                    <a:pt x="21989" y="2253"/>
                    <a:pt x="21965" y="2163"/>
                    <a:pt x="21892" y="2121"/>
                  </a:cubicBezTo>
                  <a:cubicBezTo>
                    <a:pt x="19421" y="716"/>
                    <a:pt x="16698" y="0"/>
                    <a:pt x="13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 rot="900019">
              <a:off x="3848315" y="2253965"/>
              <a:ext cx="46446" cy="54515"/>
            </a:xfrm>
            <a:custGeom>
              <a:avLst/>
              <a:gdLst/>
              <a:ahLst/>
              <a:cxnLst/>
              <a:rect l="l" t="t" r="r" b="b"/>
              <a:pathLst>
                <a:path w="1093" h="1283" extrusionOk="0">
                  <a:moveTo>
                    <a:pt x="701" y="1"/>
                  </a:moveTo>
                  <a:cubicBezTo>
                    <a:pt x="688" y="1"/>
                    <a:pt x="675" y="2"/>
                    <a:pt x="662" y="6"/>
                  </a:cubicBezTo>
                  <a:cubicBezTo>
                    <a:pt x="582" y="30"/>
                    <a:pt x="537" y="114"/>
                    <a:pt x="561" y="194"/>
                  </a:cubicBezTo>
                  <a:lnTo>
                    <a:pt x="741" y="809"/>
                  </a:lnTo>
                  <a:lnTo>
                    <a:pt x="126" y="987"/>
                  </a:lnTo>
                  <a:cubicBezTo>
                    <a:pt x="46" y="1011"/>
                    <a:pt x="0" y="1095"/>
                    <a:pt x="25" y="1175"/>
                  </a:cubicBezTo>
                  <a:cubicBezTo>
                    <a:pt x="42" y="1237"/>
                    <a:pt x="102" y="1283"/>
                    <a:pt x="167" y="1283"/>
                  </a:cubicBezTo>
                  <a:cubicBezTo>
                    <a:pt x="182" y="1283"/>
                    <a:pt x="195" y="1279"/>
                    <a:pt x="209" y="1275"/>
                  </a:cubicBezTo>
                  <a:lnTo>
                    <a:pt x="967" y="1053"/>
                  </a:lnTo>
                  <a:cubicBezTo>
                    <a:pt x="1048" y="1029"/>
                    <a:pt x="1093" y="949"/>
                    <a:pt x="1068" y="868"/>
                  </a:cubicBezTo>
                  <a:lnTo>
                    <a:pt x="846" y="110"/>
                  </a:lnTo>
                  <a:cubicBezTo>
                    <a:pt x="828" y="43"/>
                    <a:pt x="76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 rot="900019">
              <a:off x="2882400" y="2281423"/>
              <a:ext cx="64038" cy="63650"/>
            </a:xfrm>
            <a:custGeom>
              <a:avLst/>
              <a:gdLst/>
              <a:ahLst/>
              <a:cxnLst/>
              <a:rect l="l" t="t" r="r" b="b"/>
              <a:pathLst>
                <a:path w="1507" h="1498" extrusionOk="0">
                  <a:moveTo>
                    <a:pt x="755" y="301"/>
                  </a:moveTo>
                  <a:cubicBezTo>
                    <a:pt x="999" y="301"/>
                    <a:pt x="1201" y="495"/>
                    <a:pt x="1204" y="742"/>
                  </a:cubicBezTo>
                  <a:cubicBezTo>
                    <a:pt x="1204" y="861"/>
                    <a:pt x="1163" y="975"/>
                    <a:pt x="1079" y="1062"/>
                  </a:cubicBezTo>
                  <a:cubicBezTo>
                    <a:pt x="996" y="1149"/>
                    <a:pt x="880" y="1198"/>
                    <a:pt x="763" y="1198"/>
                  </a:cubicBezTo>
                  <a:cubicBezTo>
                    <a:pt x="641" y="1198"/>
                    <a:pt x="529" y="1157"/>
                    <a:pt x="442" y="1073"/>
                  </a:cubicBezTo>
                  <a:cubicBezTo>
                    <a:pt x="355" y="990"/>
                    <a:pt x="307" y="878"/>
                    <a:pt x="307" y="757"/>
                  </a:cubicBezTo>
                  <a:cubicBezTo>
                    <a:pt x="299" y="510"/>
                    <a:pt x="498" y="304"/>
                    <a:pt x="745" y="301"/>
                  </a:cubicBezTo>
                  <a:close/>
                  <a:moveTo>
                    <a:pt x="742" y="1"/>
                  </a:moveTo>
                  <a:cubicBezTo>
                    <a:pt x="328" y="9"/>
                    <a:pt x="0" y="349"/>
                    <a:pt x="7" y="763"/>
                  </a:cubicBezTo>
                  <a:cubicBezTo>
                    <a:pt x="11" y="961"/>
                    <a:pt x="90" y="1149"/>
                    <a:pt x="233" y="1289"/>
                  </a:cubicBezTo>
                  <a:cubicBezTo>
                    <a:pt x="376" y="1425"/>
                    <a:pt x="561" y="1497"/>
                    <a:pt x="755" y="1497"/>
                  </a:cubicBezTo>
                  <a:lnTo>
                    <a:pt x="766" y="1497"/>
                  </a:lnTo>
                  <a:cubicBezTo>
                    <a:pt x="967" y="1494"/>
                    <a:pt x="1155" y="1414"/>
                    <a:pt x="1294" y="1271"/>
                  </a:cubicBezTo>
                  <a:cubicBezTo>
                    <a:pt x="1431" y="1125"/>
                    <a:pt x="1507" y="937"/>
                    <a:pt x="1503" y="736"/>
                  </a:cubicBezTo>
                  <a:cubicBezTo>
                    <a:pt x="1497" y="325"/>
                    <a:pt x="1148" y="1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 rot="900019">
              <a:off x="4112526" y="3113147"/>
              <a:ext cx="924663" cy="369154"/>
            </a:xfrm>
            <a:custGeom>
              <a:avLst/>
              <a:gdLst/>
              <a:ahLst/>
              <a:cxnLst/>
              <a:rect l="l" t="t" r="r" b="b"/>
              <a:pathLst>
                <a:path w="21760" h="8688" extrusionOk="0">
                  <a:moveTo>
                    <a:pt x="21589" y="1"/>
                  </a:moveTo>
                  <a:cubicBezTo>
                    <a:pt x="21535" y="1"/>
                    <a:pt x="21483" y="30"/>
                    <a:pt x="21457" y="81"/>
                  </a:cubicBezTo>
                  <a:cubicBezTo>
                    <a:pt x="19414" y="3863"/>
                    <a:pt x="16023" y="6594"/>
                    <a:pt x="11904" y="7776"/>
                  </a:cubicBezTo>
                  <a:cubicBezTo>
                    <a:pt x="10571" y="8155"/>
                    <a:pt x="9196" y="8361"/>
                    <a:pt x="7822" y="8385"/>
                  </a:cubicBezTo>
                  <a:cubicBezTo>
                    <a:pt x="7731" y="8386"/>
                    <a:pt x="7640" y="8387"/>
                    <a:pt x="7548" y="8387"/>
                  </a:cubicBezTo>
                  <a:cubicBezTo>
                    <a:pt x="5013" y="8387"/>
                    <a:pt x="2491" y="7772"/>
                    <a:pt x="241" y="6597"/>
                  </a:cubicBezTo>
                  <a:cubicBezTo>
                    <a:pt x="219" y="6585"/>
                    <a:pt x="195" y="6580"/>
                    <a:pt x="171" y="6580"/>
                  </a:cubicBezTo>
                  <a:cubicBezTo>
                    <a:pt x="117" y="6580"/>
                    <a:pt x="66" y="6609"/>
                    <a:pt x="39" y="6660"/>
                  </a:cubicBezTo>
                  <a:cubicBezTo>
                    <a:pt x="1" y="6732"/>
                    <a:pt x="29" y="6823"/>
                    <a:pt x="102" y="6861"/>
                  </a:cubicBezTo>
                  <a:cubicBezTo>
                    <a:pt x="2398" y="8058"/>
                    <a:pt x="4966" y="8688"/>
                    <a:pt x="7547" y="8688"/>
                  </a:cubicBezTo>
                  <a:cubicBezTo>
                    <a:pt x="7641" y="8688"/>
                    <a:pt x="7735" y="8688"/>
                    <a:pt x="7825" y="8685"/>
                  </a:cubicBezTo>
                  <a:cubicBezTo>
                    <a:pt x="9227" y="8660"/>
                    <a:pt x="10626" y="8452"/>
                    <a:pt x="11987" y="8062"/>
                  </a:cubicBezTo>
                  <a:cubicBezTo>
                    <a:pt x="16183" y="6858"/>
                    <a:pt x="19637" y="4075"/>
                    <a:pt x="21718" y="223"/>
                  </a:cubicBezTo>
                  <a:cubicBezTo>
                    <a:pt x="21760" y="150"/>
                    <a:pt x="21731" y="60"/>
                    <a:pt x="21659" y="18"/>
                  </a:cubicBezTo>
                  <a:cubicBezTo>
                    <a:pt x="21636" y="6"/>
                    <a:pt x="21612" y="1"/>
                    <a:pt x="2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 rot="900019">
              <a:off x="5017231" y="3233464"/>
              <a:ext cx="55624" cy="45082"/>
            </a:xfrm>
            <a:custGeom>
              <a:avLst/>
              <a:gdLst/>
              <a:ahLst/>
              <a:cxnLst/>
              <a:rect l="l" t="t" r="r" b="b"/>
              <a:pathLst>
                <a:path w="1309" h="1061" extrusionOk="0">
                  <a:moveTo>
                    <a:pt x="930" y="0"/>
                  </a:moveTo>
                  <a:cubicBezTo>
                    <a:pt x="916" y="0"/>
                    <a:pt x="902" y="2"/>
                    <a:pt x="888" y="6"/>
                  </a:cubicBezTo>
                  <a:lnTo>
                    <a:pt x="125" y="218"/>
                  </a:lnTo>
                  <a:cubicBezTo>
                    <a:pt x="45" y="243"/>
                    <a:pt x="0" y="323"/>
                    <a:pt x="21" y="403"/>
                  </a:cubicBezTo>
                  <a:cubicBezTo>
                    <a:pt x="41" y="469"/>
                    <a:pt x="99" y="514"/>
                    <a:pt x="164" y="514"/>
                  </a:cubicBezTo>
                  <a:cubicBezTo>
                    <a:pt x="177" y="514"/>
                    <a:pt x="192" y="512"/>
                    <a:pt x="206" y="507"/>
                  </a:cubicBezTo>
                  <a:lnTo>
                    <a:pt x="825" y="334"/>
                  </a:lnTo>
                  <a:lnTo>
                    <a:pt x="999" y="952"/>
                  </a:lnTo>
                  <a:cubicBezTo>
                    <a:pt x="1016" y="1019"/>
                    <a:pt x="1076" y="1061"/>
                    <a:pt x="1142" y="1061"/>
                  </a:cubicBezTo>
                  <a:cubicBezTo>
                    <a:pt x="1155" y="1061"/>
                    <a:pt x="1169" y="1057"/>
                    <a:pt x="1183" y="1053"/>
                  </a:cubicBezTo>
                  <a:cubicBezTo>
                    <a:pt x="1259" y="1033"/>
                    <a:pt x="1309" y="949"/>
                    <a:pt x="1284" y="869"/>
                  </a:cubicBezTo>
                  <a:lnTo>
                    <a:pt x="1071" y="111"/>
                  </a:lnTo>
                  <a:cubicBezTo>
                    <a:pt x="1054" y="45"/>
                    <a:pt x="994" y="0"/>
                    <a:pt x="930" y="0"/>
                  </a:cubicBezTo>
                  <a:close/>
                </a:path>
              </a:pathLst>
            </a:custGeom>
            <a:solidFill>
              <a:srgbClr val="312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 rot="900019">
              <a:off x="4057824" y="3228461"/>
              <a:ext cx="65865" cy="63693"/>
            </a:xfrm>
            <a:custGeom>
              <a:avLst/>
              <a:gdLst/>
              <a:ahLst/>
              <a:cxnLst/>
              <a:rect l="l" t="t" r="r" b="b"/>
              <a:pathLst>
                <a:path w="1550" h="1499" extrusionOk="0">
                  <a:moveTo>
                    <a:pt x="773" y="299"/>
                  </a:moveTo>
                  <a:cubicBezTo>
                    <a:pt x="811" y="299"/>
                    <a:pt x="846" y="305"/>
                    <a:pt x="885" y="312"/>
                  </a:cubicBezTo>
                  <a:cubicBezTo>
                    <a:pt x="999" y="344"/>
                    <a:pt x="1097" y="413"/>
                    <a:pt x="1159" y="518"/>
                  </a:cubicBezTo>
                  <a:cubicBezTo>
                    <a:pt x="1222" y="622"/>
                    <a:pt x="1240" y="740"/>
                    <a:pt x="1211" y="859"/>
                  </a:cubicBezTo>
                  <a:cubicBezTo>
                    <a:pt x="1180" y="973"/>
                    <a:pt x="1107" y="1071"/>
                    <a:pt x="1007" y="1134"/>
                  </a:cubicBezTo>
                  <a:cubicBezTo>
                    <a:pt x="935" y="1177"/>
                    <a:pt x="856" y="1199"/>
                    <a:pt x="775" y="1199"/>
                  </a:cubicBezTo>
                  <a:cubicBezTo>
                    <a:pt x="739" y="1199"/>
                    <a:pt x="702" y="1194"/>
                    <a:pt x="665" y="1186"/>
                  </a:cubicBezTo>
                  <a:cubicBezTo>
                    <a:pt x="551" y="1155"/>
                    <a:pt x="450" y="1081"/>
                    <a:pt x="390" y="980"/>
                  </a:cubicBezTo>
                  <a:cubicBezTo>
                    <a:pt x="328" y="876"/>
                    <a:pt x="310" y="758"/>
                    <a:pt x="339" y="639"/>
                  </a:cubicBezTo>
                  <a:cubicBezTo>
                    <a:pt x="366" y="525"/>
                    <a:pt x="439" y="427"/>
                    <a:pt x="543" y="365"/>
                  </a:cubicBezTo>
                  <a:cubicBezTo>
                    <a:pt x="613" y="323"/>
                    <a:pt x="693" y="299"/>
                    <a:pt x="773" y="299"/>
                  </a:cubicBezTo>
                  <a:close/>
                  <a:moveTo>
                    <a:pt x="769" y="1"/>
                  </a:moveTo>
                  <a:cubicBezTo>
                    <a:pt x="637" y="1"/>
                    <a:pt x="506" y="36"/>
                    <a:pt x="390" y="108"/>
                  </a:cubicBezTo>
                  <a:cubicBezTo>
                    <a:pt x="217" y="212"/>
                    <a:pt x="95" y="375"/>
                    <a:pt x="50" y="567"/>
                  </a:cubicBezTo>
                  <a:cubicBezTo>
                    <a:pt x="0" y="761"/>
                    <a:pt x="29" y="963"/>
                    <a:pt x="133" y="1134"/>
                  </a:cubicBezTo>
                  <a:cubicBezTo>
                    <a:pt x="234" y="1307"/>
                    <a:pt x="397" y="1426"/>
                    <a:pt x="592" y="1474"/>
                  </a:cubicBezTo>
                  <a:cubicBezTo>
                    <a:pt x="655" y="1492"/>
                    <a:pt x="714" y="1499"/>
                    <a:pt x="777" y="1499"/>
                  </a:cubicBezTo>
                  <a:cubicBezTo>
                    <a:pt x="909" y="1499"/>
                    <a:pt x="1041" y="1460"/>
                    <a:pt x="1159" y="1391"/>
                  </a:cubicBezTo>
                  <a:cubicBezTo>
                    <a:pt x="1330" y="1287"/>
                    <a:pt x="1452" y="1123"/>
                    <a:pt x="1500" y="928"/>
                  </a:cubicBezTo>
                  <a:cubicBezTo>
                    <a:pt x="1549" y="737"/>
                    <a:pt x="1518" y="535"/>
                    <a:pt x="1417" y="365"/>
                  </a:cubicBezTo>
                  <a:cubicBezTo>
                    <a:pt x="1312" y="191"/>
                    <a:pt x="1148" y="72"/>
                    <a:pt x="954" y="24"/>
                  </a:cubicBezTo>
                  <a:cubicBezTo>
                    <a:pt x="893" y="8"/>
                    <a:pt x="831" y="1"/>
                    <a:pt x="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 rot="900019">
              <a:off x="5277423" y="2077871"/>
              <a:ext cx="934436" cy="347229"/>
            </a:xfrm>
            <a:custGeom>
              <a:avLst/>
              <a:gdLst/>
              <a:ahLst/>
              <a:cxnLst/>
              <a:rect l="l" t="t" r="r" b="b"/>
              <a:pathLst>
                <a:path w="21990" h="8172" extrusionOk="0">
                  <a:moveTo>
                    <a:pt x="13944" y="0"/>
                  </a:moveTo>
                  <a:cubicBezTo>
                    <a:pt x="12454" y="0"/>
                    <a:pt x="10955" y="210"/>
                    <a:pt x="9482" y="632"/>
                  </a:cubicBezTo>
                  <a:cubicBezTo>
                    <a:pt x="8128" y="1021"/>
                    <a:pt x="6831" y="1585"/>
                    <a:pt x="5626" y="2305"/>
                  </a:cubicBezTo>
                  <a:cubicBezTo>
                    <a:pt x="3330" y="3686"/>
                    <a:pt x="1399" y="5635"/>
                    <a:pt x="42" y="7945"/>
                  </a:cubicBezTo>
                  <a:cubicBezTo>
                    <a:pt x="0" y="8018"/>
                    <a:pt x="25" y="8109"/>
                    <a:pt x="95" y="8150"/>
                  </a:cubicBezTo>
                  <a:cubicBezTo>
                    <a:pt x="119" y="8164"/>
                    <a:pt x="146" y="8171"/>
                    <a:pt x="171" y="8171"/>
                  </a:cubicBezTo>
                  <a:cubicBezTo>
                    <a:pt x="223" y="8171"/>
                    <a:pt x="272" y="8143"/>
                    <a:pt x="300" y="8098"/>
                  </a:cubicBezTo>
                  <a:cubicBezTo>
                    <a:pt x="1633" y="5830"/>
                    <a:pt x="3528" y="3916"/>
                    <a:pt x="5779" y="2563"/>
                  </a:cubicBezTo>
                  <a:cubicBezTo>
                    <a:pt x="6959" y="1853"/>
                    <a:pt x="8232" y="1300"/>
                    <a:pt x="9565" y="920"/>
                  </a:cubicBezTo>
                  <a:cubicBezTo>
                    <a:pt x="11011" y="505"/>
                    <a:pt x="12482" y="300"/>
                    <a:pt x="13944" y="300"/>
                  </a:cubicBezTo>
                  <a:cubicBezTo>
                    <a:pt x="16647" y="300"/>
                    <a:pt x="19320" y="1002"/>
                    <a:pt x="21745" y="2381"/>
                  </a:cubicBezTo>
                  <a:cubicBezTo>
                    <a:pt x="21770" y="2395"/>
                    <a:pt x="21796" y="2402"/>
                    <a:pt x="21821" y="2402"/>
                  </a:cubicBezTo>
                  <a:cubicBezTo>
                    <a:pt x="21873" y="2402"/>
                    <a:pt x="21923" y="2375"/>
                    <a:pt x="21951" y="2326"/>
                  </a:cubicBezTo>
                  <a:cubicBezTo>
                    <a:pt x="21989" y="2253"/>
                    <a:pt x="21965" y="2163"/>
                    <a:pt x="21891" y="2121"/>
                  </a:cubicBezTo>
                  <a:cubicBezTo>
                    <a:pt x="19423" y="716"/>
                    <a:pt x="16700" y="0"/>
                    <a:pt x="1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 rot="900019">
              <a:off x="5207240" y="2280333"/>
              <a:ext cx="64080" cy="63565"/>
            </a:xfrm>
            <a:custGeom>
              <a:avLst/>
              <a:gdLst/>
              <a:ahLst/>
              <a:cxnLst/>
              <a:rect l="l" t="t" r="r" b="b"/>
              <a:pathLst>
                <a:path w="1508" h="1496" extrusionOk="0">
                  <a:moveTo>
                    <a:pt x="756" y="299"/>
                  </a:moveTo>
                  <a:cubicBezTo>
                    <a:pt x="874" y="299"/>
                    <a:pt x="982" y="345"/>
                    <a:pt x="1069" y="425"/>
                  </a:cubicBezTo>
                  <a:cubicBezTo>
                    <a:pt x="1153" y="508"/>
                    <a:pt x="1201" y="619"/>
                    <a:pt x="1205" y="741"/>
                  </a:cubicBezTo>
                  <a:cubicBezTo>
                    <a:pt x="1208" y="860"/>
                    <a:pt x="1163" y="974"/>
                    <a:pt x="1079" y="1062"/>
                  </a:cubicBezTo>
                  <a:cubicBezTo>
                    <a:pt x="996" y="1145"/>
                    <a:pt x="885" y="1194"/>
                    <a:pt x="763" y="1197"/>
                  </a:cubicBezTo>
                  <a:cubicBezTo>
                    <a:pt x="755" y="1198"/>
                    <a:pt x="747" y="1198"/>
                    <a:pt x="739" y="1198"/>
                  </a:cubicBezTo>
                  <a:cubicBezTo>
                    <a:pt x="503" y="1198"/>
                    <a:pt x="310" y="995"/>
                    <a:pt x="307" y="755"/>
                  </a:cubicBezTo>
                  <a:cubicBezTo>
                    <a:pt x="304" y="508"/>
                    <a:pt x="501" y="303"/>
                    <a:pt x="749" y="299"/>
                  </a:cubicBezTo>
                  <a:close/>
                  <a:moveTo>
                    <a:pt x="769" y="0"/>
                  </a:moveTo>
                  <a:cubicBezTo>
                    <a:pt x="760" y="0"/>
                    <a:pt x="751" y="0"/>
                    <a:pt x="742" y="1"/>
                  </a:cubicBezTo>
                  <a:cubicBezTo>
                    <a:pt x="331" y="7"/>
                    <a:pt x="0" y="348"/>
                    <a:pt x="8" y="762"/>
                  </a:cubicBezTo>
                  <a:cubicBezTo>
                    <a:pt x="15" y="1170"/>
                    <a:pt x="349" y="1496"/>
                    <a:pt x="756" y="1496"/>
                  </a:cubicBezTo>
                  <a:lnTo>
                    <a:pt x="770" y="1496"/>
                  </a:lnTo>
                  <a:cubicBezTo>
                    <a:pt x="968" y="1493"/>
                    <a:pt x="1156" y="1412"/>
                    <a:pt x="1295" y="1266"/>
                  </a:cubicBezTo>
                  <a:cubicBezTo>
                    <a:pt x="1434" y="1124"/>
                    <a:pt x="1508" y="937"/>
                    <a:pt x="1503" y="734"/>
                  </a:cubicBezTo>
                  <a:cubicBezTo>
                    <a:pt x="1500" y="536"/>
                    <a:pt x="1420" y="348"/>
                    <a:pt x="1274" y="209"/>
                  </a:cubicBezTo>
                  <a:cubicBezTo>
                    <a:pt x="1138" y="76"/>
                    <a:pt x="957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 rot="900019">
              <a:off x="6442744" y="3113253"/>
              <a:ext cx="924493" cy="369197"/>
            </a:xfrm>
            <a:custGeom>
              <a:avLst/>
              <a:gdLst/>
              <a:ahLst/>
              <a:cxnLst/>
              <a:rect l="l" t="t" r="r" b="b"/>
              <a:pathLst>
                <a:path w="21756" h="8689" extrusionOk="0">
                  <a:moveTo>
                    <a:pt x="21585" y="0"/>
                  </a:moveTo>
                  <a:cubicBezTo>
                    <a:pt x="21533" y="0"/>
                    <a:pt x="21482" y="28"/>
                    <a:pt x="21453" y="78"/>
                  </a:cubicBezTo>
                  <a:cubicBezTo>
                    <a:pt x="19414" y="3860"/>
                    <a:pt x="16018" y="6594"/>
                    <a:pt x="11899" y="7773"/>
                  </a:cubicBezTo>
                  <a:cubicBezTo>
                    <a:pt x="10570" y="8156"/>
                    <a:pt x="9195" y="8361"/>
                    <a:pt x="7818" y="8386"/>
                  </a:cubicBezTo>
                  <a:cubicBezTo>
                    <a:pt x="7734" y="8387"/>
                    <a:pt x="7650" y="8388"/>
                    <a:pt x="7567" y="8388"/>
                  </a:cubicBezTo>
                  <a:cubicBezTo>
                    <a:pt x="5021" y="8388"/>
                    <a:pt x="2497" y="7773"/>
                    <a:pt x="240" y="6597"/>
                  </a:cubicBezTo>
                  <a:cubicBezTo>
                    <a:pt x="218" y="6585"/>
                    <a:pt x="194" y="6579"/>
                    <a:pt x="170" y="6579"/>
                  </a:cubicBezTo>
                  <a:cubicBezTo>
                    <a:pt x="117" y="6579"/>
                    <a:pt x="65" y="6609"/>
                    <a:pt x="39" y="6660"/>
                  </a:cubicBezTo>
                  <a:cubicBezTo>
                    <a:pt x="0" y="6733"/>
                    <a:pt x="28" y="6824"/>
                    <a:pt x="101" y="6862"/>
                  </a:cubicBezTo>
                  <a:cubicBezTo>
                    <a:pt x="2394" y="8059"/>
                    <a:pt x="4962" y="8688"/>
                    <a:pt x="7546" y="8688"/>
                  </a:cubicBezTo>
                  <a:cubicBezTo>
                    <a:pt x="7641" y="8688"/>
                    <a:pt x="7731" y="8685"/>
                    <a:pt x="7825" y="8685"/>
                  </a:cubicBezTo>
                  <a:cubicBezTo>
                    <a:pt x="9227" y="8661"/>
                    <a:pt x="10626" y="8452"/>
                    <a:pt x="11983" y="8062"/>
                  </a:cubicBezTo>
                  <a:cubicBezTo>
                    <a:pt x="16182" y="6858"/>
                    <a:pt x="19637" y="4072"/>
                    <a:pt x="21717" y="220"/>
                  </a:cubicBezTo>
                  <a:cubicBezTo>
                    <a:pt x="21755" y="147"/>
                    <a:pt x="21731" y="57"/>
                    <a:pt x="21658" y="19"/>
                  </a:cubicBezTo>
                  <a:cubicBezTo>
                    <a:pt x="21635" y="6"/>
                    <a:pt x="21610" y="0"/>
                    <a:pt x="21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 rot="900019">
              <a:off x="7347416" y="3233497"/>
              <a:ext cx="55624" cy="45209"/>
            </a:xfrm>
            <a:custGeom>
              <a:avLst/>
              <a:gdLst/>
              <a:ahLst/>
              <a:cxnLst/>
              <a:rect l="l" t="t" r="r" b="b"/>
              <a:pathLst>
                <a:path w="1309" h="1064" extrusionOk="0">
                  <a:moveTo>
                    <a:pt x="923" y="1"/>
                  </a:moveTo>
                  <a:cubicBezTo>
                    <a:pt x="911" y="1"/>
                    <a:pt x="899" y="2"/>
                    <a:pt x="888" y="5"/>
                  </a:cubicBezTo>
                  <a:lnTo>
                    <a:pt x="126" y="221"/>
                  </a:lnTo>
                  <a:cubicBezTo>
                    <a:pt x="46" y="242"/>
                    <a:pt x="1" y="325"/>
                    <a:pt x="22" y="405"/>
                  </a:cubicBezTo>
                  <a:cubicBezTo>
                    <a:pt x="39" y="472"/>
                    <a:pt x="100" y="515"/>
                    <a:pt x="166" y="515"/>
                  </a:cubicBezTo>
                  <a:cubicBezTo>
                    <a:pt x="179" y="515"/>
                    <a:pt x="192" y="513"/>
                    <a:pt x="205" y="510"/>
                  </a:cubicBezTo>
                  <a:lnTo>
                    <a:pt x="822" y="336"/>
                  </a:lnTo>
                  <a:lnTo>
                    <a:pt x="995" y="951"/>
                  </a:lnTo>
                  <a:cubicBezTo>
                    <a:pt x="1016" y="1018"/>
                    <a:pt x="1075" y="1063"/>
                    <a:pt x="1141" y="1063"/>
                  </a:cubicBezTo>
                  <a:cubicBezTo>
                    <a:pt x="1156" y="1063"/>
                    <a:pt x="1166" y="1060"/>
                    <a:pt x="1180" y="1056"/>
                  </a:cubicBezTo>
                  <a:cubicBezTo>
                    <a:pt x="1260" y="1032"/>
                    <a:pt x="1308" y="951"/>
                    <a:pt x="1284" y="872"/>
                  </a:cubicBezTo>
                  <a:lnTo>
                    <a:pt x="1072" y="110"/>
                  </a:lnTo>
                  <a:cubicBezTo>
                    <a:pt x="1061" y="71"/>
                    <a:pt x="1034" y="40"/>
                    <a:pt x="999" y="20"/>
                  </a:cubicBezTo>
                  <a:cubicBezTo>
                    <a:pt x="975" y="8"/>
                    <a:pt x="948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 rot="900019">
              <a:off x="6387900" y="3228522"/>
              <a:ext cx="65993" cy="63608"/>
            </a:xfrm>
            <a:custGeom>
              <a:avLst/>
              <a:gdLst/>
              <a:ahLst/>
              <a:cxnLst/>
              <a:rect l="l" t="t" r="r" b="b"/>
              <a:pathLst>
                <a:path w="1553" h="1497" extrusionOk="0">
                  <a:moveTo>
                    <a:pt x="776" y="300"/>
                  </a:moveTo>
                  <a:cubicBezTo>
                    <a:pt x="929" y="300"/>
                    <a:pt x="1079" y="377"/>
                    <a:pt x="1162" y="519"/>
                  </a:cubicBezTo>
                  <a:cubicBezTo>
                    <a:pt x="1225" y="620"/>
                    <a:pt x="1242" y="742"/>
                    <a:pt x="1211" y="857"/>
                  </a:cubicBezTo>
                  <a:cubicBezTo>
                    <a:pt x="1183" y="975"/>
                    <a:pt x="1110" y="1072"/>
                    <a:pt x="1009" y="1135"/>
                  </a:cubicBezTo>
                  <a:cubicBezTo>
                    <a:pt x="938" y="1176"/>
                    <a:pt x="858" y="1198"/>
                    <a:pt x="778" y="1198"/>
                  </a:cubicBezTo>
                  <a:cubicBezTo>
                    <a:pt x="742" y="1198"/>
                    <a:pt x="705" y="1194"/>
                    <a:pt x="669" y="1184"/>
                  </a:cubicBezTo>
                  <a:cubicBezTo>
                    <a:pt x="550" y="1156"/>
                    <a:pt x="452" y="1082"/>
                    <a:pt x="390" y="978"/>
                  </a:cubicBezTo>
                  <a:cubicBezTo>
                    <a:pt x="331" y="878"/>
                    <a:pt x="314" y="756"/>
                    <a:pt x="341" y="641"/>
                  </a:cubicBezTo>
                  <a:cubicBezTo>
                    <a:pt x="369" y="523"/>
                    <a:pt x="442" y="425"/>
                    <a:pt x="547" y="363"/>
                  </a:cubicBezTo>
                  <a:cubicBezTo>
                    <a:pt x="616" y="321"/>
                    <a:pt x="696" y="300"/>
                    <a:pt x="776" y="300"/>
                  </a:cubicBezTo>
                  <a:close/>
                  <a:moveTo>
                    <a:pt x="775" y="0"/>
                  </a:moveTo>
                  <a:cubicBezTo>
                    <a:pt x="644" y="0"/>
                    <a:pt x="511" y="35"/>
                    <a:pt x="390" y="109"/>
                  </a:cubicBezTo>
                  <a:cubicBezTo>
                    <a:pt x="219" y="210"/>
                    <a:pt x="98" y="373"/>
                    <a:pt x="49" y="568"/>
                  </a:cubicBezTo>
                  <a:cubicBezTo>
                    <a:pt x="1" y="763"/>
                    <a:pt x="32" y="965"/>
                    <a:pt x="136" y="1135"/>
                  </a:cubicBezTo>
                  <a:cubicBezTo>
                    <a:pt x="237" y="1305"/>
                    <a:pt x="401" y="1427"/>
                    <a:pt x="595" y="1476"/>
                  </a:cubicBezTo>
                  <a:cubicBezTo>
                    <a:pt x="655" y="1490"/>
                    <a:pt x="717" y="1497"/>
                    <a:pt x="776" y="1497"/>
                  </a:cubicBezTo>
                  <a:cubicBezTo>
                    <a:pt x="912" y="1497"/>
                    <a:pt x="1044" y="1462"/>
                    <a:pt x="1162" y="1389"/>
                  </a:cubicBezTo>
                  <a:cubicBezTo>
                    <a:pt x="1333" y="1288"/>
                    <a:pt x="1454" y="1124"/>
                    <a:pt x="1504" y="930"/>
                  </a:cubicBezTo>
                  <a:cubicBezTo>
                    <a:pt x="1552" y="735"/>
                    <a:pt x="1521" y="533"/>
                    <a:pt x="1417" y="363"/>
                  </a:cubicBezTo>
                  <a:cubicBezTo>
                    <a:pt x="1276" y="131"/>
                    <a:pt x="1029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 rot="900019">
              <a:off x="5356570" y="2437881"/>
              <a:ext cx="732634" cy="678780"/>
            </a:xfrm>
            <a:custGeom>
              <a:avLst/>
              <a:gdLst/>
              <a:ahLst/>
              <a:cxnLst/>
              <a:rect l="l" t="t" r="r" b="b"/>
              <a:pathLst>
                <a:path w="17241" h="15975" extrusionOk="0">
                  <a:moveTo>
                    <a:pt x="8998" y="1"/>
                  </a:moveTo>
                  <a:cubicBezTo>
                    <a:pt x="8073" y="1"/>
                    <a:pt x="7157" y="164"/>
                    <a:pt x="6281" y="485"/>
                  </a:cubicBezTo>
                  <a:cubicBezTo>
                    <a:pt x="2144" y="1991"/>
                    <a:pt x="1" y="6580"/>
                    <a:pt x="1507" y="10720"/>
                  </a:cubicBezTo>
                  <a:cubicBezTo>
                    <a:pt x="2652" y="13862"/>
                    <a:pt x="5672" y="15974"/>
                    <a:pt x="9022" y="15974"/>
                  </a:cubicBezTo>
                  <a:cubicBezTo>
                    <a:pt x="9947" y="15974"/>
                    <a:pt x="10862" y="15811"/>
                    <a:pt x="11742" y="15490"/>
                  </a:cubicBezTo>
                  <a:cubicBezTo>
                    <a:pt x="13740" y="14763"/>
                    <a:pt x="15340" y="13295"/>
                    <a:pt x="16241" y="11361"/>
                  </a:cubicBezTo>
                  <a:cubicBezTo>
                    <a:pt x="17146" y="9423"/>
                    <a:pt x="17240" y="7255"/>
                    <a:pt x="16513" y="5258"/>
                  </a:cubicBezTo>
                  <a:cubicBezTo>
                    <a:pt x="15368" y="2113"/>
                    <a:pt x="12348" y="1"/>
                    <a:pt x="8998" y="1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 rot="900019">
              <a:off x="6515337" y="2434032"/>
              <a:ext cx="732549" cy="678610"/>
            </a:xfrm>
            <a:custGeom>
              <a:avLst/>
              <a:gdLst/>
              <a:ahLst/>
              <a:cxnLst/>
              <a:rect l="l" t="t" r="r" b="b"/>
              <a:pathLst>
                <a:path w="17239" h="15971" extrusionOk="0">
                  <a:moveTo>
                    <a:pt x="8997" y="1"/>
                  </a:moveTo>
                  <a:cubicBezTo>
                    <a:pt x="8071" y="1"/>
                    <a:pt x="7156" y="161"/>
                    <a:pt x="6276" y="481"/>
                  </a:cubicBezTo>
                  <a:cubicBezTo>
                    <a:pt x="2140" y="1987"/>
                    <a:pt x="0" y="6580"/>
                    <a:pt x="1503" y="10716"/>
                  </a:cubicBezTo>
                  <a:cubicBezTo>
                    <a:pt x="2647" y="13858"/>
                    <a:pt x="5668" y="15970"/>
                    <a:pt x="9018" y="15970"/>
                  </a:cubicBezTo>
                  <a:cubicBezTo>
                    <a:pt x="9944" y="15970"/>
                    <a:pt x="10859" y="15806"/>
                    <a:pt x="11739" y="15487"/>
                  </a:cubicBezTo>
                  <a:cubicBezTo>
                    <a:pt x="13739" y="14759"/>
                    <a:pt x="15336" y="13295"/>
                    <a:pt x="16241" y="11357"/>
                  </a:cubicBezTo>
                  <a:cubicBezTo>
                    <a:pt x="17142" y="9422"/>
                    <a:pt x="17239" y="7255"/>
                    <a:pt x="16512" y="5255"/>
                  </a:cubicBezTo>
                  <a:cubicBezTo>
                    <a:pt x="15368" y="2112"/>
                    <a:pt x="12348" y="1"/>
                    <a:pt x="8997" y="1"/>
                  </a:cubicBezTo>
                  <a:close/>
                </a:path>
              </a:pathLst>
            </a:custGeom>
            <a:solidFill>
              <a:srgbClr val="997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38" name="Google Shape;1638;p45"/>
          <p:cNvSpPr txBox="1"/>
          <p:nvPr/>
        </p:nvSpPr>
        <p:spPr>
          <a:xfrm>
            <a:off x="2567213" y="1395475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Research about diabetes,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What factors are important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39" name="Google Shape;1639;p45"/>
          <p:cNvSpPr txBox="1"/>
          <p:nvPr/>
        </p:nvSpPr>
        <p:spPr>
          <a:xfrm>
            <a:off x="4864888" y="138205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Creating combination of features, finding what are the most important</a:t>
            </a:r>
            <a:endParaRPr sz="1100" dirty="0">
              <a:solidFill>
                <a:schemeClr val="dk1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79" name="Google Shape;1679;p45"/>
          <p:cNvSpPr txBox="1"/>
          <p:nvPr/>
        </p:nvSpPr>
        <p:spPr>
          <a:xfrm>
            <a:off x="1412300" y="39298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sz="1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0" name="Google Shape;1680;p45"/>
          <p:cNvSpPr txBox="1"/>
          <p:nvPr/>
        </p:nvSpPr>
        <p:spPr>
          <a:xfrm>
            <a:off x="3719238" y="39298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MODELS</a:t>
            </a:r>
            <a:endParaRPr sz="1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1" name="Google Shape;1681;p45"/>
          <p:cNvSpPr txBox="1"/>
          <p:nvPr/>
        </p:nvSpPr>
        <p:spPr>
          <a:xfrm>
            <a:off x="6046987" y="392980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VERIFY</a:t>
            </a:r>
            <a:endParaRPr sz="1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2" name="Google Shape;1682;p45"/>
          <p:cNvSpPr txBox="1"/>
          <p:nvPr/>
        </p:nvSpPr>
        <p:spPr>
          <a:xfrm>
            <a:off x="2567213" y="813550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RESEARCH</a:t>
            </a:r>
            <a:endParaRPr sz="1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3" name="Google Shape;1683;p45"/>
          <p:cNvSpPr txBox="1"/>
          <p:nvPr/>
        </p:nvSpPr>
        <p:spPr>
          <a:xfrm>
            <a:off x="4864888" y="800125"/>
            <a:ext cx="1716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COMBINATION</a:t>
            </a:r>
            <a:endParaRPr sz="1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4" name="Google Shape;1684;p4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grpSp>
        <p:nvGrpSpPr>
          <p:cNvPr id="87" name="Google Shape;7060;p65">
            <a:extLst>
              <a:ext uri="{FF2B5EF4-FFF2-40B4-BE49-F238E27FC236}">
                <a16:creationId xmlns:a16="http://schemas.microsoft.com/office/drawing/2014/main" id="{EC163C04-CB61-406E-8089-B16D9B7DA509}"/>
              </a:ext>
            </a:extLst>
          </p:cNvPr>
          <p:cNvGrpSpPr/>
          <p:nvPr/>
        </p:nvGrpSpPr>
        <p:grpSpPr>
          <a:xfrm>
            <a:off x="2075987" y="2572078"/>
            <a:ext cx="309548" cy="371544"/>
            <a:chOff x="2765123" y="1514278"/>
            <a:chExt cx="309548" cy="371544"/>
          </a:xfrm>
          <a:solidFill>
            <a:srgbClr val="434343"/>
          </a:solidFill>
        </p:grpSpPr>
        <p:sp>
          <p:nvSpPr>
            <p:cNvPr id="88" name="Google Shape;7061;p65">
              <a:extLst>
                <a:ext uri="{FF2B5EF4-FFF2-40B4-BE49-F238E27FC236}">
                  <a16:creationId xmlns:a16="http://schemas.microsoft.com/office/drawing/2014/main" id="{4C1D9CB8-A3E9-4C24-B137-02286E4C370E}"/>
                </a:ext>
              </a:extLst>
            </p:cNvPr>
            <p:cNvSpPr/>
            <p:nvPr/>
          </p:nvSpPr>
          <p:spPr>
            <a:xfrm>
              <a:off x="2765123" y="1514278"/>
              <a:ext cx="309548" cy="371544"/>
            </a:xfrm>
            <a:custGeom>
              <a:avLst/>
              <a:gdLst/>
              <a:ahLst/>
              <a:cxnLst/>
              <a:rect l="l" t="t" r="r" b="b"/>
              <a:pathLst>
                <a:path w="11469" h="13766" extrusionOk="0">
                  <a:moveTo>
                    <a:pt x="9169" y="737"/>
                  </a:moveTo>
                  <a:lnTo>
                    <a:pt x="10732" y="2300"/>
                  </a:lnTo>
                  <a:lnTo>
                    <a:pt x="9414" y="2300"/>
                  </a:lnTo>
                  <a:cubicBezTo>
                    <a:pt x="9279" y="2300"/>
                    <a:pt x="9169" y="2189"/>
                    <a:pt x="9169" y="2055"/>
                  </a:cubicBezTo>
                  <a:lnTo>
                    <a:pt x="9169" y="737"/>
                  </a:lnTo>
                  <a:close/>
                  <a:moveTo>
                    <a:pt x="6884" y="8943"/>
                  </a:moveTo>
                  <a:cubicBezTo>
                    <a:pt x="7018" y="8943"/>
                    <a:pt x="7128" y="9053"/>
                    <a:pt x="7128" y="9186"/>
                  </a:cubicBezTo>
                  <a:lnTo>
                    <a:pt x="7128" y="11486"/>
                  </a:lnTo>
                  <a:cubicBezTo>
                    <a:pt x="7128" y="11621"/>
                    <a:pt x="7018" y="11731"/>
                    <a:pt x="6884" y="11731"/>
                  </a:cubicBezTo>
                  <a:lnTo>
                    <a:pt x="673" y="11731"/>
                  </a:lnTo>
                  <a:cubicBezTo>
                    <a:pt x="540" y="11731"/>
                    <a:pt x="429" y="11621"/>
                    <a:pt x="429" y="11486"/>
                  </a:cubicBezTo>
                  <a:lnTo>
                    <a:pt x="429" y="9186"/>
                  </a:lnTo>
                  <a:cubicBezTo>
                    <a:pt x="429" y="9053"/>
                    <a:pt x="540" y="8943"/>
                    <a:pt x="673" y="8943"/>
                  </a:cubicBezTo>
                  <a:close/>
                  <a:moveTo>
                    <a:pt x="8738" y="436"/>
                  </a:moveTo>
                  <a:lnTo>
                    <a:pt x="8738" y="2061"/>
                  </a:lnTo>
                  <a:cubicBezTo>
                    <a:pt x="8738" y="2433"/>
                    <a:pt x="9042" y="2736"/>
                    <a:pt x="9414" y="2736"/>
                  </a:cubicBezTo>
                  <a:lnTo>
                    <a:pt x="11038" y="2736"/>
                  </a:lnTo>
                  <a:lnTo>
                    <a:pt x="11038" y="13097"/>
                  </a:lnTo>
                  <a:cubicBezTo>
                    <a:pt x="11038" y="13230"/>
                    <a:pt x="10928" y="13340"/>
                    <a:pt x="10794" y="13340"/>
                  </a:cubicBezTo>
                  <a:lnTo>
                    <a:pt x="2054" y="13340"/>
                  </a:lnTo>
                  <a:cubicBezTo>
                    <a:pt x="1920" y="13340"/>
                    <a:pt x="1810" y="13230"/>
                    <a:pt x="1810" y="13097"/>
                  </a:cubicBezTo>
                  <a:lnTo>
                    <a:pt x="1810" y="12163"/>
                  </a:lnTo>
                  <a:lnTo>
                    <a:pt x="6884" y="12163"/>
                  </a:lnTo>
                  <a:cubicBezTo>
                    <a:pt x="7257" y="12163"/>
                    <a:pt x="7558" y="11859"/>
                    <a:pt x="7558" y="11487"/>
                  </a:cubicBezTo>
                  <a:lnTo>
                    <a:pt x="7558" y="9189"/>
                  </a:lnTo>
                  <a:cubicBezTo>
                    <a:pt x="7558" y="8816"/>
                    <a:pt x="7254" y="8513"/>
                    <a:pt x="6884" y="8513"/>
                  </a:cubicBezTo>
                  <a:lnTo>
                    <a:pt x="1810" y="8513"/>
                  </a:lnTo>
                  <a:lnTo>
                    <a:pt x="1810" y="681"/>
                  </a:lnTo>
                  <a:cubicBezTo>
                    <a:pt x="1810" y="546"/>
                    <a:pt x="1920" y="436"/>
                    <a:pt x="2054" y="436"/>
                  </a:cubicBezTo>
                  <a:close/>
                  <a:moveTo>
                    <a:pt x="2054" y="0"/>
                  </a:moveTo>
                  <a:cubicBezTo>
                    <a:pt x="1681" y="0"/>
                    <a:pt x="1380" y="304"/>
                    <a:pt x="1380" y="675"/>
                  </a:cubicBezTo>
                  <a:lnTo>
                    <a:pt x="1380" y="8508"/>
                  </a:lnTo>
                  <a:lnTo>
                    <a:pt x="675" y="8508"/>
                  </a:lnTo>
                  <a:cubicBezTo>
                    <a:pt x="303" y="8508"/>
                    <a:pt x="0" y="8811"/>
                    <a:pt x="0" y="9183"/>
                  </a:cubicBezTo>
                  <a:lnTo>
                    <a:pt x="0" y="11482"/>
                  </a:lnTo>
                  <a:cubicBezTo>
                    <a:pt x="0" y="11855"/>
                    <a:pt x="304" y="12158"/>
                    <a:pt x="675" y="12158"/>
                  </a:cubicBezTo>
                  <a:lnTo>
                    <a:pt x="1380" y="12158"/>
                  </a:lnTo>
                  <a:lnTo>
                    <a:pt x="1380" y="13091"/>
                  </a:lnTo>
                  <a:cubicBezTo>
                    <a:pt x="1380" y="13463"/>
                    <a:pt x="1684" y="13766"/>
                    <a:pt x="2054" y="13766"/>
                  </a:cubicBezTo>
                  <a:lnTo>
                    <a:pt x="10794" y="13766"/>
                  </a:lnTo>
                  <a:cubicBezTo>
                    <a:pt x="11166" y="13766"/>
                    <a:pt x="11469" y="13462"/>
                    <a:pt x="11469" y="13091"/>
                  </a:cubicBezTo>
                  <a:lnTo>
                    <a:pt x="11469" y="2517"/>
                  </a:lnTo>
                  <a:cubicBezTo>
                    <a:pt x="11469" y="2459"/>
                    <a:pt x="11447" y="2404"/>
                    <a:pt x="11405" y="2362"/>
                  </a:cubicBezTo>
                  <a:lnTo>
                    <a:pt x="9105" y="64"/>
                  </a:lnTo>
                  <a:cubicBezTo>
                    <a:pt x="9066" y="23"/>
                    <a:pt x="9010" y="0"/>
                    <a:pt x="895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7062;p65">
              <a:extLst>
                <a:ext uri="{FF2B5EF4-FFF2-40B4-BE49-F238E27FC236}">
                  <a16:creationId xmlns:a16="http://schemas.microsoft.com/office/drawing/2014/main" id="{F3A544BB-ABDD-4106-A9D6-75C89DCB3338}"/>
                </a:ext>
              </a:extLst>
            </p:cNvPr>
            <p:cNvSpPr/>
            <p:nvPr/>
          </p:nvSpPr>
          <p:spPr>
            <a:xfrm>
              <a:off x="2789252" y="1768739"/>
              <a:ext cx="50120" cy="48960"/>
            </a:xfrm>
            <a:custGeom>
              <a:avLst/>
              <a:gdLst/>
              <a:ahLst/>
              <a:cxnLst/>
              <a:rect l="l" t="t" r="r" b="b"/>
              <a:pathLst>
                <a:path w="1857" h="1814" extrusionOk="0">
                  <a:moveTo>
                    <a:pt x="238" y="1"/>
                  </a:moveTo>
                  <a:cubicBezTo>
                    <a:pt x="183" y="1"/>
                    <a:pt x="128" y="22"/>
                    <a:pt x="85" y="64"/>
                  </a:cubicBezTo>
                  <a:cubicBezTo>
                    <a:pt x="1" y="149"/>
                    <a:pt x="1" y="285"/>
                    <a:pt x="85" y="370"/>
                  </a:cubicBezTo>
                  <a:lnTo>
                    <a:pt x="623" y="907"/>
                  </a:lnTo>
                  <a:lnTo>
                    <a:pt x="85" y="1444"/>
                  </a:lnTo>
                  <a:cubicBezTo>
                    <a:pt x="1" y="1530"/>
                    <a:pt x="1" y="1666"/>
                    <a:pt x="85" y="1751"/>
                  </a:cubicBezTo>
                  <a:cubicBezTo>
                    <a:pt x="127" y="1792"/>
                    <a:pt x="183" y="1813"/>
                    <a:pt x="237" y="1813"/>
                  </a:cubicBezTo>
                  <a:cubicBezTo>
                    <a:pt x="292" y="1813"/>
                    <a:pt x="348" y="1792"/>
                    <a:pt x="389" y="1751"/>
                  </a:cubicBezTo>
                  <a:lnTo>
                    <a:pt x="927" y="1213"/>
                  </a:lnTo>
                  <a:lnTo>
                    <a:pt x="1464" y="1751"/>
                  </a:lnTo>
                  <a:cubicBezTo>
                    <a:pt x="1506" y="1792"/>
                    <a:pt x="1561" y="1813"/>
                    <a:pt x="1616" y="1813"/>
                  </a:cubicBezTo>
                  <a:cubicBezTo>
                    <a:pt x="1670" y="1813"/>
                    <a:pt x="1726" y="1792"/>
                    <a:pt x="1768" y="1751"/>
                  </a:cubicBezTo>
                  <a:cubicBezTo>
                    <a:pt x="1852" y="1666"/>
                    <a:pt x="1852" y="1530"/>
                    <a:pt x="1768" y="1444"/>
                  </a:cubicBezTo>
                  <a:lnTo>
                    <a:pt x="1234" y="907"/>
                  </a:lnTo>
                  <a:lnTo>
                    <a:pt x="1771" y="370"/>
                  </a:lnTo>
                  <a:cubicBezTo>
                    <a:pt x="1856" y="285"/>
                    <a:pt x="1856" y="149"/>
                    <a:pt x="1771" y="64"/>
                  </a:cubicBezTo>
                  <a:cubicBezTo>
                    <a:pt x="1729" y="22"/>
                    <a:pt x="1674" y="1"/>
                    <a:pt x="1619" y="1"/>
                  </a:cubicBezTo>
                  <a:cubicBezTo>
                    <a:pt x="1564" y="1"/>
                    <a:pt x="1508" y="22"/>
                    <a:pt x="1466" y="64"/>
                  </a:cubicBezTo>
                  <a:lnTo>
                    <a:pt x="929" y="602"/>
                  </a:lnTo>
                  <a:lnTo>
                    <a:pt x="392" y="64"/>
                  </a:lnTo>
                  <a:cubicBezTo>
                    <a:pt x="349" y="22"/>
                    <a:pt x="294" y="1"/>
                    <a:pt x="23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063;p65">
              <a:extLst>
                <a:ext uri="{FF2B5EF4-FFF2-40B4-BE49-F238E27FC236}">
                  <a16:creationId xmlns:a16="http://schemas.microsoft.com/office/drawing/2014/main" id="{29A54E7A-5D9A-4A9E-A6C2-F21D561473EC}"/>
                </a:ext>
              </a:extLst>
            </p:cNvPr>
            <p:cNvSpPr/>
            <p:nvPr/>
          </p:nvSpPr>
          <p:spPr>
            <a:xfrm>
              <a:off x="2852004" y="1768766"/>
              <a:ext cx="42671" cy="48879"/>
            </a:xfrm>
            <a:custGeom>
              <a:avLst/>
              <a:gdLst/>
              <a:ahLst/>
              <a:cxnLst/>
              <a:rect l="l" t="t" r="r" b="b"/>
              <a:pathLst>
                <a:path w="1581" h="1811" extrusionOk="0">
                  <a:moveTo>
                    <a:pt x="214" y="0"/>
                  </a:moveTo>
                  <a:cubicBezTo>
                    <a:pt x="96" y="0"/>
                    <a:pt x="0" y="96"/>
                    <a:pt x="0" y="216"/>
                  </a:cubicBezTo>
                  <a:lnTo>
                    <a:pt x="0" y="1595"/>
                  </a:lnTo>
                  <a:cubicBezTo>
                    <a:pt x="0" y="1715"/>
                    <a:pt x="96" y="1811"/>
                    <a:pt x="214" y="1811"/>
                  </a:cubicBezTo>
                  <a:lnTo>
                    <a:pt x="1367" y="1811"/>
                  </a:lnTo>
                  <a:cubicBezTo>
                    <a:pt x="1485" y="1811"/>
                    <a:pt x="1581" y="1715"/>
                    <a:pt x="1581" y="1595"/>
                  </a:cubicBezTo>
                  <a:cubicBezTo>
                    <a:pt x="1581" y="1478"/>
                    <a:pt x="1484" y="1381"/>
                    <a:pt x="1364" y="1381"/>
                  </a:cubicBezTo>
                  <a:lnTo>
                    <a:pt x="430" y="1381"/>
                  </a:lnTo>
                  <a:lnTo>
                    <a:pt x="430" y="216"/>
                  </a:lnTo>
                  <a:cubicBezTo>
                    <a:pt x="430" y="96"/>
                    <a:pt x="335" y="0"/>
                    <a:pt x="21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064;p65">
              <a:extLst>
                <a:ext uri="{FF2B5EF4-FFF2-40B4-BE49-F238E27FC236}">
                  <a16:creationId xmlns:a16="http://schemas.microsoft.com/office/drawing/2014/main" id="{937921A2-C9A3-482D-AA79-B544C86E2FBF}"/>
                </a:ext>
              </a:extLst>
            </p:cNvPr>
            <p:cNvSpPr/>
            <p:nvPr/>
          </p:nvSpPr>
          <p:spPr>
            <a:xfrm>
              <a:off x="2900748" y="1768847"/>
              <a:ext cx="44399" cy="48852"/>
            </a:xfrm>
            <a:custGeom>
              <a:avLst/>
              <a:gdLst/>
              <a:ahLst/>
              <a:cxnLst/>
              <a:rect l="l" t="t" r="r" b="b"/>
              <a:pathLst>
                <a:path w="1645" h="1810" extrusionOk="0">
                  <a:moveTo>
                    <a:pt x="823" y="0"/>
                  </a:moveTo>
                  <a:cubicBezTo>
                    <a:pt x="372" y="0"/>
                    <a:pt x="32" y="223"/>
                    <a:pt x="32" y="518"/>
                  </a:cubicBezTo>
                  <a:cubicBezTo>
                    <a:pt x="32" y="931"/>
                    <a:pt x="477" y="1042"/>
                    <a:pt x="770" y="1115"/>
                  </a:cubicBezTo>
                  <a:cubicBezTo>
                    <a:pt x="1021" y="1178"/>
                    <a:pt x="1158" y="1235"/>
                    <a:pt x="1179" y="1281"/>
                  </a:cubicBezTo>
                  <a:cubicBezTo>
                    <a:pt x="1145" y="1316"/>
                    <a:pt x="1018" y="1380"/>
                    <a:pt x="823" y="1380"/>
                  </a:cubicBezTo>
                  <a:cubicBezTo>
                    <a:pt x="605" y="1380"/>
                    <a:pt x="467" y="1306"/>
                    <a:pt x="443" y="1272"/>
                  </a:cubicBezTo>
                  <a:cubicBezTo>
                    <a:pt x="407" y="1195"/>
                    <a:pt x="329" y="1150"/>
                    <a:pt x="248" y="1150"/>
                  </a:cubicBezTo>
                  <a:cubicBezTo>
                    <a:pt x="218" y="1150"/>
                    <a:pt x="187" y="1156"/>
                    <a:pt x="157" y="1170"/>
                  </a:cubicBezTo>
                  <a:cubicBezTo>
                    <a:pt x="48" y="1220"/>
                    <a:pt x="0" y="1349"/>
                    <a:pt x="53" y="1455"/>
                  </a:cubicBezTo>
                  <a:cubicBezTo>
                    <a:pt x="165" y="1699"/>
                    <a:pt x="520" y="1809"/>
                    <a:pt x="823" y="1809"/>
                  </a:cubicBezTo>
                  <a:cubicBezTo>
                    <a:pt x="1273" y="1809"/>
                    <a:pt x="1613" y="1588"/>
                    <a:pt x="1613" y="1293"/>
                  </a:cubicBezTo>
                  <a:cubicBezTo>
                    <a:pt x="1616" y="880"/>
                    <a:pt x="1170" y="767"/>
                    <a:pt x="875" y="695"/>
                  </a:cubicBezTo>
                  <a:cubicBezTo>
                    <a:pt x="624" y="633"/>
                    <a:pt x="487" y="576"/>
                    <a:pt x="467" y="529"/>
                  </a:cubicBezTo>
                  <a:cubicBezTo>
                    <a:pt x="500" y="494"/>
                    <a:pt x="627" y="432"/>
                    <a:pt x="823" y="432"/>
                  </a:cubicBezTo>
                  <a:cubicBezTo>
                    <a:pt x="1040" y="432"/>
                    <a:pt x="1179" y="505"/>
                    <a:pt x="1202" y="539"/>
                  </a:cubicBezTo>
                  <a:cubicBezTo>
                    <a:pt x="1239" y="616"/>
                    <a:pt x="1316" y="661"/>
                    <a:pt x="1398" y="661"/>
                  </a:cubicBezTo>
                  <a:cubicBezTo>
                    <a:pt x="1428" y="661"/>
                    <a:pt x="1459" y="655"/>
                    <a:pt x="1488" y="641"/>
                  </a:cubicBezTo>
                  <a:cubicBezTo>
                    <a:pt x="1597" y="591"/>
                    <a:pt x="1645" y="462"/>
                    <a:pt x="1593" y="355"/>
                  </a:cubicBezTo>
                  <a:cubicBezTo>
                    <a:pt x="1480" y="112"/>
                    <a:pt x="1125" y="0"/>
                    <a:pt x="82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065;p65">
              <a:extLst>
                <a:ext uri="{FF2B5EF4-FFF2-40B4-BE49-F238E27FC236}">
                  <a16:creationId xmlns:a16="http://schemas.microsoft.com/office/drawing/2014/main" id="{08511DFA-B58A-4455-ADF8-99624BA661FE}"/>
                </a:ext>
              </a:extLst>
            </p:cNvPr>
            <p:cNvSpPr/>
            <p:nvPr/>
          </p:nvSpPr>
          <p:spPr>
            <a:xfrm>
              <a:off x="2858211" y="1607393"/>
              <a:ext cx="160617" cy="104721"/>
            </a:xfrm>
            <a:custGeom>
              <a:avLst/>
              <a:gdLst/>
              <a:ahLst/>
              <a:cxnLst/>
              <a:rect l="l" t="t" r="r" b="b"/>
              <a:pathLst>
                <a:path w="5951" h="3880" extrusionOk="0">
                  <a:moveTo>
                    <a:pt x="1840" y="432"/>
                  </a:moveTo>
                  <a:lnTo>
                    <a:pt x="1840" y="1151"/>
                  </a:lnTo>
                  <a:lnTo>
                    <a:pt x="430" y="1151"/>
                  </a:lnTo>
                  <a:lnTo>
                    <a:pt x="430" y="677"/>
                  </a:lnTo>
                  <a:cubicBezTo>
                    <a:pt x="430" y="543"/>
                    <a:pt x="540" y="432"/>
                    <a:pt x="675" y="432"/>
                  </a:cubicBezTo>
                  <a:close/>
                  <a:moveTo>
                    <a:pt x="3679" y="432"/>
                  </a:moveTo>
                  <a:lnTo>
                    <a:pt x="3679" y="1151"/>
                  </a:lnTo>
                  <a:lnTo>
                    <a:pt x="2270" y="1151"/>
                  </a:lnTo>
                  <a:lnTo>
                    <a:pt x="2270" y="432"/>
                  </a:lnTo>
                  <a:close/>
                  <a:moveTo>
                    <a:pt x="5276" y="432"/>
                  </a:moveTo>
                  <a:cubicBezTo>
                    <a:pt x="5409" y="432"/>
                    <a:pt x="5519" y="543"/>
                    <a:pt x="5519" y="677"/>
                  </a:cubicBezTo>
                  <a:lnTo>
                    <a:pt x="5519" y="1151"/>
                  </a:lnTo>
                  <a:lnTo>
                    <a:pt x="4111" y="1151"/>
                  </a:lnTo>
                  <a:lnTo>
                    <a:pt x="4111" y="432"/>
                  </a:lnTo>
                  <a:close/>
                  <a:moveTo>
                    <a:pt x="1840" y="1581"/>
                  </a:moveTo>
                  <a:lnTo>
                    <a:pt x="1840" y="2302"/>
                  </a:lnTo>
                  <a:lnTo>
                    <a:pt x="430" y="2302"/>
                  </a:lnTo>
                  <a:lnTo>
                    <a:pt x="430" y="1581"/>
                  </a:lnTo>
                  <a:close/>
                  <a:moveTo>
                    <a:pt x="3679" y="1581"/>
                  </a:moveTo>
                  <a:lnTo>
                    <a:pt x="3679" y="2302"/>
                  </a:lnTo>
                  <a:lnTo>
                    <a:pt x="2270" y="2302"/>
                  </a:lnTo>
                  <a:lnTo>
                    <a:pt x="2270" y="1581"/>
                  </a:lnTo>
                  <a:close/>
                  <a:moveTo>
                    <a:pt x="5519" y="1581"/>
                  </a:moveTo>
                  <a:lnTo>
                    <a:pt x="5519" y="2302"/>
                  </a:lnTo>
                  <a:lnTo>
                    <a:pt x="4111" y="2302"/>
                  </a:lnTo>
                  <a:lnTo>
                    <a:pt x="4111" y="1581"/>
                  </a:lnTo>
                  <a:close/>
                  <a:moveTo>
                    <a:pt x="1840" y="2732"/>
                  </a:moveTo>
                  <a:lnTo>
                    <a:pt x="1840" y="3450"/>
                  </a:lnTo>
                  <a:lnTo>
                    <a:pt x="675" y="3450"/>
                  </a:lnTo>
                  <a:cubicBezTo>
                    <a:pt x="540" y="3450"/>
                    <a:pt x="430" y="3340"/>
                    <a:pt x="430" y="3206"/>
                  </a:cubicBezTo>
                  <a:lnTo>
                    <a:pt x="430" y="2732"/>
                  </a:lnTo>
                  <a:close/>
                  <a:moveTo>
                    <a:pt x="3679" y="2732"/>
                  </a:moveTo>
                  <a:lnTo>
                    <a:pt x="3679" y="3450"/>
                  </a:lnTo>
                  <a:lnTo>
                    <a:pt x="2270" y="3450"/>
                  </a:lnTo>
                  <a:lnTo>
                    <a:pt x="2270" y="2732"/>
                  </a:lnTo>
                  <a:close/>
                  <a:moveTo>
                    <a:pt x="5519" y="2732"/>
                  </a:moveTo>
                  <a:lnTo>
                    <a:pt x="5519" y="3206"/>
                  </a:lnTo>
                  <a:cubicBezTo>
                    <a:pt x="5519" y="3340"/>
                    <a:pt x="5409" y="3450"/>
                    <a:pt x="5276" y="3450"/>
                  </a:cubicBezTo>
                  <a:lnTo>
                    <a:pt x="4111" y="3450"/>
                  </a:lnTo>
                  <a:lnTo>
                    <a:pt x="4111" y="2732"/>
                  </a:lnTo>
                  <a:close/>
                  <a:moveTo>
                    <a:pt x="675" y="1"/>
                  </a:moveTo>
                  <a:cubicBezTo>
                    <a:pt x="301" y="1"/>
                    <a:pt x="0" y="305"/>
                    <a:pt x="0" y="675"/>
                  </a:cubicBezTo>
                  <a:lnTo>
                    <a:pt x="0" y="3204"/>
                  </a:lnTo>
                  <a:cubicBezTo>
                    <a:pt x="0" y="3577"/>
                    <a:pt x="304" y="3879"/>
                    <a:pt x="675" y="3879"/>
                  </a:cubicBezTo>
                  <a:lnTo>
                    <a:pt x="5276" y="3879"/>
                  </a:lnTo>
                  <a:cubicBezTo>
                    <a:pt x="5648" y="3879"/>
                    <a:pt x="5950" y="3575"/>
                    <a:pt x="5950" y="3204"/>
                  </a:cubicBezTo>
                  <a:lnTo>
                    <a:pt x="5950" y="677"/>
                  </a:lnTo>
                  <a:cubicBezTo>
                    <a:pt x="5950" y="305"/>
                    <a:pt x="5648" y="1"/>
                    <a:pt x="527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22;p71">
            <a:extLst>
              <a:ext uri="{FF2B5EF4-FFF2-40B4-BE49-F238E27FC236}">
                <a16:creationId xmlns:a16="http://schemas.microsoft.com/office/drawing/2014/main" id="{E5FB3371-0225-4A5A-AFC1-92F5D70FBD13}"/>
              </a:ext>
            </a:extLst>
          </p:cNvPr>
          <p:cNvSpPr/>
          <p:nvPr/>
        </p:nvSpPr>
        <p:spPr>
          <a:xfrm>
            <a:off x="3252739" y="2623845"/>
            <a:ext cx="334010" cy="297513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434343"/>
          </a:solidFill>
          <a:ln>
            <a:solidFill>
              <a:srgbClr val="43434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6963;p65">
            <a:extLst>
              <a:ext uri="{FF2B5EF4-FFF2-40B4-BE49-F238E27FC236}">
                <a16:creationId xmlns:a16="http://schemas.microsoft.com/office/drawing/2014/main" id="{380D3006-68F3-4696-B7F7-3CAC10704E8B}"/>
              </a:ext>
            </a:extLst>
          </p:cNvPr>
          <p:cNvGrpSpPr/>
          <p:nvPr/>
        </p:nvGrpSpPr>
        <p:grpSpPr>
          <a:xfrm>
            <a:off x="4376833" y="2626492"/>
            <a:ext cx="371706" cy="272329"/>
            <a:chOff x="6392471" y="1563912"/>
            <a:chExt cx="371706" cy="272329"/>
          </a:xfrm>
          <a:solidFill>
            <a:srgbClr val="434343"/>
          </a:solidFill>
        </p:grpSpPr>
        <p:sp>
          <p:nvSpPr>
            <p:cNvPr id="95" name="Google Shape;6964;p65">
              <a:extLst>
                <a:ext uri="{FF2B5EF4-FFF2-40B4-BE49-F238E27FC236}">
                  <a16:creationId xmlns:a16="http://schemas.microsoft.com/office/drawing/2014/main" id="{022C6F38-FB69-48B1-A449-51E289E1CFA9}"/>
                </a:ext>
              </a:extLst>
            </p:cNvPr>
            <p:cNvSpPr/>
            <p:nvPr/>
          </p:nvSpPr>
          <p:spPr>
            <a:xfrm>
              <a:off x="6392471" y="1563912"/>
              <a:ext cx="371706" cy="272329"/>
            </a:xfrm>
            <a:custGeom>
              <a:avLst/>
              <a:gdLst/>
              <a:ahLst/>
              <a:cxnLst/>
              <a:rect l="l" t="t" r="r" b="b"/>
              <a:pathLst>
                <a:path w="13772" h="10090" extrusionOk="0">
                  <a:moveTo>
                    <a:pt x="13097" y="434"/>
                  </a:moveTo>
                  <a:cubicBezTo>
                    <a:pt x="13230" y="434"/>
                    <a:pt x="13342" y="544"/>
                    <a:pt x="13342" y="678"/>
                  </a:cubicBezTo>
                  <a:lnTo>
                    <a:pt x="13342" y="1840"/>
                  </a:lnTo>
                  <a:lnTo>
                    <a:pt x="433" y="1840"/>
                  </a:lnTo>
                  <a:lnTo>
                    <a:pt x="433" y="678"/>
                  </a:lnTo>
                  <a:cubicBezTo>
                    <a:pt x="433" y="544"/>
                    <a:pt x="543" y="434"/>
                    <a:pt x="678" y="434"/>
                  </a:cubicBezTo>
                  <a:close/>
                  <a:moveTo>
                    <a:pt x="13342" y="2273"/>
                  </a:moveTo>
                  <a:lnTo>
                    <a:pt x="13342" y="9417"/>
                  </a:lnTo>
                  <a:cubicBezTo>
                    <a:pt x="13342" y="9552"/>
                    <a:pt x="13230" y="9662"/>
                    <a:pt x="13097" y="9662"/>
                  </a:cubicBezTo>
                  <a:lnTo>
                    <a:pt x="678" y="9662"/>
                  </a:lnTo>
                  <a:cubicBezTo>
                    <a:pt x="543" y="9662"/>
                    <a:pt x="433" y="9552"/>
                    <a:pt x="433" y="9417"/>
                  </a:cubicBezTo>
                  <a:lnTo>
                    <a:pt x="433" y="2273"/>
                  </a:lnTo>
                  <a:close/>
                  <a:moveTo>
                    <a:pt x="675" y="1"/>
                  </a:moveTo>
                  <a:cubicBezTo>
                    <a:pt x="303" y="1"/>
                    <a:pt x="0" y="305"/>
                    <a:pt x="0" y="675"/>
                  </a:cubicBezTo>
                  <a:lnTo>
                    <a:pt x="0" y="9415"/>
                  </a:lnTo>
                  <a:cubicBezTo>
                    <a:pt x="0" y="9787"/>
                    <a:pt x="304" y="10090"/>
                    <a:pt x="675" y="10090"/>
                  </a:cubicBezTo>
                  <a:lnTo>
                    <a:pt x="13096" y="10090"/>
                  </a:lnTo>
                  <a:cubicBezTo>
                    <a:pt x="13468" y="10090"/>
                    <a:pt x="13770" y="9786"/>
                    <a:pt x="13770" y="9415"/>
                  </a:cubicBezTo>
                  <a:lnTo>
                    <a:pt x="13770" y="678"/>
                  </a:lnTo>
                  <a:cubicBezTo>
                    <a:pt x="13772" y="305"/>
                    <a:pt x="13468" y="1"/>
                    <a:pt x="1309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965;p65">
              <a:extLst>
                <a:ext uri="{FF2B5EF4-FFF2-40B4-BE49-F238E27FC236}">
                  <a16:creationId xmlns:a16="http://schemas.microsoft.com/office/drawing/2014/main" id="{9F2866C8-A821-4DAC-BC9C-F1D044CA7771}"/>
                </a:ext>
              </a:extLst>
            </p:cNvPr>
            <p:cNvSpPr/>
            <p:nvPr/>
          </p:nvSpPr>
          <p:spPr>
            <a:xfrm>
              <a:off x="6417302" y="1588770"/>
              <a:ext cx="61321" cy="11660"/>
            </a:xfrm>
            <a:custGeom>
              <a:avLst/>
              <a:gdLst/>
              <a:ahLst/>
              <a:cxnLst/>
              <a:rect l="l" t="t" r="r" b="b"/>
              <a:pathLst>
                <a:path w="2272" h="432" extrusionOk="0">
                  <a:moveTo>
                    <a:pt x="217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7" y="432"/>
                  </a:cubicBezTo>
                  <a:lnTo>
                    <a:pt x="2056" y="432"/>
                  </a:lnTo>
                  <a:cubicBezTo>
                    <a:pt x="2176" y="432"/>
                    <a:pt x="2272" y="336"/>
                    <a:pt x="2272" y="216"/>
                  </a:cubicBezTo>
                  <a:cubicBezTo>
                    <a:pt x="2272" y="97"/>
                    <a:pt x="2175" y="0"/>
                    <a:pt x="205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966;p65">
              <a:extLst>
                <a:ext uri="{FF2B5EF4-FFF2-40B4-BE49-F238E27FC236}">
                  <a16:creationId xmlns:a16="http://schemas.microsoft.com/office/drawing/2014/main" id="{978923B6-2038-4A6A-968A-AD9560315CB6}"/>
                </a:ext>
              </a:extLst>
            </p:cNvPr>
            <p:cNvSpPr/>
            <p:nvPr/>
          </p:nvSpPr>
          <p:spPr>
            <a:xfrm>
              <a:off x="6584883" y="1588770"/>
              <a:ext cx="36517" cy="11660"/>
            </a:xfrm>
            <a:custGeom>
              <a:avLst/>
              <a:gdLst/>
              <a:ahLst/>
              <a:cxnLst/>
              <a:rect l="l" t="t" r="r" b="b"/>
              <a:pathLst>
                <a:path w="1353" h="432" extrusionOk="0">
                  <a:moveTo>
                    <a:pt x="217" y="0"/>
                  </a:moveTo>
                  <a:cubicBezTo>
                    <a:pt x="98" y="0"/>
                    <a:pt x="1" y="97"/>
                    <a:pt x="1" y="216"/>
                  </a:cubicBezTo>
                  <a:cubicBezTo>
                    <a:pt x="1" y="336"/>
                    <a:pt x="98" y="432"/>
                    <a:pt x="217" y="432"/>
                  </a:cubicBezTo>
                  <a:lnTo>
                    <a:pt x="1137" y="432"/>
                  </a:lnTo>
                  <a:cubicBezTo>
                    <a:pt x="1257" y="432"/>
                    <a:pt x="1353" y="336"/>
                    <a:pt x="1353" y="216"/>
                  </a:cubicBezTo>
                  <a:cubicBezTo>
                    <a:pt x="1353" y="97"/>
                    <a:pt x="1256" y="0"/>
                    <a:pt x="11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967;p65">
              <a:extLst>
                <a:ext uri="{FF2B5EF4-FFF2-40B4-BE49-F238E27FC236}">
                  <a16:creationId xmlns:a16="http://schemas.microsoft.com/office/drawing/2014/main" id="{859EF138-F946-486D-B84B-B9589B731C2A}"/>
                </a:ext>
              </a:extLst>
            </p:cNvPr>
            <p:cNvSpPr/>
            <p:nvPr/>
          </p:nvSpPr>
          <p:spPr>
            <a:xfrm>
              <a:off x="6634571" y="1588770"/>
              <a:ext cx="36490" cy="11660"/>
            </a:xfrm>
            <a:custGeom>
              <a:avLst/>
              <a:gdLst/>
              <a:ahLst/>
              <a:cxnLst/>
              <a:rect l="l" t="t" r="r" b="b"/>
              <a:pathLst>
                <a:path w="1352" h="432" extrusionOk="0">
                  <a:moveTo>
                    <a:pt x="215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5" y="432"/>
                  </a:cubicBezTo>
                  <a:lnTo>
                    <a:pt x="1137" y="432"/>
                  </a:lnTo>
                  <a:cubicBezTo>
                    <a:pt x="1256" y="432"/>
                    <a:pt x="1351" y="336"/>
                    <a:pt x="1351" y="216"/>
                  </a:cubicBezTo>
                  <a:cubicBezTo>
                    <a:pt x="1351" y="97"/>
                    <a:pt x="1256" y="0"/>
                    <a:pt x="11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968;p65">
              <a:extLst>
                <a:ext uri="{FF2B5EF4-FFF2-40B4-BE49-F238E27FC236}">
                  <a16:creationId xmlns:a16="http://schemas.microsoft.com/office/drawing/2014/main" id="{2ED39B17-4D2A-440C-8E64-476505EED0D1}"/>
                </a:ext>
              </a:extLst>
            </p:cNvPr>
            <p:cNvSpPr/>
            <p:nvPr/>
          </p:nvSpPr>
          <p:spPr>
            <a:xfrm>
              <a:off x="6684233" y="1588770"/>
              <a:ext cx="55114" cy="11660"/>
            </a:xfrm>
            <a:custGeom>
              <a:avLst/>
              <a:gdLst/>
              <a:ahLst/>
              <a:cxnLst/>
              <a:rect l="l" t="t" r="r" b="b"/>
              <a:pathLst>
                <a:path w="2042" h="432" extrusionOk="0">
                  <a:moveTo>
                    <a:pt x="216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2"/>
                    <a:pt x="216" y="432"/>
                  </a:cubicBezTo>
                  <a:lnTo>
                    <a:pt x="1825" y="432"/>
                  </a:lnTo>
                  <a:cubicBezTo>
                    <a:pt x="1946" y="432"/>
                    <a:pt x="2041" y="336"/>
                    <a:pt x="2041" y="216"/>
                  </a:cubicBezTo>
                  <a:cubicBezTo>
                    <a:pt x="2041" y="97"/>
                    <a:pt x="1946" y="0"/>
                    <a:pt x="182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969;p65">
              <a:extLst>
                <a:ext uri="{FF2B5EF4-FFF2-40B4-BE49-F238E27FC236}">
                  <a16:creationId xmlns:a16="http://schemas.microsoft.com/office/drawing/2014/main" id="{4C395ADA-0226-4996-9D6B-D37646E20C2B}"/>
                </a:ext>
              </a:extLst>
            </p:cNvPr>
            <p:cNvSpPr/>
            <p:nvPr/>
          </p:nvSpPr>
          <p:spPr>
            <a:xfrm>
              <a:off x="6491794" y="1588770"/>
              <a:ext cx="17840" cy="11660"/>
            </a:xfrm>
            <a:custGeom>
              <a:avLst/>
              <a:gdLst/>
              <a:ahLst/>
              <a:cxnLst/>
              <a:rect l="l" t="t" r="r" b="b"/>
              <a:pathLst>
                <a:path w="661" h="432" extrusionOk="0">
                  <a:moveTo>
                    <a:pt x="215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5" y="432"/>
                  </a:cubicBezTo>
                  <a:lnTo>
                    <a:pt x="445" y="432"/>
                  </a:lnTo>
                  <a:cubicBezTo>
                    <a:pt x="565" y="432"/>
                    <a:pt x="661" y="336"/>
                    <a:pt x="661" y="216"/>
                  </a:cubicBezTo>
                  <a:cubicBezTo>
                    <a:pt x="661" y="97"/>
                    <a:pt x="565" y="0"/>
                    <a:pt x="44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970;p65">
              <a:extLst>
                <a:ext uri="{FF2B5EF4-FFF2-40B4-BE49-F238E27FC236}">
                  <a16:creationId xmlns:a16="http://schemas.microsoft.com/office/drawing/2014/main" id="{18746862-42FF-4D9A-80E9-FFC52919ACE3}"/>
                </a:ext>
              </a:extLst>
            </p:cNvPr>
            <p:cNvSpPr/>
            <p:nvPr/>
          </p:nvSpPr>
          <p:spPr>
            <a:xfrm>
              <a:off x="6553925" y="1588770"/>
              <a:ext cx="17840" cy="11660"/>
            </a:xfrm>
            <a:custGeom>
              <a:avLst/>
              <a:gdLst/>
              <a:ahLst/>
              <a:cxnLst/>
              <a:rect l="l" t="t" r="r" b="b"/>
              <a:pathLst>
                <a:path w="661" h="432" extrusionOk="0">
                  <a:moveTo>
                    <a:pt x="214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2"/>
                    <a:pt x="214" y="432"/>
                  </a:cubicBezTo>
                  <a:lnTo>
                    <a:pt x="444" y="432"/>
                  </a:lnTo>
                  <a:cubicBezTo>
                    <a:pt x="565" y="432"/>
                    <a:pt x="660" y="336"/>
                    <a:pt x="660" y="216"/>
                  </a:cubicBezTo>
                  <a:cubicBezTo>
                    <a:pt x="660" y="97"/>
                    <a:pt x="562" y="0"/>
                    <a:pt x="44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971;p65">
              <a:extLst>
                <a:ext uri="{FF2B5EF4-FFF2-40B4-BE49-F238E27FC236}">
                  <a16:creationId xmlns:a16="http://schemas.microsoft.com/office/drawing/2014/main" id="{FED28B55-ACB4-445E-BBEF-836D8B186AC2}"/>
                </a:ext>
              </a:extLst>
            </p:cNvPr>
            <p:cNvSpPr/>
            <p:nvPr/>
          </p:nvSpPr>
          <p:spPr>
            <a:xfrm>
              <a:off x="6522860" y="1588770"/>
              <a:ext cx="17840" cy="11660"/>
            </a:xfrm>
            <a:custGeom>
              <a:avLst/>
              <a:gdLst/>
              <a:ahLst/>
              <a:cxnLst/>
              <a:rect l="l" t="t" r="r" b="b"/>
              <a:pathLst>
                <a:path w="661" h="432" extrusionOk="0">
                  <a:moveTo>
                    <a:pt x="215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5" y="432"/>
                  </a:cubicBezTo>
                  <a:lnTo>
                    <a:pt x="445" y="432"/>
                  </a:lnTo>
                  <a:cubicBezTo>
                    <a:pt x="565" y="432"/>
                    <a:pt x="661" y="336"/>
                    <a:pt x="661" y="216"/>
                  </a:cubicBezTo>
                  <a:cubicBezTo>
                    <a:pt x="661" y="97"/>
                    <a:pt x="565" y="0"/>
                    <a:pt x="44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972;p65">
              <a:extLst>
                <a:ext uri="{FF2B5EF4-FFF2-40B4-BE49-F238E27FC236}">
                  <a16:creationId xmlns:a16="http://schemas.microsoft.com/office/drawing/2014/main" id="{4166BA32-2C12-4920-92AB-FACA68832DAE}"/>
                </a:ext>
              </a:extLst>
            </p:cNvPr>
            <p:cNvSpPr/>
            <p:nvPr/>
          </p:nvSpPr>
          <p:spPr>
            <a:xfrm>
              <a:off x="6429744" y="1644612"/>
              <a:ext cx="123344" cy="11687"/>
            </a:xfrm>
            <a:custGeom>
              <a:avLst/>
              <a:gdLst/>
              <a:ahLst/>
              <a:cxnLst/>
              <a:rect l="l" t="t" r="r" b="b"/>
              <a:pathLst>
                <a:path w="4570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4355" y="432"/>
                  </a:lnTo>
                  <a:cubicBezTo>
                    <a:pt x="4474" y="432"/>
                    <a:pt x="4569" y="337"/>
                    <a:pt x="4569" y="217"/>
                  </a:cubicBezTo>
                  <a:cubicBezTo>
                    <a:pt x="4569" y="98"/>
                    <a:pt x="4474" y="1"/>
                    <a:pt x="435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973;p65">
              <a:extLst>
                <a:ext uri="{FF2B5EF4-FFF2-40B4-BE49-F238E27FC236}">
                  <a16:creationId xmlns:a16="http://schemas.microsoft.com/office/drawing/2014/main" id="{9A2E4EFB-04D8-42DE-A84B-2BDF1EC1E4D4}"/>
                </a:ext>
              </a:extLst>
            </p:cNvPr>
            <p:cNvSpPr/>
            <p:nvPr/>
          </p:nvSpPr>
          <p:spPr>
            <a:xfrm>
              <a:off x="6429744" y="1694274"/>
              <a:ext cx="104748" cy="11660"/>
            </a:xfrm>
            <a:custGeom>
              <a:avLst/>
              <a:gdLst/>
              <a:ahLst/>
              <a:cxnLst/>
              <a:rect l="l" t="t" r="r" b="b"/>
              <a:pathLst>
                <a:path w="3881" h="432" extrusionOk="0">
                  <a:moveTo>
                    <a:pt x="214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2"/>
                    <a:pt x="214" y="432"/>
                  </a:cubicBezTo>
                  <a:lnTo>
                    <a:pt x="3665" y="432"/>
                  </a:lnTo>
                  <a:cubicBezTo>
                    <a:pt x="3785" y="432"/>
                    <a:pt x="3880" y="336"/>
                    <a:pt x="3880" y="216"/>
                  </a:cubicBezTo>
                  <a:cubicBezTo>
                    <a:pt x="3880" y="97"/>
                    <a:pt x="3785" y="0"/>
                    <a:pt x="366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974;p65">
              <a:extLst>
                <a:ext uri="{FF2B5EF4-FFF2-40B4-BE49-F238E27FC236}">
                  <a16:creationId xmlns:a16="http://schemas.microsoft.com/office/drawing/2014/main" id="{2E7EE7A4-549F-4DAC-BFDB-8B5FF74AEA96}"/>
                </a:ext>
              </a:extLst>
            </p:cNvPr>
            <p:cNvSpPr/>
            <p:nvPr/>
          </p:nvSpPr>
          <p:spPr>
            <a:xfrm>
              <a:off x="6429744" y="1669497"/>
              <a:ext cx="73683" cy="11633"/>
            </a:xfrm>
            <a:custGeom>
              <a:avLst/>
              <a:gdLst/>
              <a:ahLst/>
              <a:cxnLst/>
              <a:rect l="l" t="t" r="r" b="b"/>
              <a:pathLst>
                <a:path w="2730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6" y="431"/>
                    <a:pt x="216" y="431"/>
                  </a:cubicBezTo>
                  <a:lnTo>
                    <a:pt x="2514" y="431"/>
                  </a:lnTo>
                  <a:cubicBezTo>
                    <a:pt x="2634" y="431"/>
                    <a:pt x="2730" y="335"/>
                    <a:pt x="2730" y="215"/>
                  </a:cubicBezTo>
                  <a:cubicBezTo>
                    <a:pt x="2730" y="96"/>
                    <a:pt x="2634" y="1"/>
                    <a:pt x="251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975;p65">
              <a:extLst>
                <a:ext uri="{FF2B5EF4-FFF2-40B4-BE49-F238E27FC236}">
                  <a16:creationId xmlns:a16="http://schemas.microsoft.com/office/drawing/2014/main" id="{4F3F2647-CE9D-4161-841E-8A7C2E6BEBFF}"/>
                </a:ext>
              </a:extLst>
            </p:cNvPr>
            <p:cNvSpPr/>
            <p:nvPr/>
          </p:nvSpPr>
          <p:spPr>
            <a:xfrm>
              <a:off x="6566287" y="1644612"/>
              <a:ext cx="61321" cy="11687"/>
            </a:xfrm>
            <a:custGeom>
              <a:avLst/>
              <a:gdLst/>
              <a:ahLst/>
              <a:cxnLst/>
              <a:rect l="l" t="t" r="r" b="b"/>
              <a:pathLst>
                <a:path w="2272" h="433" extrusionOk="0">
                  <a:moveTo>
                    <a:pt x="217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7" y="432"/>
                  </a:cubicBezTo>
                  <a:lnTo>
                    <a:pt x="2056" y="432"/>
                  </a:lnTo>
                  <a:cubicBezTo>
                    <a:pt x="2176" y="432"/>
                    <a:pt x="2272" y="337"/>
                    <a:pt x="2272" y="217"/>
                  </a:cubicBezTo>
                  <a:cubicBezTo>
                    <a:pt x="2272" y="98"/>
                    <a:pt x="2176" y="1"/>
                    <a:pt x="205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976;p65">
              <a:extLst>
                <a:ext uri="{FF2B5EF4-FFF2-40B4-BE49-F238E27FC236}">
                  <a16:creationId xmlns:a16="http://schemas.microsoft.com/office/drawing/2014/main" id="{24664A21-C934-4F6F-81D0-A026792DBA80}"/>
                </a:ext>
              </a:extLst>
            </p:cNvPr>
            <p:cNvSpPr/>
            <p:nvPr/>
          </p:nvSpPr>
          <p:spPr>
            <a:xfrm>
              <a:off x="6516652" y="1669497"/>
              <a:ext cx="98540" cy="11633"/>
            </a:xfrm>
            <a:custGeom>
              <a:avLst/>
              <a:gdLst/>
              <a:ahLst/>
              <a:cxnLst/>
              <a:rect l="l" t="t" r="r" b="b"/>
              <a:pathLst>
                <a:path w="3651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6" y="431"/>
                    <a:pt x="216" y="431"/>
                  </a:cubicBezTo>
                  <a:lnTo>
                    <a:pt x="3436" y="431"/>
                  </a:lnTo>
                  <a:cubicBezTo>
                    <a:pt x="3555" y="431"/>
                    <a:pt x="3651" y="335"/>
                    <a:pt x="3651" y="215"/>
                  </a:cubicBezTo>
                  <a:cubicBezTo>
                    <a:pt x="3651" y="96"/>
                    <a:pt x="3554" y="1"/>
                    <a:pt x="343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977;p65">
              <a:extLst>
                <a:ext uri="{FF2B5EF4-FFF2-40B4-BE49-F238E27FC236}">
                  <a16:creationId xmlns:a16="http://schemas.microsoft.com/office/drawing/2014/main" id="{B262F225-535D-4F7D-8783-EB2B9C903D89}"/>
                </a:ext>
              </a:extLst>
            </p:cNvPr>
            <p:cNvSpPr/>
            <p:nvPr/>
          </p:nvSpPr>
          <p:spPr>
            <a:xfrm>
              <a:off x="6547663" y="1694274"/>
              <a:ext cx="42698" cy="11660"/>
            </a:xfrm>
            <a:custGeom>
              <a:avLst/>
              <a:gdLst/>
              <a:ahLst/>
              <a:cxnLst/>
              <a:rect l="l" t="t" r="r" b="b"/>
              <a:pathLst>
                <a:path w="1582" h="432" extrusionOk="0">
                  <a:moveTo>
                    <a:pt x="215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2"/>
                    <a:pt x="215" y="432"/>
                  </a:cubicBezTo>
                  <a:lnTo>
                    <a:pt x="1365" y="432"/>
                  </a:lnTo>
                  <a:cubicBezTo>
                    <a:pt x="1486" y="432"/>
                    <a:pt x="1581" y="336"/>
                    <a:pt x="1581" y="216"/>
                  </a:cubicBezTo>
                  <a:cubicBezTo>
                    <a:pt x="1581" y="97"/>
                    <a:pt x="1486" y="0"/>
                    <a:pt x="136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978;p65">
              <a:extLst>
                <a:ext uri="{FF2B5EF4-FFF2-40B4-BE49-F238E27FC236}">
                  <a16:creationId xmlns:a16="http://schemas.microsoft.com/office/drawing/2014/main" id="{F82F137D-2BB6-4B60-A42B-866ABB709221}"/>
                </a:ext>
              </a:extLst>
            </p:cNvPr>
            <p:cNvSpPr/>
            <p:nvPr/>
          </p:nvSpPr>
          <p:spPr>
            <a:xfrm>
              <a:off x="6628364" y="1669497"/>
              <a:ext cx="98540" cy="11633"/>
            </a:xfrm>
            <a:custGeom>
              <a:avLst/>
              <a:gdLst/>
              <a:ahLst/>
              <a:cxnLst/>
              <a:rect l="l" t="t" r="r" b="b"/>
              <a:pathLst>
                <a:path w="3651" h="431" extrusionOk="0">
                  <a:moveTo>
                    <a:pt x="216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5"/>
                    <a:pt x="96" y="431"/>
                    <a:pt x="216" y="431"/>
                  </a:cubicBezTo>
                  <a:lnTo>
                    <a:pt x="3437" y="431"/>
                  </a:lnTo>
                  <a:cubicBezTo>
                    <a:pt x="3555" y="431"/>
                    <a:pt x="3651" y="335"/>
                    <a:pt x="3651" y="215"/>
                  </a:cubicBezTo>
                  <a:cubicBezTo>
                    <a:pt x="3651" y="96"/>
                    <a:pt x="3555" y="1"/>
                    <a:pt x="343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979;p65">
              <a:extLst>
                <a:ext uri="{FF2B5EF4-FFF2-40B4-BE49-F238E27FC236}">
                  <a16:creationId xmlns:a16="http://schemas.microsoft.com/office/drawing/2014/main" id="{7E3FEE4E-EDD7-4D2D-BB69-7B5F06A233B8}"/>
                </a:ext>
              </a:extLst>
            </p:cNvPr>
            <p:cNvSpPr/>
            <p:nvPr/>
          </p:nvSpPr>
          <p:spPr>
            <a:xfrm>
              <a:off x="6640752" y="1644612"/>
              <a:ext cx="86152" cy="11687"/>
            </a:xfrm>
            <a:custGeom>
              <a:avLst/>
              <a:gdLst/>
              <a:ahLst/>
              <a:cxnLst/>
              <a:rect l="l" t="t" r="r" b="b"/>
              <a:pathLst>
                <a:path w="3192" h="433" extrusionOk="0">
                  <a:moveTo>
                    <a:pt x="216" y="1"/>
                  </a:moveTo>
                  <a:cubicBezTo>
                    <a:pt x="97" y="1"/>
                    <a:pt x="1" y="98"/>
                    <a:pt x="1" y="217"/>
                  </a:cubicBezTo>
                  <a:cubicBezTo>
                    <a:pt x="1" y="337"/>
                    <a:pt x="97" y="432"/>
                    <a:pt x="216" y="432"/>
                  </a:cubicBezTo>
                  <a:lnTo>
                    <a:pt x="2978" y="432"/>
                  </a:lnTo>
                  <a:cubicBezTo>
                    <a:pt x="3096" y="432"/>
                    <a:pt x="3192" y="337"/>
                    <a:pt x="3192" y="217"/>
                  </a:cubicBezTo>
                  <a:cubicBezTo>
                    <a:pt x="3192" y="98"/>
                    <a:pt x="3096" y="1"/>
                    <a:pt x="297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980;p65">
              <a:extLst>
                <a:ext uri="{FF2B5EF4-FFF2-40B4-BE49-F238E27FC236}">
                  <a16:creationId xmlns:a16="http://schemas.microsoft.com/office/drawing/2014/main" id="{99C2B451-3763-46F2-B0AF-7853B4D851E6}"/>
                </a:ext>
              </a:extLst>
            </p:cNvPr>
            <p:cNvSpPr/>
            <p:nvPr/>
          </p:nvSpPr>
          <p:spPr>
            <a:xfrm>
              <a:off x="6429744" y="1731547"/>
              <a:ext cx="123344" cy="11660"/>
            </a:xfrm>
            <a:custGeom>
              <a:avLst/>
              <a:gdLst/>
              <a:ahLst/>
              <a:cxnLst/>
              <a:rect l="l" t="t" r="r" b="b"/>
              <a:pathLst>
                <a:path w="4570" h="432" extrusionOk="0">
                  <a:moveTo>
                    <a:pt x="216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1"/>
                    <a:pt x="216" y="431"/>
                  </a:cubicBezTo>
                  <a:lnTo>
                    <a:pt x="4355" y="431"/>
                  </a:lnTo>
                  <a:cubicBezTo>
                    <a:pt x="4474" y="431"/>
                    <a:pt x="4569" y="336"/>
                    <a:pt x="4569" y="216"/>
                  </a:cubicBezTo>
                  <a:cubicBezTo>
                    <a:pt x="4569" y="97"/>
                    <a:pt x="4474" y="0"/>
                    <a:pt x="435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981;p65">
              <a:extLst>
                <a:ext uri="{FF2B5EF4-FFF2-40B4-BE49-F238E27FC236}">
                  <a16:creationId xmlns:a16="http://schemas.microsoft.com/office/drawing/2014/main" id="{F66CBEC2-8014-4209-95F9-16185A505DCF}"/>
                </a:ext>
              </a:extLst>
            </p:cNvPr>
            <p:cNvSpPr/>
            <p:nvPr/>
          </p:nvSpPr>
          <p:spPr>
            <a:xfrm>
              <a:off x="6454548" y="1756351"/>
              <a:ext cx="61348" cy="11660"/>
            </a:xfrm>
            <a:custGeom>
              <a:avLst/>
              <a:gdLst/>
              <a:ahLst/>
              <a:cxnLst/>
              <a:rect l="l" t="t" r="r" b="b"/>
              <a:pathLst>
                <a:path w="2273" h="432" extrusionOk="0">
                  <a:moveTo>
                    <a:pt x="216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336"/>
                    <a:pt x="96" y="431"/>
                    <a:pt x="216" y="431"/>
                  </a:cubicBezTo>
                  <a:lnTo>
                    <a:pt x="2055" y="431"/>
                  </a:lnTo>
                  <a:cubicBezTo>
                    <a:pt x="2174" y="431"/>
                    <a:pt x="2271" y="336"/>
                    <a:pt x="2271" y="216"/>
                  </a:cubicBezTo>
                  <a:cubicBezTo>
                    <a:pt x="2272" y="99"/>
                    <a:pt x="2174" y="0"/>
                    <a:pt x="205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982;p65">
              <a:extLst>
                <a:ext uri="{FF2B5EF4-FFF2-40B4-BE49-F238E27FC236}">
                  <a16:creationId xmlns:a16="http://schemas.microsoft.com/office/drawing/2014/main" id="{AD68DE1F-D8D2-4DBE-A7E8-5C1A07E94309}"/>
                </a:ext>
              </a:extLst>
            </p:cNvPr>
            <p:cNvSpPr/>
            <p:nvPr/>
          </p:nvSpPr>
          <p:spPr>
            <a:xfrm>
              <a:off x="6566287" y="1731547"/>
              <a:ext cx="61321" cy="11660"/>
            </a:xfrm>
            <a:custGeom>
              <a:avLst/>
              <a:gdLst/>
              <a:ahLst/>
              <a:cxnLst/>
              <a:rect l="l" t="t" r="r" b="b"/>
              <a:pathLst>
                <a:path w="2272" h="432" extrusionOk="0">
                  <a:moveTo>
                    <a:pt x="217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1"/>
                    <a:pt x="217" y="431"/>
                  </a:cubicBezTo>
                  <a:lnTo>
                    <a:pt x="2056" y="431"/>
                  </a:lnTo>
                  <a:cubicBezTo>
                    <a:pt x="2176" y="431"/>
                    <a:pt x="2272" y="336"/>
                    <a:pt x="2272" y="216"/>
                  </a:cubicBezTo>
                  <a:cubicBezTo>
                    <a:pt x="2272" y="97"/>
                    <a:pt x="2176" y="0"/>
                    <a:pt x="205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983;p65">
              <a:extLst>
                <a:ext uri="{FF2B5EF4-FFF2-40B4-BE49-F238E27FC236}">
                  <a16:creationId xmlns:a16="http://schemas.microsoft.com/office/drawing/2014/main" id="{4DE6BC8C-BC85-4402-9D07-1B060365C5AD}"/>
                </a:ext>
              </a:extLst>
            </p:cNvPr>
            <p:cNvSpPr/>
            <p:nvPr/>
          </p:nvSpPr>
          <p:spPr>
            <a:xfrm>
              <a:off x="6529040" y="1756351"/>
              <a:ext cx="86152" cy="11660"/>
            </a:xfrm>
            <a:custGeom>
              <a:avLst/>
              <a:gdLst/>
              <a:ahLst/>
              <a:cxnLst/>
              <a:rect l="l" t="t" r="r" b="b"/>
              <a:pathLst>
                <a:path w="3192" h="432" extrusionOk="0">
                  <a:moveTo>
                    <a:pt x="216" y="0"/>
                  </a:moveTo>
                  <a:cubicBezTo>
                    <a:pt x="97" y="0"/>
                    <a:pt x="0" y="97"/>
                    <a:pt x="0" y="216"/>
                  </a:cubicBezTo>
                  <a:cubicBezTo>
                    <a:pt x="0" y="336"/>
                    <a:pt x="97" y="431"/>
                    <a:pt x="216" y="431"/>
                  </a:cubicBezTo>
                  <a:lnTo>
                    <a:pt x="2977" y="431"/>
                  </a:lnTo>
                  <a:cubicBezTo>
                    <a:pt x="3096" y="431"/>
                    <a:pt x="3192" y="336"/>
                    <a:pt x="3192" y="216"/>
                  </a:cubicBezTo>
                  <a:cubicBezTo>
                    <a:pt x="3192" y="99"/>
                    <a:pt x="3095" y="0"/>
                    <a:pt x="29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984;p65">
              <a:extLst>
                <a:ext uri="{FF2B5EF4-FFF2-40B4-BE49-F238E27FC236}">
                  <a16:creationId xmlns:a16="http://schemas.microsoft.com/office/drawing/2014/main" id="{FB9462E2-4B5E-45AB-8DD4-0F8920A5B6FE}"/>
                </a:ext>
              </a:extLst>
            </p:cNvPr>
            <p:cNvSpPr/>
            <p:nvPr/>
          </p:nvSpPr>
          <p:spPr>
            <a:xfrm>
              <a:off x="6628364" y="1756351"/>
              <a:ext cx="98540" cy="11660"/>
            </a:xfrm>
            <a:custGeom>
              <a:avLst/>
              <a:gdLst/>
              <a:ahLst/>
              <a:cxnLst/>
              <a:rect l="l" t="t" r="r" b="b"/>
              <a:pathLst>
                <a:path w="3651" h="432" extrusionOk="0">
                  <a:moveTo>
                    <a:pt x="216" y="0"/>
                  </a:moveTo>
                  <a:cubicBezTo>
                    <a:pt x="96" y="0"/>
                    <a:pt x="1" y="97"/>
                    <a:pt x="1" y="216"/>
                  </a:cubicBezTo>
                  <a:cubicBezTo>
                    <a:pt x="1" y="336"/>
                    <a:pt x="96" y="431"/>
                    <a:pt x="216" y="431"/>
                  </a:cubicBezTo>
                  <a:lnTo>
                    <a:pt x="3437" y="431"/>
                  </a:lnTo>
                  <a:cubicBezTo>
                    <a:pt x="3555" y="431"/>
                    <a:pt x="3651" y="336"/>
                    <a:pt x="3651" y="216"/>
                  </a:cubicBezTo>
                  <a:cubicBezTo>
                    <a:pt x="3651" y="99"/>
                    <a:pt x="3555" y="0"/>
                    <a:pt x="34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985;p65">
              <a:extLst>
                <a:ext uri="{FF2B5EF4-FFF2-40B4-BE49-F238E27FC236}">
                  <a16:creationId xmlns:a16="http://schemas.microsoft.com/office/drawing/2014/main" id="{6E9EFC8F-0B32-4E6E-9993-618B0CA836A4}"/>
                </a:ext>
              </a:extLst>
            </p:cNvPr>
            <p:cNvSpPr/>
            <p:nvPr/>
          </p:nvSpPr>
          <p:spPr>
            <a:xfrm>
              <a:off x="6640752" y="1731547"/>
              <a:ext cx="86152" cy="11660"/>
            </a:xfrm>
            <a:custGeom>
              <a:avLst/>
              <a:gdLst/>
              <a:ahLst/>
              <a:cxnLst/>
              <a:rect l="l" t="t" r="r" b="b"/>
              <a:pathLst>
                <a:path w="3192" h="432" extrusionOk="0">
                  <a:moveTo>
                    <a:pt x="216" y="0"/>
                  </a:moveTo>
                  <a:cubicBezTo>
                    <a:pt x="97" y="0"/>
                    <a:pt x="1" y="97"/>
                    <a:pt x="1" y="216"/>
                  </a:cubicBezTo>
                  <a:cubicBezTo>
                    <a:pt x="1" y="336"/>
                    <a:pt x="97" y="431"/>
                    <a:pt x="216" y="431"/>
                  </a:cubicBezTo>
                  <a:lnTo>
                    <a:pt x="2978" y="431"/>
                  </a:lnTo>
                  <a:cubicBezTo>
                    <a:pt x="3096" y="431"/>
                    <a:pt x="3192" y="336"/>
                    <a:pt x="3192" y="216"/>
                  </a:cubicBezTo>
                  <a:cubicBezTo>
                    <a:pt x="3192" y="97"/>
                    <a:pt x="3096" y="0"/>
                    <a:pt x="2978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986;p65">
              <a:extLst>
                <a:ext uri="{FF2B5EF4-FFF2-40B4-BE49-F238E27FC236}">
                  <a16:creationId xmlns:a16="http://schemas.microsoft.com/office/drawing/2014/main" id="{CC366C49-8AB2-4EB9-B576-FC3FB76333D5}"/>
                </a:ext>
              </a:extLst>
            </p:cNvPr>
            <p:cNvSpPr/>
            <p:nvPr/>
          </p:nvSpPr>
          <p:spPr>
            <a:xfrm>
              <a:off x="6429744" y="1756351"/>
              <a:ext cx="11633" cy="48933"/>
            </a:xfrm>
            <a:custGeom>
              <a:avLst/>
              <a:gdLst/>
              <a:ahLst/>
              <a:cxnLst/>
              <a:rect l="l" t="t" r="r" b="b"/>
              <a:pathLst>
                <a:path w="431" h="1813" extrusionOk="0">
                  <a:moveTo>
                    <a:pt x="216" y="0"/>
                  </a:moveTo>
                  <a:cubicBezTo>
                    <a:pt x="96" y="0"/>
                    <a:pt x="0" y="97"/>
                    <a:pt x="0" y="216"/>
                  </a:cubicBezTo>
                  <a:lnTo>
                    <a:pt x="0" y="1597"/>
                  </a:lnTo>
                  <a:cubicBezTo>
                    <a:pt x="0" y="1715"/>
                    <a:pt x="96" y="1812"/>
                    <a:pt x="216" y="1812"/>
                  </a:cubicBezTo>
                  <a:cubicBezTo>
                    <a:pt x="335" y="1812"/>
                    <a:pt x="430" y="1715"/>
                    <a:pt x="430" y="1597"/>
                  </a:cubicBezTo>
                  <a:lnTo>
                    <a:pt x="430" y="216"/>
                  </a:lnTo>
                  <a:cubicBezTo>
                    <a:pt x="430" y="99"/>
                    <a:pt x="335" y="0"/>
                    <a:pt x="21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156;p75">
            <a:extLst>
              <a:ext uri="{FF2B5EF4-FFF2-40B4-BE49-F238E27FC236}">
                <a16:creationId xmlns:a16="http://schemas.microsoft.com/office/drawing/2014/main" id="{2A3D5FF5-09C5-491A-814C-E1D2DD9D9F44}"/>
              </a:ext>
            </a:extLst>
          </p:cNvPr>
          <p:cNvGrpSpPr/>
          <p:nvPr/>
        </p:nvGrpSpPr>
        <p:grpSpPr>
          <a:xfrm>
            <a:off x="6787433" y="2619356"/>
            <a:ext cx="333452" cy="329962"/>
            <a:chOff x="1049375" y="2318350"/>
            <a:chExt cx="298525" cy="295400"/>
          </a:xfrm>
          <a:solidFill>
            <a:srgbClr val="434343"/>
          </a:solidFill>
        </p:grpSpPr>
        <p:sp>
          <p:nvSpPr>
            <p:cNvPr id="119" name="Google Shape;11157;p75">
              <a:extLst>
                <a:ext uri="{FF2B5EF4-FFF2-40B4-BE49-F238E27FC236}">
                  <a16:creationId xmlns:a16="http://schemas.microsoft.com/office/drawing/2014/main" id="{228D52CA-7FD8-4EEE-A9DD-37F0B9D3FB1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158;p75">
              <a:extLst>
                <a:ext uri="{FF2B5EF4-FFF2-40B4-BE49-F238E27FC236}">
                  <a16:creationId xmlns:a16="http://schemas.microsoft.com/office/drawing/2014/main" id="{16E5CF64-E1C6-4497-A68B-86C2565D6D19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159;p75">
              <a:extLst>
                <a:ext uri="{FF2B5EF4-FFF2-40B4-BE49-F238E27FC236}">
                  <a16:creationId xmlns:a16="http://schemas.microsoft.com/office/drawing/2014/main" id="{B6266322-E81F-4B1D-9955-F87BE28D03DE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160;p75">
              <a:extLst>
                <a:ext uri="{FF2B5EF4-FFF2-40B4-BE49-F238E27FC236}">
                  <a16:creationId xmlns:a16="http://schemas.microsoft.com/office/drawing/2014/main" id="{DDD2678A-E802-40D5-A96A-0198EE12D84D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6341;p65">
            <a:extLst>
              <a:ext uri="{FF2B5EF4-FFF2-40B4-BE49-F238E27FC236}">
                <a16:creationId xmlns:a16="http://schemas.microsoft.com/office/drawing/2014/main" id="{4304E1EB-8C8C-4ECF-9586-82959DA2E65E}"/>
              </a:ext>
            </a:extLst>
          </p:cNvPr>
          <p:cNvGrpSpPr/>
          <p:nvPr/>
        </p:nvGrpSpPr>
        <p:grpSpPr>
          <a:xfrm>
            <a:off x="5551834" y="2600350"/>
            <a:ext cx="371733" cy="346795"/>
            <a:chOff x="3111810" y="3783219"/>
            <a:chExt cx="371733" cy="346795"/>
          </a:xfrm>
          <a:solidFill>
            <a:srgbClr val="434343"/>
          </a:solidFill>
        </p:grpSpPr>
        <p:sp>
          <p:nvSpPr>
            <p:cNvPr id="124" name="Google Shape;6342;p65">
              <a:extLst>
                <a:ext uri="{FF2B5EF4-FFF2-40B4-BE49-F238E27FC236}">
                  <a16:creationId xmlns:a16="http://schemas.microsoft.com/office/drawing/2014/main" id="{95F9D8BE-63AC-4533-8D66-1ECB54D54D02}"/>
                </a:ext>
              </a:extLst>
            </p:cNvPr>
            <p:cNvSpPr/>
            <p:nvPr/>
          </p:nvSpPr>
          <p:spPr>
            <a:xfrm>
              <a:off x="3217313" y="4093523"/>
              <a:ext cx="160644" cy="11633"/>
            </a:xfrm>
            <a:custGeom>
              <a:avLst/>
              <a:gdLst/>
              <a:ahLst/>
              <a:cxnLst/>
              <a:rect l="l" t="t" r="r" b="b"/>
              <a:pathLst>
                <a:path w="5952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7" y="431"/>
                    <a:pt x="216" y="431"/>
                  </a:cubicBezTo>
                  <a:lnTo>
                    <a:pt x="5736" y="431"/>
                  </a:lnTo>
                  <a:cubicBezTo>
                    <a:pt x="5855" y="431"/>
                    <a:pt x="5952" y="335"/>
                    <a:pt x="5952" y="215"/>
                  </a:cubicBezTo>
                  <a:cubicBezTo>
                    <a:pt x="5952" y="96"/>
                    <a:pt x="5855" y="1"/>
                    <a:pt x="573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343;p65">
              <a:extLst>
                <a:ext uri="{FF2B5EF4-FFF2-40B4-BE49-F238E27FC236}">
                  <a16:creationId xmlns:a16="http://schemas.microsoft.com/office/drawing/2014/main" id="{AA1AB061-2435-462D-97B9-D0C6EC9A7FC2}"/>
                </a:ext>
              </a:extLst>
            </p:cNvPr>
            <p:cNvSpPr/>
            <p:nvPr/>
          </p:nvSpPr>
          <p:spPr>
            <a:xfrm>
              <a:off x="3180121" y="4093523"/>
              <a:ext cx="24048" cy="11633"/>
            </a:xfrm>
            <a:custGeom>
              <a:avLst/>
              <a:gdLst/>
              <a:ahLst/>
              <a:cxnLst/>
              <a:rect l="l" t="t" r="r" b="b"/>
              <a:pathLst>
                <a:path w="891" h="431" extrusionOk="0">
                  <a:moveTo>
                    <a:pt x="216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5"/>
                    <a:pt x="96" y="431"/>
                    <a:pt x="216" y="431"/>
                  </a:cubicBezTo>
                  <a:lnTo>
                    <a:pt x="675" y="431"/>
                  </a:lnTo>
                  <a:cubicBezTo>
                    <a:pt x="795" y="431"/>
                    <a:pt x="891" y="335"/>
                    <a:pt x="891" y="215"/>
                  </a:cubicBezTo>
                  <a:cubicBezTo>
                    <a:pt x="891" y="96"/>
                    <a:pt x="792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344;p65">
              <a:extLst>
                <a:ext uri="{FF2B5EF4-FFF2-40B4-BE49-F238E27FC236}">
                  <a16:creationId xmlns:a16="http://schemas.microsoft.com/office/drawing/2014/main" id="{B94D8C84-EC6D-4280-85F6-2A527B2677AE}"/>
                </a:ext>
              </a:extLst>
            </p:cNvPr>
            <p:cNvSpPr/>
            <p:nvPr/>
          </p:nvSpPr>
          <p:spPr>
            <a:xfrm>
              <a:off x="3142848" y="4093523"/>
              <a:ext cx="24048" cy="11633"/>
            </a:xfrm>
            <a:custGeom>
              <a:avLst/>
              <a:gdLst/>
              <a:ahLst/>
              <a:cxnLst/>
              <a:rect l="l" t="t" r="r" b="b"/>
              <a:pathLst>
                <a:path w="891" h="431" extrusionOk="0">
                  <a:moveTo>
                    <a:pt x="216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5"/>
                    <a:pt x="96" y="431"/>
                    <a:pt x="216" y="431"/>
                  </a:cubicBezTo>
                  <a:lnTo>
                    <a:pt x="675" y="431"/>
                  </a:lnTo>
                  <a:cubicBezTo>
                    <a:pt x="795" y="431"/>
                    <a:pt x="891" y="335"/>
                    <a:pt x="891" y="215"/>
                  </a:cubicBezTo>
                  <a:cubicBezTo>
                    <a:pt x="891" y="96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345;p65">
              <a:extLst>
                <a:ext uri="{FF2B5EF4-FFF2-40B4-BE49-F238E27FC236}">
                  <a16:creationId xmlns:a16="http://schemas.microsoft.com/office/drawing/2014/main" id="{AD9BB5AD-694F-4BEE-B149-7E9E6F74879E}"/>
                </a:ext>
              </a:extLst>
            </p:cNvPr>
            <p:cNvSpPr/>
            <p:nvPr/>
          </p:nvSpPr>
          <p:spPr>
            <a:xfrm>
              <a:off x="3428402" y="4093523"/>
              <a:ext cx="24048" cy="11633"/>
            </a:xfrm>
            <a:custGeom>
              <a:avLst/>
              <a:gdLst/>
              <a:ahLst/>
              <a:cxnLst/>
              <a:rect l="l" t="t" r="r" b="b"/>
              <a:pathLst>
                <a:path w="891" h="431" extrusionOk="0">
                  <a:moveTo>
                    <a:pt x="216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5"/>
                    <a:pt x="96" y="431"/>
                    <a:pt x="216" y="431"/>
                  </a:cubicBezTo>
                  <a:lnTo>
                    <a:pt x="675" y="431"/>
                  </a:lnTo>
                  <a:cubicBezTo>
                    <a:pt x="795" y="431"/>
                    <a:pt x="891" y="335"/>
                    <a:pt x="891" y="215"/>
                  </a:cubicBezTo>
                  <a:cubicBezTo>
                    <a:pt x="891" y="96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346;p65">
              <a:extLst>
                <a:ext uri="{FF2B5EF4-FFF2-40B4-BE49-F238E27FC236}">
                  <a16:creationId xmlns:a16="http://schemas.microsoft.com/office/drawing/2014/main" id="{76150C58-8272-48A8-90EA-1A4DADFF46FA}"/>
                </a:ext>
              </a:extLst>
            </p:cNvPr>
            <p:cNvSpPr/>
            <p:nvPr/>
          </p:nvSpPr>
          <p:spPr>
            <a:xfrm>
              <a:off x="3391129" y="4093523"/>
              <a:ext cx="24048" cy="11633"/>
            </a:xfrm>
            <a:custGeom>
              <a:avLst/>
              <a:gdLst/>
              <a:ahLst/>
              <a:cxnLst/>
              <a:rect l="l" t="t" r="r" b="b"/>
              <a:pathLst>
                <a:path w="891" h="431" extrusionOk="0">
                  <a:moveTo>
                    <a:pt x="216" y="1"/>
                  </a:moveTo>
                  <a:cubicBezTo>
                    <a:pt x="98" y="1"/>
                    <a:pt x="1" y="96"/>
                    <a:pt x="1" y="215"/>
                  </a:cubicBezTo>
                  <a:cubicBezTo>
                    <a:pt x="1" y="335"/>
                    <a:pt x="98" y="431"/>
                    <a:pt x="216" y="431"/>
                  </a:cubicBezTo>
                  <a:lnTo>
                    <a:pt x="677" y="431"/>
                  </a:lnTo>
                  <a:cubicBezTo>
                    <a:pt x="795" y="431"/>
                    <a:pt x="891" y="335"/>
                    <a:pt x="891" y="215"/>
                  </a:cubicBezTo>
                  <a:cubicBezTo>
                    <a:pt x="891" y="96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347;p65">
              <a:extLst>
                <a:ext uri="{FF2B5EF4-FFF2-40B4-BE49-F238E27FC236}">
                  <a16:creationId xmlns:a16="http://schemas.microsoft.com/office/drawing/2014/main" id="{945735CD-2213-4F7C-B98B-B1D66436411C}"/>
                </a:ext>
              </a:extLst>
            </p:cNvPr>
            <p:cNvSpPr/>
            <p:nvPr/>
          </p:nvSpPr>
          <p:spPr>
            <a:xfrm>
              <a:off x="3415933" y="4068638"/>
              <a:ext cx="36517" cy="11687"/>
            </a:xfrm>
            <a:custGeom>
              <a:avLst/>
              <a:gdLst/>
              <a:ahLst/>
              <a:cxnLst/>
              <a:rect l="l" t="t" r="r" b="b"/>
              <a:pathLst>
                <a:path w="1353" h="433" extrusionOk="0">
                  <a:moveTo>
                    <a:pt x="217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7"/>
                    <a:pt x="98" y="432"/>
                    <a:pt x="217" y="432"/>
                  </a:cubicBezTo>
                  <a:lnTo>
                    <a:pt x="1137" y="432"/>
                  </a:lnTo>
                  <a:cubicBezTo>
                    <a:pt x="1257" y="432"/>
                    <a:pt x="1353" y="335"/>
                    <a:pt x="1353" y="217"/>
                  </a:cubicBezTo>
                  <a:cubicBezTo>
                    <a:pt x="1353" y="98"/>
                    <a:pt x="1257" y="1"/>
                    <a:pt x="113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348;p65">
              <a:extLst>
                <a:ext uri="{FF2B5EF4-FFF2-40B4-BE49-F238E27FC236}">
                  <a16:creationId xmlns:a16="http://schemas.microsoft.com/office/drawing/2014/main" id="{0223F3B1-D144-4AE0-AC75-58E8404EAFE8}"/>
                </a:ext>
              </a:extLst>
            </p:cNvPr>
            <p:cNvSpPr/>
            <p:nvPr/>
          </p:nvSpPr>
          <p:spPr>
            <a:xfrm>
              <a:off x="3378768" y="4068638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674" y="432"/>
                  </a:lnTo>
                  <a:cubicBezTo>
                    <a:pt x="795" y="432"/>
                    <a:pt x="890" y="335"/>
                    <a:pt x="890" y="217"/>
                  </a:cubicBezTo>
                  <a:cubicBezTo>
                    <a:pt x="890" y="98"/>
                    <a:pt x="795" y="1"/>
                    <a:pt x="67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349;p65">
              <a:extLst>
                <a:ext uri="{FF2B5EF4-FFF2-40B4-BE49-F238E27FC236}">
                  <a16:creationId xmlns:a16="http://schemas.microsoft.com/office/drawing/2014/main" id="{0F0DC319-789F-4AA3-9655-01165809B4A7}"/>
                </a:ext>
              </a:extLst>
            </p:cNvPr>
            <p:cNvSpPr/>
            <p:nvPr/>
          </p:nvSpPr>
          <p:spPr>
            <a:xfrm>
              <a:off x="3341494" y="4068638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0" y="335"/>
                    <a:pt x="890" y="217"/>
                  </a:cubicBezTo>
                  <a:cubicBezTo>
                    <a:pt x="890" y="98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350;p65">
              <a:extLst>
                <a:ext uri="{FF2B5EF4-FFF2-40B4-BE49-F238E27FC236}">
                  <a16:creationId xmlns:a16="http://schemas.microsoft.com/office/drawing/2014/main" id="{E54C87B8-AE92-42F0-A62A-548A589B6828}"/>
                </a:ext>
              </a:extLst>
            </p:cNvPr>
            <p:cNvSpPr/>
            <p:nvPr/>
          </p:nvSpPr>
          <p:spPr>
            <a:xfrm>
              <a:off x="3304221" y="4068638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7"/>
                    <a:pt x="98" y="432"/>
                    <a:pt x="216" y="432"/>
                  </a:cubicBezTo>
                  <a:lnTo>
                    <a:pt x="677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351;p65">
              <a:extLst>
                <a:ext uri="{FF2B5EF4-FFF2-40B4-BE49-F238E27FC236}">
                  <a16:creationId xmlns:a16="http://schemas.microsoft.com/office/drawing/2014/main" id="{9C07DE7F-A3DA-4CFE-8492-9EB0DF651BC6}"/>
                </a:ext>
              </a:extLst>
            </p:cNvPr>
            <p:cNvSpPr/>
            <p:nvPr/>
          </p:nvSpPr>
          <p:spPr>
            <a:xfrm>
              <a:off x="3267002" y="4068638"/>
              <a:ext cx="24075" cy="11687"/>
            </a:xfrm>
            <a:custGeom>
              <a:avLst/>
              <a:gdLst/>
              <a:ahLst/>
              <a:cxnLst/>
              <a:rect l="l" t="t" r="r" b="b"/>
              <a:pathLst>
                <a:path w="892" h="433" extrusionOk="0">
                  <a:moveTo>
                    <a:pt x="215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3" y="432"/>
                    <a:pt x="890" y="335"/>
                    <a:pt x="890" y="217"/>
                  </a:cubicBezTo>
                  <a:cubicBezTo>
                    <a:pt x="892" y="98"/>
                    <a:pt x="793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352;p65">
              <a:extLst>
                <a:ext uri="{FF2B5EF4-FFF2-40B4-BE49-F238E27FC236}">
                  <a16:creationId xmlns:a16="http://schemas.microsoft.com/office/drawing/2014/main" id="{D081E06A-7EFA-4867-8D5C-55F0A0A3D311}"/>
                </a:ext>
              </a:extLst>
            </p:cNvPr>
            <p:cNvSpPr/>
            <p:nvPr/>
          </p:nvSpPr>
          <p:spPr>
            <a:xfrm>
              <a:off x="3229729" y="4068638"/>
              <a:ext cx="24102" cy="11687"/>
            </a:xfrm>
            <a:custGeom>
              <a:avLst/>
              <a:gdLst/>
              <a:ahLst/>
              <a:cxnLst/>
              <a:rect l="l" t="t" r="r" b="b"/>
              <a:pathLst>
                <a:path w="893" h="433" extrusionOk="0">
                  <a:moveTo>
                    <a:pt x="216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2" y="98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353;p65">
              <a:extLst>
                <a:ext uri="{FF2B5EF4-FFF2-40B4-BE49-F238E27FC236}">
                  <a16:creationId xmlns:a16="http://schemas.microsoft.com/office/drawing/2014/main" id="{C9C3238E-DA37-4CC9-B55A-D520D8A5EF52}"/>
                </a:ext>
              </a:extLst>
            </p:cNvPr>
            <p:cNvSpPr/>
            <p:nvPr/>
          </p:nvSpPr>
          <p:spPr>
            <a:xfrm>
              <a:off x="3192510" y="4068638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7" y="1"/>
                    <a:pt x="0" y="98"/>
                    <a:pt x="0" y="217"/>
                  </a:cubicBezTo>
                  <a:cubicBezTo>
                    <a:pt x="0" y="337"/>
                    <a:pt x="97" y="432"/>
                    <a:pt x="216" y="432"/>
                  </a:cubicBezTo>
                  <a:lnTo>
                    <a:pt x="676" y="432"/>
                  </a:lnTo>
                  <a:cubicBezTo>
                    <a:pt x="795" y="432"/>
                    <a:pt x="890" y="335"/>
                    <a:pt x="890" y="217"/>
                  </a:cubicBezTo>
                  <a:cubicBezTo>
                    <a:pt x="890" y="98"/>
                    <a:pt x="795" y="1"/>
                    <a:pt x="67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354;p65">
              <a:extLst>
                <a:ext uri="{FF2B5EF4-FFF2-40B4-BE49-F238E27FC236}">
                  <a16:creationId xmlns:a16="http://schemas.microsoft.com/office/drawing/2014/main" id="{F813B2E1-71AB-499D-BD04-281D5C0171DE}"/>
                </a:ext>
              </a:extLst>
            </p:cNvPr>
            <p:cNvSpPr/>
            <p:nvPr/>
          </p:nvSpPr>
          <p:spPr>
            <a:xfrm>
              <a:off x="3142821" y="4068638"/>
              <a:ext cx="36517" cy="11687"/>
            </a:xfrm>
            <a:custGeom>
              <a:avLst/>
              <a:gdLst/>
              <a:ahLst/>
              <a:cxnLst/>
              <a:rect l="l" t="t" r="r" b="b"/>
              <a:pathLst>
                <a:path w="135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1137" y="432"/>
                  </a:lnTo>
                  <a:cubicBezTo>
                    <a:pt x="1255" y="432"/>
                    <a:pt x="1351" y="335"/>
                    <a:pt x="1351" y="217"/>
                  </a:cubicBezTo>
                  <a:cubicBezTo>
                    <a:pt x="1352" y="98"/>
                    <a:pt x="1255" y="1"/>
                    <a:pt x="113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355;p65">
              <a:extLst>
                <a:ext uri="{FF2B5EF4-FFF2-40B4-BE49-F238E27FC236}">
                  <a16:creationId xmlns:a16="http://schemas.microsoft.com/office/drawing/2014/main" id="{EDDA3ADD-4A20-4214-8E8D-FBB7668E69D8}"/>
                </a:ext>
              </a:extLst>
            </p:cNvPr>
            <p:cNvSpPr/>
            <p:nvPr/>
          </p:nvSpPr>
          <p:spPr>
            <a:xfrm>
              <a:off x="3415933" y="4019004"/>
              <a:ext cx="36517" cy="11660"/>
            </a:xfrm>
            <a:custGeom>
              <a:avLst/>
              <a:gdLst/>
              <a:ahLst/>
              <a:cxnLst/>
              <a:rect l="l" t="t" r="r" b="b"/>
              <a:pathLst>
                <a:path w="1353" h="432" extrusionOk="0">
                  <a:moveTo>
                    <a:pt x="217" y="0"/>
                  </a:moveTo>
                  <a:cubicBezTo>
                    <a:pt x="98" y="0"/>
                    <a:pt x="1" y="96"/>
                    <a:pt x="1" y="216"/>
                  </a:cubicBezTo>
                  <a:cubicBezTo>
                    <a:pt x="1" y="335"/>
                    <a:pt x="98" y="432"/>
                    <a:pt x="217" y="432"/>
                  </a:cubicBezTo>
                  <a:lnTo>
                    <a:pt x="1137" y="432"/>
                  </a:lnTo>
                  <a:cubicBezTo>
                    <a:pt x="1257" y="432"/>
                    <a:pt x="1353" y="335"/>
                    <a:pt x="1353" y="216"/>
                  </a:cubicBezTo>
                  <a:cubicBezTo>
                    <a:pt x="1353" y="96"/>
                    <a:pt x="1257" y="0"/>
                    <a:pt x="11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356;p65">
              <a:extLst>
                <a:ext uri="{FF2B5EF4-FFF2-40B4-BE49-F238E27FC236}">
                  <a16:creationId xmlns:a16="http://schemas.microsoft.com/office/drawing/2014/main" id="{CE979434-CB4F-4222-B893-8697204CC9D9}"/>
                </a:ext>
              </a:extLst>
            </p:cNvPr>
            <p:cNvSpPr/>
            <p:nvPr/>
          </p:nvSpPr>
          <p:spPr>
            <a:xfrm>
              <a:off x="3378768" y="4019004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6" y="432"/>
                  </a:cubicBezTo>
                  <a:lnTo>
                    <a:pt x="674" y="432"/>
                  </a:lnTo>
                  <a:cubicBezTo>
                    <a:pt x="795" y="432"/>
                    <a:pt x="890" y="335"/>
                    <a:pt x="890" y="216"/>
                  </a:cubicBezTo>
                  <a:cubicBezTo>
                    <a:pt x="890" y="96"/>
                    <a:pt x="795" y="0"/>
                    <a:pt x="67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357;p65">
              <a:extLst>
                <a:ext uri="{FF2B5EF4-FFF2-40B4-BE49-F238E27FC236}">
                  <a16:creationId xmlns:a16="http://schemas.microsoft.com/office/drawing/2014/main" id="{F01BD1D6-6223-4376-9BBF-48EC6C44B101}"/>
                </a:ext>
              </a:extLst>
            </p:cNvPr>
            <p:cNvSpPr/>
            <p:nvPr/>
          </p:nvSpPr>
          <p:spPr>
            <a:xfrm>
              <a:off x="3341494" y="4019004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0" y="335"/>
                    <a:pt x="890" y="216"/>
                  </a:cubicBezTo>
                  <a:cubicBezTo>
                    <a:pt x="890" y="96"/>
                    <a:pt x="795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358;p65">
              <a:extLst>
                <a:ext uri="{FF2B5EF4-FFF2-40B4-BE49-F238E27FC236}">
                  <a16:creationId xmlns:a16="http://schemas.microsoft.com/office/drawing/2014/main" id="{70D955B5-BF5D-4541-899F-65EA1E88CD8A}"/>
                </a:ext>
              </a:extLst>
            </p:cNvPr>
            <p:cNvSpPr/>
            <p:nvPr/>
          </p:nvSpPr>
          <p:spPr>
            <a:xfrm>
              <a:off x="3304221" y="4019004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8" y="0"/>
                    <a:pt x="1" y="96"/>
                    <a:pt x="1" y="216"/>
                  </a:cubicBezTo>
                  <a:cubicBezTo>
                    <a:pt x="1" y="335"/>
                    <a:pt x="98" y="432"/>
                    <a:pt x="216" y="432"/>
                  </a:cubicBezTo>
                  <a:lnTo>
                    <a:pt x="677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359;p65">
              <a:extLst>
                <a:ext uri="{FF2B5EF4-FFF2-40B4-BE49-F238E27FC236}">
                  <a16:creationId xmlns:a16="http://schemas.microsoft.com/office/drawing/2014/main" id="{B34F90AD-AD15-4266-95EA-E4163FDEFB5C}"/>
                </a:ext>
              </a:extLst>
            </p:cNvPr>
            <p:cNvSpPr/>
            <p:nvPr/>
          </p:nvSpPr>
          <p:spPr>
            <a:xfrm>
              <a:off x="3267002" y="4019004"/>
              <a:ext cx="24075" cy="11660"/>
            </a:xfrm>
            <a:custGeom>
              <a:avLst/>
              <a:gdLst/>
              <a:ahLst/>
              <a:cxnLst/>
              <a:rect l="l" t="t" r="r" b="b"/>
              <a:pathLst>
                <a:path w="892" h="432" extrusionOk="0">
                  <a:moveTo>
                    <a:pt x="215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3" y="432"/>
                    <a:pt x="890" y="335"/>
                    <a:pt x="890" y="216"/>
                  </a:cubicBezTo>
                  <a:cubicBezTo>
                    <a:pt x="892" y="96"/>
                    <a:pt x="793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360;p65">
              <a:extLst>
                <a:ext uri="{FF2B5EF4-FFF2-40B4-BE49-F238E27FC236}">
                  <a16:creationId xmlns:a16="http://schemas.microsoft.com/office/drawing/2014/main" id="{8CD995AE-9A25-4065-AEE2-0CB7C7DEC60A}"/>
                </a:ext>
              </a:extLst>
            </p:cNvPr>
            <p:cNvSpPr/>
            <p:nvPr/>
          </p:nvSpPr>
          <p:spPr>
            <a:xfrm>
              <a:off x="3229729" y="4019004"/>
              <a:ext cx="24102" cy="11660"/>
            </a:xfrm>
            <a:custGeom>
              <a:avLst/>
              <a:gdLst/>
              <a:ahLst/>
              <a:cxnLst/>
              <a:rect l="l" t="t" r="r" b="b"/>
              <a:pathLst>
                <a:path w="893" h="432" extrusionOk="0">
                  <a:moveTo>
                    <a:pt x="216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2" y="96"/>
                    <a:pt x="795" y="0"/>
                    <a:pt x="6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361;p65">
              <a:extLst>
                <a:ext uri="{FF2B5EF4-FFF2-40B4-BE49-F238E27FC236}">
                  <a16:creationId xmlns:a16="http://schemas.microsoft.com/office/drawing/2014/main" id="{354BE4BA-1F40-4050-A064-1E5EA61A366D}"/>
                </a:ext>
              </a:extLst>
            </p:cNvPr>
            <p:cNvSpPr/>
            <p:nvPr/>
          </p:nvSpPr>
          <p:spPr>
            <a:xfrm>
              <a:off x="3192510" y="4019004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7" y="0"/>
                    <a:pt x="0" y="96"/>
                    <a:pt x="0" y="216"/>
                  </a:cubicBezTo>
                  <a:cubicBezTo>
                    <a:pt x="0" y="335"/>
                    <a:pt x="97" y="432"/>
                    <a:pt x="216" y="432"/>
                  </a:cubicBezTo>
                  <a:lnTo>
                    <a:pt x="676" y="432"/>
                  </a:lnTo>
                  <a:cubicBezTo>
                    <a:pt x="795" y="432"/>
                    <a:pt x="890" y="335"/>
                    <a:pt x="890" y="216"/>
                  </a:cubicBezTo>
                  <a:cubicBezTo>
                    <a:pt x="890" y="96"/>
                    <a:pt x="795" y="0"/>
                    <a:pt x="67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362;p65">
              <a:extLst>
                <a:ext uri="{FF2B5EF4-FFF2-40B4-BE49-F238E27FC236}">
                  <a16:creationId xmlns:a16="http://schemas.microsoft.com/office/drawing/2014/main" id="{16A687EB-20A5-4E99-B105-9B64E45F3BEC}"/>
                </a:ext>
              </a:extLst>
            </p:cNvPr>
            <p:cNvSpPr/>
            <p:nvPr/>
          </p:nvSpPr>
          <p:spPr>
            <a:xfrm>
              <a:off x="3142821" y="4019004"/>
              <a:ext cx="36517" cy="11660"/>
            </a:xfrm>
            <a:custGeom>
              <a:avLst/>
              <a:gdLst/>
              <a:ahLst/>
              <a:cxnLst/>
              <a:rect l="l" t="t" r="r" b="b"/>
              <a:pathLst>
                <a:path w="1353" h="432" extrusionOk="0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6" y="432"/>
                  </a:cubicBezTo>
                  <a:lnTo>
                    <a:pt x="1137" y="432"/>
                  </a:lnTo>
                  <a:cubicBezTo>
                    <a:pt x="1255" y="432"/>
                    <a:pt x="1351" y="335"/>
                    <a:pt x="1351" y="216"/>
                  </a:cubicBezTo>
                  <a:cubicBezTo>
                    <a:pt x="1352" y="96"/>
                    <a:pt x="1255" y="0"/>
                    <a:pt x="113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363;p65">
              <a:extLst>
                <a:ext uri="{FF2B5EF4-FFF2-40B4-BE49-F238E27FC236}">
                  <a16:creationId xmlns:a16="http://schemas.microsoft.com/office/drawing/2014/main" id="{42B03F20-B737-43E6-B63E-0737DF533851}"/>
                </a:ext>
              </a:extLst>
            </p:cNvPr>
            <p:cNvSpPr/>
            <p:nvPr/>
          </p:nvSpPr>
          <p:spPr>
            <a:xfrm>
              <a:off x="3428402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364;p65">
              <a:extLst>
                <a:ext uri="{FF2B5EF4-FFF2-40B4-BE49-F238E27FC236}">
                  <a16:creationId xmlns:a16="http://schemas.microsoft.com/office/drawing/2014/main" id="{A7FED092-ECB0-4E76-A141-0981AE7181A9}"/>
                </a:ext>
              </a:extLst>
            </p:cNvPr>
            <p:cNvSpPr/>
            <p:nvPr/>
          </p:nvSpPr>
          <p:spPr>
            <a:xfrm>
              <a:off x="3391129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7"/>
                    <a:pt x="98" y="432"/>
                    <a:pt x="216" y="432"/>
                  </a:cubicBezTo>
                  <a:lnTo>
                    <a:pt x="677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365;p65">
              <a:extLst>
                <a:ext uri="{FF2B5EF4-FFF2-40B4-BE49-F238E27FC236}">
                  <a16:creationId xmlns:a16="http://schemas.microsoft.com/office/drawing/2014/main" id="{3496DD24-25D1-4B28-A326-565628B72994}"/>
                </a:ext>
              </a:extLst>
            </p:cNvPr>
            <p:cNvSpPr/>
            <p:nvPr/>
          </p:nvSpPr>
          <p:spPr>
            <a:xfrm>
              <a:off x="3353910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5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4" y="432"/>
                    <a:pt x="891" y="335"/>
                    <a:pt x="891" y="217"/>
                  </a:cubicBezTo>
                  <a:cubicBezTo>
                    <a:pt x="891" y="98"/>
                    <a:pt x="794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366;p65">
              <a:extLst>
                <a:ext uri="{FF2B5EF4-FFF2-40B4-BE49-F238E27FC236}">
                  <a16:creationId xmlns:a16="http://schemas.microsoft.com/office/drawing/2014/main" id="{FB960C47-5BE8-43DC-9B7E-161A73F069BB}"/>
                </a:ext>
              </a:extLst>
            </p:cNvPr>
            <p:cNvSpPr/>
            <p:nvPr/>
          </p:nvSpPr>
          <p:spPr>
            <a:xfrm>
              <a:off x="3316637" y="4043834"/>
              <a:ext cx="24102" cy="11687"/>
            </a:xfrm>
            <a:custGeom>
              <a:avLst/>
              <a:gdLst/>
              <a:ahLst/>
              <a:cxnLst/>
              <a:rect l="l" t="t" r="r" b="b"/>
              <a:pathLst>
                <a:path w="893" h="433" extrusionOk="0">
                  <a:moveTo>
                    <a:pt x="217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7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2" y="98"/>
                    <a:pt x="795" y="1"/>
                    <a:pt x="6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367;p65">
              <a:extLst>
                <a:ext uri="{FF2B5EF4-FFF2-40B4-BE49-F238E27FC236}">
                  <a16:creationId xmlns:a16="http://schemas.microsoft.com/office/drawing/2014/main" id="{447D8BE5-2F05-48A1-85B5-800861907706}"/>
                </a:ext>
              </a:extLst>
            </p:cNvPr>
            <p:cNvSpPr/>
            <p:nvPr/>
          </p:nvSpPr>
          <p:spPr>
            <a:xfrm>
              <a:off x="3279417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7"/>
                    <a:pt x="98" y="432"/>
                    <a:pt x="216" y="432"/>
                  </a:cubicBezTo>
                  <a:lnTo>
                    <a:pt x="676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368;p65">
              <a:extLst>
                <a:ext uri="{FF2B5EF4-FFF2-40B4-BE49-F238E27FC236}">
                  <a16:creationId xmlns:a16="http://schemas.microsoft.com/office/drawing/2014/main" id="{B5F1BF6C-31E5-46B1-AFC9-EB74E5C0213F}"/>
                </a:ext>
              </a:extLst>
            </p:cNvPr>
            <p:cNvSpPr/>
            <p:nvPr/>
          </p:nvSpPr>
          <p:spPr>
            <a:xfrm>
              <a:off x="3242198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5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3" y="432"/>
                    <a:pt x="889" y="335"/>
                    <a:pt x="889" y="217"/>
                  </a:cubicBezTo>
                  <a:cubicBezTo>
                    <a:pt x="890" y="98"/>
                    <a:pt x="793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369;p65">
              <a:extLst>
                <a:ext uri="{FF2B5EF4-FFF2-40B4-BE49-F238E27FC236}">
                  <a16:creationId xmlns:a16="http://schemas.microsoft.com/office/drawing/2014/main" id="{A3D28597-8E5F-4295-BF17-B95635CE6C20}"/>
                </a:ext>
              </a:extLst>
            </p:cNvPr>
            <p:cNvSpPr/>
            <p:nvPr/>
          </p:nvSpPr>
          <p:spPr>
            <a:xfrm>
              <a:off x="3204925" y="4043834"/>
              <a:ext cx="24048" cy="11687"/>
            </a:xfrm>
            <a:custGeom>
              <a:avLst/>
              <a:gdLst/>
              <a:ahLst/>
              <a:cxnLst/>
              <a:rect l="l" t="t" r="r" b="b"/>
              <a:pathLst>
                <a:path w="891" h="433" extrusionOk="0">
                  <a:moveTo>
                    <a:pt x="216" y="1"/>
                  </a:moveTo>
                  <a:cubicBezTo>
                    <a:pt x="96" y="1"/>
                    <a:pt x="1" y="98"/>
                    <a:pt x="1" y="217"/>
                  </a:cubicBezTo>
                  <a:cubicBezTo>
                    <a:pt x="1" y="337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7"/>
                  </a:cubicBezTo>
                  <a:cubicBezTo>
                    <a:pt x="891" y="98"/>
                    <a:pt x="795" y="1"/>
                    <a:pt x="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370;p65">
              <a:extLst>
                <a:ext uri="{FF2B5EF4-FFF2-40B4-BE49-F238E27FC236}">
                  <a16:creationId xmlns:a16="http://schemas.microsoft.com/office/drawing/2014/main" id="{D9F984FF-462A-4932-8A30-BEA1CE69A28B}"/>
                </a:ext>
              </a:extLst>
            </p:cNvPr>
            <p:cNvSpPr/>
            <p:nvPr/>
          </p:nvSpPr>
          <p:spPr>
            <a:xfrm>
              <a:off x="3142821" y="4043834"/>
              <a:ext cx="48933" cy="11687"/>
            </a:xfrm>
            <a:custGeom>
              <a:avLst/>
              <a:gdLst/>
              <a:ahLst/>
              <a:cxnLst/>
              <a:rect l="l" t="t" r="r" b="b"/>
              <a:pathLst>
                <a:path w="181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7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1595" y="432"/>
                  </a:lnTo>
                  <a:cubicBezTo>
                    <a:pt x="1715" y="432"/>
                    <a:pt x="1811" y="335"/>
                    <a:pt x="1811" y="217"/>
                  </a:cubicBezTo>
                  <a:cubicBezTo>
                    <a:pt x="1812" y="98"/>
                    <a:pt x="1715" y="1"/>
                    <a:pt x="159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371;p65">
              <a:extLst>
                <a:ext uri="{FF2B5EF4-FFF2-40B4-BE49-F238E27FC236}">
                  <a16:creationId xmlns:a16="http://schemas.microsoft.com/office/drawing/2014/main" id="{5FD638B8-57C5-491B-86B6-E9C05009C253}"/>
                </a:ext>
              </a:extLst>
            </p:cNvPr>
            <p:cNvSpPr/>
            <p:nvPr/>
          </p:nvSpPr>
          <p:spPr>
            <a:xfrm>
              <a:off x="3428402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372;p65">
              <a:extLst>
                <a:ext uri="{FF2B5EF4-FFF2-40B4-BE49-F238E27FC236}">
                  <a16:creationId xmlns:a16="http://schemas.microsoft.com/office/drawing/2014/main" id="{D6E07583-4305-4C0A-996E-7570C44B4A15}"/>
                </a:ext>
              </a:extLst>
            </p:cNvPr>
            <p:cNvSpPr/>
            <p:nvPr/>
          </p:nvSpPr>
          <p:spPr>
            <a:xfrm>
              <a:off x="3391129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8" y="0"/>
                    <a:pt x="1" y="96"/>
                    <a:pt x="1" y="216"/>
                  </a:cubicBezTo>
                  <a:cubicBezTo>
                    <a:pt x="1" y="335"/>
                    <a:pt x="98" y="432"/>
                    <a:pt x="216" y="432"/>
                  </a:cubicBezTo>
                  <a:lnTo>
                    <a:pt x="677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373;p65">
              <a:extLst>
                <a:ext uri="{FF2B5EF4-FFF2-40B4-BE49-F238E27FC236}">
                  <a16:creationId xmlns:a16="http://schemas.microsoft.com/office/drawing/2014/main" id="{F9156261-C9DD-4E09-9B0E-8CFB3A172AD0}"/>
                </a:ext>
              </a:extLst>
            </p:cNvPr>
            <p:cNvSpPr/>
            <p:nvPr/>
          </p:nvSpPr>
          <p:spPr>
            <a:xfrm>
              <a:off x="3353910" y="3994200"/>
              <a:ext cx="24102" cy="11660"/>
            </a:xfrm>
            <a:custGeom>
              <a:avLst/>
              <a:gdLst/>
              <a:ahLst/>
              <a:cxnLst/>
              <a:rect l="l" t="t" r="r" b="b"/>
              <a:pathLst>
                <a:path w="893" h="432" extrusionOk="0">
                  <a:moveTo>
                    <a:pt x="215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4" y="432"/>
                    <a:pt x="891" y="335"/>
                    <a:pt x="891" y="216"/>
                  </a:cubicBezTo>
                  <a:cubicBezTo>
                    <a:pt x="892" y="96"/>
                    <a:pt x="794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374;p65">
              <a:extLst>
                <a:ext uri="{FF2B5EF4-FFF2-40B4-BE49-F238E27FC236}">
                  <a16:creationId xmlns:a16="http://schemas.microsoft.com/office/drawing/2014/main" id="{5645BF37-3E2D-4EAC-A5B1-22E9651DB2FD}"/>
                </a:ext>
              </a:extLst>
            </p:cNvPr>
            <p:cNvSpPr/>
            <p:nvPr/>
          </p:nvSpPr>
          <p:spPr>
            <a:xfrm>
              <a:off x="3316637" y="3994200"/>
              <a:ext cx="24102" cy="11660"/>
            </a:xfrm>
            <a:custGeom>
              <a:avLst/>
              <a:gdLst/>
              <a:ahLst/>
              <a:cxnLst/>
              <a:rect l="l" t="t" r="r" b="b"/>
              <a:pathLst>
                <a:path w="893" h="432" extrusionOk="0">
                  <a:moveTo>
                    <a:pt x="217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7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2" y="96"/>
                    <a:pt x="795" y="0"/>
                    <a:pt x="67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375;p65">
              <a:extLst>
                <a:ext uri="{FF2B5EF4-FFF2-40B4-BE49-F238E27FC236}">
                  <a16:creationId xmlns:a16="http://schemas.microsoft.com/office/drawing/2014/main" id="{DB1C41DB-4FFA-42E1-8BB6-1CFEF65583CB}"/>
                </a:ext>
              </a:extLst>
            </p:cNvPr>
            <p:cNvSpPr/>
            <p:nvPr/>
          </p:nvSpPr>
          <p:spPr>
            <a:xfrm>
              <a:off x="3279417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8" y="0"/>
                    <a:pt x="1" y="96"/>
                    <a:pt x="1" y="216"/>
                  </a:cubicBezTo>
                  <a:cubicBezTo>
                    <a:pt x="1" y="335"/>
                    <a:pt x="98" y="432"/>
                    <a:pt x="216" y="432"/>
                  </a:cubicBezTo>
                  <a:lnTo>
                    <a:pt x="676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376;p65">
              <a:extLst>
                <a:ext uri="{FF2B5EF4-FFF2-40B4-BE49-F238E27FC236}">
                  <a16:creationId xmlns:a16="http://schemas.microsoft.com/office/drawing/2014/main" id="{171B37A6-EF35-4A2D-A226-2E0B5F41C381}"/>
                </a:ext>
              </a:extLst>
            </p:cNvPr>
            <p:cNvSpPr/>
            <p:nvPr/>
          </p:nvSpPr>
          <p:spPr>
            <a:xfrm>
              <a:off x="3242198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5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5" y="432"/>
                  </a:cubicBezTo>
                  <a:lnTo>
                    <a:pt x="675" y="432"/>
                  </a:lnTo>
                  <a:cubicBezTo>
                    <a:pt x="793" y="432"/>
                    <a:pt x="889" y="335"/>
                    <a:pt x="889" y="216"/>
                  </a:cubicBezTo>
                  <a:cubicBezTo>
                    <a:pt x="890" y="96"/>
                    <a:pt x="793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377;p65">
              <a:extLst>
                <a:ext uri="{FF2B5EF4-FFF2-40B4-BE49-F238E27FC236}">
                  <a16:creationId xmlns:a16="http://schemas.microsoft.com/office/drawing/2014/main" id="{63F72775-786E-4FE5-ADC9-953B077DB8CC}"/>
                </a:ext>
              </a:extLst>
            </p:cNvPr>
            <p:cNvSpPr/>
            <p:nvPr/>
          </p:nvSpPr>
          <p:spPr>
            <a:xfrm>
              <a:off x="3204925" y="3994200"/>
              <a:ext cx="24048" cy="11660"/>
            </a:xfrm>
            <a:custGeom>
              <a:avLst/>
              <a:gdLst/>
              <a:ahLst/>
              <a:cxnLst/>
              <a:rect l="l" t="t" r="r" b="b"/>
              <a:pathLst>
                <a:path w="891" h="432" extrusionOk="0">
                  <a:moveTo>
                    <a:pt x="216" y="0"/>
                  </a:moveTo>
                  <a:cubicBezTo>
                    <a:pt x="96" y="0"/>
                    <a:pt x="1" y="96"/>
                    <a:pt x="1" y="216"/>
                  </a:cubicBezTo>
                  <a:cubicBezTo>
                    <a:pt x="1" y="335"/>
                    <a:pt x="96" y="432"/>
                    <a:pt x="216" y="432"/>
                  </a:cubicBezTo>
                  <a:lnTo>
                    <a:pt x="675" y="432"/>
                  </a:lnTo>
                  <a:cubicBezTo>
                    <a:pt x="795" y="432"/>
                    <a:pt x="891" y="335"/>
                    <a:pt x="891" y="216"/>
                  </a:cubicBezTo>
                  <a:cubicBezTo>
                    <a:pt x="891" y="96"/>
                    <a:pt x="795" y="0"/>
                    <a:pt x="6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378;p65">
              <a:extLst>
                <a:ext uri="{FF2B5EF4-FFF2-40B4-BE49-F238E27FC236}">
                  <a16:creationId xmlns:a16="http://schemas.microsoft.com/office/drawing/2014/main" id="{ECDADC2F-7F02-4D0B-B6A1-5FBF82654996}"/>
                </a:ext>
              </a:extLst>
            </p:cNvPr>
            <p:cNvSpPr/>
            <p:nvPr/>
          </p:nvSpPr>
          <p:spPr>
            <a:xfrm>
              <a:off x="3142821" y="3994200"/>
              <a:ext cx="48933" cy="11660"/>
            </a:xfrm>
            <a:custGeom>
              <a:avLst/>
              <a:gdLst/>
              <a:ahLst/>
              <a:cxnLst/>
              <a:rect l="l" t="t" r="r" b="b"/>
              <a:pathLst>
                <a:path w="1813" h="432" extrusionOk="0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5"/>
                    <a:pt x="96" y="432"/>
                    <a:pt x="216" y="432"/>
                  </a:cubicBezTo>
                  <a:lnTo>
                    <a:pt x="1595" y="432"/>
                  </a:lnTo>
                  <a:cubicBezTo>
                    <a:pt x="1715" y="432"/>
                    <a:pt x="1811" y="335"/>
                    <a:pt x="1811" y="216"/>
                  </a:cubicBezTo>
                  <a:cubicBezTo>
                    <a:pt x="1812" y="96"/>
                    <a:pt x="1715" y="0"/>
                    <a:pt x="159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379;p65">
              <a:extLst>
                <a:ext uri="{FF2B5EF4-FFF2-40B4-BE49-F238E27FC236}">
                  <a16:creationId xmlns:a16="http://schemas.microsoft.com/office/drawing/2014/main" id="{A96CC8DB-3176-497D-9CF1-361D4DD6F114}"/>
                </a:ext>
              </a:extLst>
            </p:cNvPr>
            <p:cNvSpPr/>
            <p:nvPr/>
          </p:nvSpPr>
          <p:spPr>
            <a:xfrm>
              <a:off x="3136613" y="3814149"/>
              <a:ext cx="42725" cy="11687"/>
            </a:xfrm>
            <a:custGeom>
              <a:avLst/>
              <a:gdLst/>
              <a:ahLst/>
              <a:cxnLst/>
              <a:rect l="l" t="t" r="r" b="b"/>
              <a:pathLst>
                <a:path w="158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6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1367" y="432"/>
                  </a:lnTo>
                  <a:cubicBezTo>
                    <a:pt x="1485" y="432"/>
                    <a:pt x="1581" y="337"/>
                    <a:pt x="1581" y="216"/>
                  </a:cubicBezTo>
                  <a:cubicBezTo>
                    <a:pt x="1582" y="98"/>
                    <a:pt x="1485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380;p65">
              <a:extLst>
                <a:ext uri="{FF2B5EF4-FFF2-40B4-BE49-F238E27FC236}">
                  <a16:creationId xmlns:a16="http://schemas.microsoft.com/office/drawing/2014/main" id="{1154A61F-485B-4460-820D-018F97928BDF}"/>
                </a:ext>
              </a:extLst>
            </p:cNvPr>
            <p:cNvSpPr/>
            <p:nvPr/>
          </p:nvSpPr>
          <p:spPr>
            <a:xfrm>
              <a:off x="3136613" y="3863838"/>
              <a:ext cx="42725" cy="11633"/>
            </a:xfrm>
            <a:custGeom>
              <a:avLst/>
              <a:gdLst/>
              <a:ahLst/>
              <a:cxnLst/>
              <a:rect l="l" t="t" r="r" b="b"/>
              <a:pathLst>
                <a:path w="1583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6" y="431"/>
                    <a:pt x="216" y="431"/>
                  </a:cubicBezTo>
                  <a:lnTo>
                    <a:pt x="1367" y="431"/>
                  </a:lnTo>
                  <a:cubicBezTo>
                    <a:pt x="1485" y="431"/>
                    <a:pt x="1581" y="335"/>
                    <a:pt x="1581" y="215"/>
                  </a:cubicBezTo>
                  <a:cubicBezTo>
                    <a:pt x="1582" y="96"/>
                    <a:pt x="1485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381;p65">
              <a:extLst>
                <a:ext uri="{FF2B5EF4-FFF2-40B4-BE49-F238E27FC236}">
                  <a16:creationId xmlns:a16="http://schemas.microsoft.com/office/drawing/2014/main" id="{3F8C31A0-EA6A-4D40-A352-1A55A98DFA56}"/>
                </a:ext>
              </a:extLst>
            </p:cNvPr>
            <p:cNvSpPr/>
            <p:nvPr/>
          </p:nvSpPr>
          <p:spPr>
            <a:xfrm>
              <a:off x="3136613" y="3838953"/>
              <a:ext cx="42725" cy="11687"/>
            </a:xfrm>
            <a:custGeom>
              <a:avLst/>
              <a:gdLst/>
              <a:ahLst/>
              <a:cxnLst/>
              <a:rect l="l" t="t" r="r" b="b"/>
              <a:pathLst>
                <a:path w="158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6"/>
                  </a:cubicBezTo>
                  <a:cubicBezTo>
                    <a:pt x="0" y="337"/>
                    <a:pt x="96" y="432"/>
                    <a:pt x="216" y="432"/>
                  </a:cubicBezTo>
                  <a:lnTo>
                    <a:pt x="1367" y="432"/>
                  </a:lnTo>
                  <a:cubicBezTo>
                    <a:pt x="1485" y="432"/>
                    <a:pt x="1581" y="335"/>
                    <a:pt x="1581" y="216"/>
                  </a:cubicBezTo>
                  <a:cubicBezTo>
                    <a:pt x="1582" y="99"/>
                    <a:pt x="1485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382;p65">
              <a:extLst>
                <a:ext uri="{FF2B5EF4-FFF2-40B4-BE49-F238E27FC236}">
                  <a16:creationId xmlns:a16="http://schemas.microsoft.com/office/drawing/2014/main" id="{23B4A275-EF72-4288-9120-E7A423294221}"/>
                </a:ext>
              </a:extLst>
            </p:cNvPr>
            <p:cNvSpPr/>
            <p:nvPr/>
          </p:nvSpPr>
          <p:spPr>
            <a:xfrm>
              <a:off x="3217313" y="3814149"/>
              <a:ext cx="42725" cy="11687"/>
            </a:xfrm>
            <a:custGeom>
              <a:avLst/>
              <a:gdLst/>
              <a:ahLst/>
              <a:cxnLst/>
              <a:rect l="l" t="t" r="r" b="b"/>
              <a:pathLst>
                <a:path w="158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6"/>
                  </a:cubicBezTo>
                  <a:cubicBezTo>
                    <a:pt x="0" y="337"/>
                    <a:pt x="97" y="432"/>
                    <a:pt x="216" y="432"/>
                  </a:cubicBezTo>
                  <a:lnTo>
                    <a:pt x="1367" y="432"/>
                  </a:lnTo>
                  <a:cubicBezTo>
                    <a:pt x="1487" y="432"/>
                    <a:pt x="1582" y="337"/>
                    <a:pt x="1582" y="216"/>
                  </a:cubicBezTo>
                  <a:cubicBezTo>
                    <a:pt x="1582" y="98"/>
                    <a:pt x="1487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383;p65">
              <a:extLst>
                <a:ext uri="{FF2B5EF4-FFF2-40B4-BE49-F238E27FC236}">
                  <a16:creationId xmlns:a16="http://schemas.microsoft.com/office/drawing/2014/main" id="{C6CE660C-FB2C-4AC4-9E77-D033C741E40D}"/>
                </a:ext>
              </a:extLst>
            </p:cNvPr>
            <p:cNvSpPr/>
            <p:nvPr/>
          </p:nvSpPr>
          <p:spPr>
            <a:xfrm>
              <a:off x="3217313" y="3863838"/>
              <a:ext cx="42725" cy="11633"/>
            </a:xfrm>
            <a:custGeom>
              <a:avLst/>
              <a:gdLst/>
              <a:ahLst/>
              <a:cxnLst/>
              <a:rect l="l" t="t" r="r" b="b"/>
              <a:pathLst>
                <a:path w="1583" h="431" extrusionOk="0">
                  <a:moveTo>
                    <a:pt x="216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5"/>
                    <a:pt x="97" y="431"/>
                    <a:pt x="216" y="431"/>
                  </a:cubicBezTo>
                  <a:lnTo>
                    <a:pt x="1367" y="431"/>
                  </a:lnTo>
                  <a:cubicBezTo>
                    <a:pt x="1487" y="431"/>
                    <a:pt x="1582" y="335"/>
                    <a:pt x="1582" y="215"/>
                  </a:cubicBezTo>
                  <a:cubicBezTo>
                    <a:pt x="1582" y="96"/>
                    <a:pt x="1487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384;p65">
              <a:extLst>
                <a:ext uri="{FF2B5EF4-FFF2-40B4-BE49-F238E27FC236}">
                  <a16:creationId xmlns:a16="http://schemas.microsoft.com/office/drawing/2014/main" id="{41F7FB5D-5B74-4A1C-AC9E-3A8F9B128CAF}"/>
                </a:ext>
              </a:extLst>
            </p:cNvPr>
            <p:cNvSpPr/>
            <p:nvPr/>
          </p:nvSpPr>
          <p:spPr>
            <a:xfrm>
              <a:off x="3217313" y="3838953"/>
              <a:ext cx="42725" cy="11687"/>
            </a:xfrm>
            <a:custGeom>
              <a:avLst/>
              <a:gdLst/>
              <a:ahLst/>
              <a:cxnLst/>
              <a:rect l="l" t="t" r="r" b="b"/>
              <a:pathLst>
                <a:path w="1583" h="433" extrusionOk="0">
                  <a:moveTo>
                    <a:pt x="216" y="1"/>
                  </a:moveTo>
                  <a:cubicBezTo>
                    <a:pt x="96" y="1"/>
                    <a:pt x="0" y="98"/>
                    <a:pt x="0" y="216"/>
                  </a:cubicBezTo>
                  <a:cubicBezTo>
                    <a:pt x="0" y="337"/>
                    <a:pt x="97" y="432"/>
                    <a:pt x="216" y="432"/>
                  </a:cubicBezTo>
                  <a:lnTo>
                    <a:pt x="1367" y="432"/>
                  </a:lnTo>
                  <a:cubicBezTo>
                    <a:pt x="1487" y="432"/>
                    <a:pt x="1582" y="335"/>
                    <a:pt x="1582" y="216"/>
                  </a:cubicBezTo>
                  <a:cubicBezTo>
                    <a:pt x="1582" y="99"/>
                    <a:pt x="1487" y="1"/>
                    <a:pt x="136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385;p65">
              <a:extLst>
                <a:ext uri="{FF2B5EF4-FFF2-40B4-BE49-F238E27FC236}">
                  <a16:creationId xmlns:a16="http://schemas.microsoft.com/office/drawing/2014/main" id="{102F4E1D-711C-4834-8C52-D302C67471A2}"/>
                </a:ext>
              </a:extLst>
            </p:cNvPr>
            <p:cNvSpPr/>
            <p:nvPr/>
          </p:nvSpPr>
          <p:spPr>
            <a:xfrm>
              <a:off x="3335233" y="3807996"/>
              <a:ext cx="123479" cy="73737"/>
            </a:xfrm>
            <a:custGeom>
              <a:avLst/>
              <a:gdLst/>
              <a:ahLst/>
              <a:cxnLst/>
              <a:rect l="l" t="t" r="r" b="b"/>
              <a:pathLst>
                <a:path w="4575" h="2732" extrusionOk="0">
                  <a:moveTo>
                    <a:pt x="2658" y="0"/>
                  </a:moveTo>
                  <a:cubicBezTo>
                    <a:pt x="2489" y="0"/>
                    <a:pt x="2337" y="94"/>
                    <a:pt x="2260" y="246"/>
                  </a:cubicBezTo>
                  <a:lnTo>
                    <a:pt x="1367" y="2034"/>
                  </a:lnTo>
                  <a:lnTo>
                    <a:pt x="933" y="1167"/>
                  </a:lnTo>
                  <a:cubicBezTo>
                    <a:pt x="856" y="1015"/>
                    <a:pt x="704" y="921"/>
                    <a:pt x="535" y="921"/>
                  </a:cubicBezTo>
                  <a:lnTo>
                    <a:pt x="216" y="921"/>
                  </a:lnTo>
                  <a:cubicBezTo>
                    <a:pt x="96" y="921"/>
                    <a:pt x="1" y="1016"/>
                    <a:pt x="1" y="1136"/>
                  </a:cubicBezTo>
                  <a:cubicBezTo>
                    <a:pt x="1" y="1255"/>
                    <a:pt x="96" y="1350"/>
                    <a:pt x="216" y="1350"/>
                  </a:cubicBezTo>
                  <a:lnTo>
                    <a:pt x="535" y="1350"/>
                  </a:lnTo>
                  <a:cubicBezTo>
                    <a:pt x="541" y="1350"/>
                    <a:pt x="545" y="1355"/>
                    <a:pt x="548" y="1358"/>
                  </a:cubicBezTo>
                  <a:lnTo>
                    <a:pt x="1173" y="2611"/>
                  </a:lnTo>
                  <a:cubicBezTo>
                    <a:pt x="1209" y="2683"/>
                    <a:pt x="1283" y="2731"/>
                    <a:pt x="1367" y="2731"/>
                  </a:cubicBezTo>
                  <a:cubicBezTo>
                    <a:pt x="1450" y="2731"/>
                    <a:pt x="1522" y="2683"/>
                    <a:pt x="1561" y="2611"/>
                  </a:cubicBezTo>
                  <a:lnTo>
                    <a:pt x="2648" y="439"/>
                  </a:lnTo>
                  <a:cubicBezTo>
                    <a:pt x="2649" y="433"/>
                    <a:pt x="2655" y="431"/>
                    <a:pt x="2661" y="431"/>
                  </a:cubicBezTo>
                  <a:lnTo>
                    <a:pt x="4359" y="431"/>
                  </a:lnTo>
                  <a:cubicBezTo>
                    <a:pt x="4479" y="431"/>
                    <a:pt x="4574" y="336"/>
                    <a:pt x="4574" y="217"/>
                  </a:cubicBezTo>
                  <a:cubicBezTo>
                    <a:pt x="4573" y="96"/>
                    <a:pt x="4477" y="0"/>
                    <a:pt x="435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386;p65">
              <a:extLst>
                <a:ext uri="{FF2B5EF4-FFF2-40B4-BE49-F238E27FC236}">
                  <a16:creationId xmlns:a16="http://schemas.microsoft.com/office/drawing/2014/main" id="{4861EF9C-CB08-45C8-B47E-E09A34D5FE50}"/>
                </a:ext>
              </a:extLst>
            </p:cNvPr>
            <p:cNvSpPr/>
            <p:nvPr/>
          </p:nvSpPr>
          <p:spPr>
            <a:xfrm>
              <a:off x="3409077" y="3832800"/>
              <a:ext cx="44075" cy="48933"/>
            </a:xfrm>
            <a:custGeom>
              <a:avLst/>
              <a:gdLst/>
              <a:ahLst/>
              <a:cxnLst/>
              <a:rect l="l" t="t" r="r" b="b"/>
              <a:pathLst>
                <a:path w="1633" h="1813" extrusionOk="0">
                  <a:moveTo>
                    <a:pt x="243" y="0"/>
                  </a:moveTo>
                  <a:cubicBezTo>
                    <a:pt x="194" y="0"/>
                    <a:pt x="144" y="17"/>
                    <a:pt x="103" y="51"/>
                  </a:cubicBezTo>
                  <a:cubicBezTo>
                    <a:pt x="10" y="126"/>
                    <a:pt x="0" y="262"/>
                    <a:pt x="75" y="355"/>
                  </a:cubicBezTo>
                  <a:lnTo>
                    <a:pt x="536" y="906"/>
                  </a:lnTo>
                  <a:lnTo>
                    <a:pt x="75" y="1458"/>
                  </a:lnTo>
                  <a:cubicBezTo>
                    <a:pt x="0" y="1550"/>
                    <a:pt x="13" y="1686"/>
                    <a:pt x="103" y="1761"/>
                  </a:cubicBezTo>
                  <a:cubicBezTo>
                    <a:pt x="143" y="1796"/>
                    <a:pt x="191" y="1812"/>
                    <a:pt x="240" y="1812"/>
                  </a:cubicBezTo>
                  <a:cubicBezTo>
                    <a:pt x="303" y="1812"/>
                    <a:pt x="363" y="1785"/>
                    <a:pt x="407" y="1734"/>
                  </a:cubicBezTo>
                  <a:lnTo>
                    <a:pt x="816" y="1242"/>
                  </a:lnTo>
                  <a:lnTo>
                    <a:pt x="1225" y="1734"/>
                  </a:lnTo>
                  <a:cubicBezTo>
                    <a:pt x="1268" y="1785"/>
                    <a:pt x="1327" y="1812"/>
                    <a:pt x="1391" y="1812"/>
                  </a:cubicBezTo>
                  <a:cubicBezTo>
                    <a:pt x="1440" y="1812"/>
                    <a:pt x="1489" y="1796"/>
                    <a:pt x="1529" y="1761"/>
                  </a:cubicBezTo>
                  <a:cubicBezTo>
                    <a:pt x="1621" y="1686"/>
                    <a:pt x="1633" y="1550"/>
                    <a:pt x="1556" y="1458"/>
                  </a:cubicBezTo>
                  <a:lnTo>
                    <a:pt x="1097" y="906"/>
                  </a:lnTo>
                  <a:lnTo>
                    <a:pt x="1556" y="355"/>
                  </a:lnTo>
                  <a:cubicBezTo>
                    <a:pt x="1633" y="262"/>
                    <a:pt x="1620" y="126"/>
                    <a:pt x="1529" y="51"/>
                  </a:cubicBezTo>
                  <a:cubicBezTo>
                    <a:pt x="1488" y="17"/>
                    <a:pt x="1439" y="1"/>
                    <a:pt x="1390" y="1"/>
                  </a:cubicBezTo>
                  <a:cubicBezTo>
                    <a:pt x="1328" y="1"/>
                    <a:pt x="1267" y="27"/>
                    <a:pt x="1225" y="77"/>
                  </a:cubicBezTo>
                  <a:lnTo>
                    <a:pt x="816" y="569"/>
                  </a:lnTo>
                  <a:lnTo>
                    <a:pt x="407" y="77"/>
                  </a:lnTo>
                  <a:cubicBezTo>
                    <a:pt x="365" y="26"/>
                    <a:pt x="304" y="0"/>
                    <a:pt x="24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387;p65">
              <a:extLst>
                <a:ext uri="{FF2B5EF4-FFF2-40B4-BE49-F238E27FC236}">
                  <a16:creationId xmlns:a16="http://schemas.microsoft.com/office/drawing/2014/main" id="{247FEF69-F1CD-4619-9216-4D389ED57092}"/>
                </a:ext>
              </a:extLst>
            </p:cNvPr>
            <p:cNvSpPr/>
            <p:nvPr/>
          </p:nvSpPr>
          <p:spPr>
            <a:xfrm>
              <a:off x="3111810" y="3783219"/>
              <a:ext cx="371733" cy="346795"/>
            </a:xfrm>
            <a:custGeom>
              <a:avLst/>
              <a:gdLst/>
              <a:ahLst/>
              <a:cxnLst/>
              <a:rect l="l" t="t" r="r" b="b"/>
              <a:pathLst>
                <a:path w="13773" h="12849" extrusionOk="0">
                  <a:moveTo>
                    <a:pt x="13324" y="427"/>
                  </a:moveTo>
                  <a:cubicBezTo>
                    <a:pt x="13331" y="427"/>
                    <a:pt x="13339" y="435"/>
                    <a:pt x="13339" y="442"/>
                  </a:cubicBezTo>
                  <a:lnTo>
                    <a:pt x="13339" y="4121"/>
                  </a:lnTo>
                  <a:cubicBezTo>
                    <a:pt x="13339" y="4128"/>
                    <a:pt x="13331" y="4135"/>
                    <a:pt x="13324" y="4135"/>
                  </a:cubicBezTo>
                  <a:lnTo>
                    <a:pt x="7806" y="4135"/>
                  </a:lnTo>
                  <a:cubicBezTo>
                    <a:pt x="7798" y="4135"/>
                    <a:pt x="7791" y="4128"/>
                    <a:pt x="7791" y="4121"/>
                  </a:cubicBezTo>
                  <a:lnTo>
                    <a:pt x="7791" y="442"/>
                  </a:lnTo>
                  <a:cubicBezTo>
                    <a:pt x="7791" y="435"/>
                    <a:pt x="7798" y="427"/>
                    <a:pt x="7806" y="427"/>
                  </a:cubicBezTo>
                  <a:close/>
                  <a:moveTo>
                    <a:pt x="5979" y="427"/>
                  </a:moveTo>
                  <a:lnTo>
                    <a:pt x="5979" y="4135"/>
                  </a:lnTo>
                  <a:lnTo>
                    <a:pt x="3666" y="4135"/>
                  </a:lnTo>
                  <a:cubicBezTo>
                    <a:pt x="3579" y="4135"/>
                    <a:pt x="3497" y="4153"/>
                    <a:pt x="3422" y="4182"/>
                  </a:cubicBezTo>
                  <a:lnTo>
                    <a:pt x="3422" y="672"/>
                  </a:lnTo>
                  <a:cubicBezTo>
                    <a:pt x="3422" y="537"/>
                    <a:pt x="3532" y="427"/>
                    <a:pt x="3666" y="427"/>
                  </a:cubicBezTo>
                  <a:close/>
                  <a:moveTo>
                    <a:pt x="2744" y="429"/>
                  </a:moveTo>
                  <a:cubicBezTo>
                    <a:pt x="2879" y="429"/>
                    <a:pt x="2989" y="539"/>
                    <a:pt x="2989" y="674"/>
                  </a:cubicBezTo>
                  <a:lnTo>
                    <a:pt x="2989" y="4183"/>
                  </a:lnTo>
                  <a:cubicBezTo>
                    <a:pt x="2914" y="4154"/>
                    <a:pt x="2831" y="4138"/>
                    <a:pt x="2744" y="4138"/>
                  </a:cubicBezTo>
                  <a:lnTo>
                    <a:pt x="432" y="4138"/>
                  </a:lnTo>
                  <a:lnTo>
                    <a:pt x="432" y="429"/>
                  </a:lnTo>
                  <a:close/>
                  <a:moveTo>
                    <a:pt x="12865" y="7327"/>
                  </a:moveTo>
                  <a:cubicBezTo>
                    <a:pt x="13127" y="7327"/>
                    <a:pt x="13339" y="7541"/>
                    <a:pt x="13339" y="7801"/>
                  </a:cubicBezTo>
                  <a:lnTo>
                    <a:pt x="13339" y="11941"/>
                  </a:lnTo>
                  <a:cubicBezTo>
                    <a:pt x="13339" y="12203"/>
                    <a:pt x="13126" y="12414"/>
                    <a:pt x="12865" y="12414"/>
                  </a:cubicBezTo>
                  <a:lnTo>
                    <a:pt x="905" y="12414"/>
                  </a:lnTo>
                  <a:cubicBezTo>
                    <a:pt x="643" y="12414"/>
                    <a:pt x="430" y="12201"/>
                    <a:pt x="430" y="11941"/>
                  </a:cubicBezTo>
                  <a:lnTo>
                    <a:pt x="430" y="7803"/>
                  </a:lnTo>
                  <a:cubicBezTo>
                    <a:pt x="430" y="7541"/>
                    <a:pt x="644" y="7330"/>
                    <a:pt x="905" y="7330"/>
                  </a:cubicBezTo>
                  <a:lnTo>
                    <a:pt x="12865" y="7330"/>
                  </a:lnTo>
                  <a:lnTo>
                    <a:pt x="12865" y="7327"/>
                  </a:lnTo>
                  <a:close/>
                  <a:moveTo>
                    <a:pt x="217" y="1"/>
                  </a:moveTo>
                  <a:cubicBezTo>
                    <a:pt x="99" y="1"/>
                    <a:pt x="2" y="96"/>
                    <a:pt x="2" y="216"/>
                  </a:cubicBezTo>
                  <a:lnTo>
                    <a:pt x="2" y="4355"/>
                  </a:lnTo>
                  <a:cubicBezTo>
                    <a:pt x="2" y="4474"/>
                    <a:pt x="99" y="4570"/>
                    <a:pt x="217" y="4570"/>
                  </a:cubicBezTo>
                  <a:lnTo>
                    <a:pt x="2747" y="4570"/>
                  </a:lnTo>
                  <a:cubicBezTo>
                    <a:pt x="2880" y="4570"/>
                    <a:pt x="2990" y="4681"/>
                    <a:pt x="2990" y="4814"/>
                  </a:cubicBezTo>
                  <a:lnTo>
                    <a:pt x="2990" y="5274"/>
                  </a:lnTo>
                  <a:cubicBezTo>
                    <a:pt x="2990" y="5646"/>
                    <a:pt x="3294" y="5949"/>
                    <a:pt x="3666" y="5949"/>
                  </a:cubicBezTo>
                  <a:lnTo>
                    <a:pt x="6672" y="5949"/>
                  </a:lnTo>
                  <a:lnTo>
                    <a:pt x="6671" y="6897"/>
                  </a:lnTo>
                  <a:lnTo>
                    <a:pt x="906" y="6897"/>
                  </a:lnTo>
                  <a:cubicBezTo>
                    <a:pt x="407" y="6897"/>
                    <a:pt x="0" y="7304"/>
                    <a:pt x="0" y="7803"/>
                  </a:cubicBezTo>
                  <a:lnTo>
                    <a:pt x="0" y="11942"/>
                  </a:lnTo>
                  <a:cubicBezTo>
                    <a:pt x="0" y="12441"/>
                    <a:pt x="407" y="12848"/>
                    <a:pt x="906" y="12848"/>
                  </a:cubicBezTo>
                  <a:lnTo>
                    <a:pt x="12867" y="12848"/>
                  </a:lnTo>
                  <a:cubicBezTo>
                    <a:pt x="13366" y="12848"/>
                    <a:pt x="13773" y="12441"/>
                    <a:pt x="13773" y="11942"/>
                  </a:cubicBezTo>
                  <a:lnTo>
                    <a:pt x="13773" y="7803"/>
                  </a:lnTo>
                  <a:cubicBezTo>
                    <a:pt x="13773" y="7304"/>
                    <a:pt x="13366" y="6897"/>
                    <a:pt x="12867" y="6897"/>
                  </a:cubicBezTo>
                  <a:lnTo>
                    <a:pt x="7104" y="6897"/>
                  </a:lnTo>
                  <a:lnTo>
                    <a:pt x="7105" y="5949"/>
                  </a:lnTo>
                  <a:lnTo>
                    <a:pt x="10107" y="5949"/>
                  </a:lnTo>
                  <a:cubicBezTo>
                    <a:pt x="10479" y="5949"/>
                    <a:pt x="10781" y="5645"/>
                    <a:pt x="10781" y="5274"/>
                  </a:cubicBezTo>
                  <a:lnTo>
                    <a:pt x="10781" y="4570"/>
                  </a:lnTo>
                  <a:lnTo>
                    <a:pt x="13324" y="4570"/>
                  </a:lnTo>
                  <a:cubicBezTo>
                    <a:pt x="13570" y="4570"/>
                    <a:pt x="13770" y="4371"/>
                    <a:pt x="13770" y="4125"/>
                  </a:cubicBezTo>
                  <a:lnTo>
                    <a:pt x="13770" y="445"/>
                  </a:lnTo>
                  <a:cubicBezTo>
                    <a:pt x="13770" y="199"/>
                    <a:pt x="13570" y="1"/>
                    <a:pt x="13324" y="1"/>
                  </a:cubicBezTo>
                  <a:lnTo>
                    <a:pt x="7806" y="1"/>
                  </a:lnTo>
                  <a:cubicBezTo>
                    <a:pt x="7559" y="1"/>
                    <a:pt x="7360" y="199"/>
                    <a:pt x="7360" y="445"/>
                  </a:cubicBezTo>
                  <a:lnTo>
                    <a:pt x="7360" y="4125"/>
                  </a:lnTo>
                  <a:cubicBezTo>
                    <a:pt x="7360" y="4371"/>
                    <a:pt x="7559" y="4570"/>
                    <a:pt x="7806" y="4570"/>
                  </a:cubicBezTo>
                  <a:lnTo>
                    <a:pt x="10348" y="4570"/>
                  </a:lnTo>
                  <a:lnTo>
                    <a:pt x="10348" y="5274"/>
                  </a:lnTo>
                  <a:cubicBezTo>
                    <a:pt x="10348" y="5408"/>
                    <a:pt x="10238" y="5518"/>
                    <a:pt x="10104" y="5518"/>
                  </a:cubicBezTo>
                  <a:lnTo>
                    <a:pt x="3663" y="5518"/>
                  </a:lnTo>
                  <a:cubicBezTo>
                    <a:pt x="3530" y="5518"/>
                    <a:pt x="3420" y="5408"/>
                    <a:pt x="3420" y="5274"/>
                  </a:cubicBezTo>
                  <a:lnTo>
                    <a:pt x="3420" y="4814"/>
                  </a:lnTo>
                  <a:cubicBezTo>
                    <a:pt x="3420" y="4681"/>
                    <a:pt x="3530" y="4570"/>
                    <a:pt x="3663" y="4570"/>
                  </a:cubicBezTo>
                  <a:lnTo>
                    <a:pt x="6195" y="4570"/>
                  </a:lnTo>
                  <a:cubicBezTo>
                    <a:pt x="6315" y="4570"/>
                    <a:pt x="6410" y="4474"/>
                    <a:pt x="6410" y="4355"/>
                  </a:cubicBezTo>
                  <a:lnTo>
                    <a:pt x="6410" y="216"/>
                  </a:lnTo>
                  <a:cubicBezTo>
                    <a:pt x="6410" y="96"/>
                    <a:pt x="6315" y="1"/>
                    <a:pt x="6195" y="1"/>
                  </a:cubicBezTo>
                  <a:lnTo>
                    <a:pt x="3666" y="1"/>
                  </a:lnTo>
                  <a:cubicBezTo>
                    <a:pt x="3488" y="1"/>
                    <a:pt x="3326" y="69"/>
                    <a:pt x="3206" y="181"/>
                  </a:cubicBezTo>
                  <a:cubicBezTo>
                    <a:pt x="3084" y="69"/>
                    <a:pt x="2924" y="1"/>
                    <a:pt x="274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26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A4D8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0" y="962950"/>
            <a:ext cx="9144015" cy="4208824"/>
            <a:chOff x="0" y="962950"/>
            <a:chExt cx="9144015" cy="4208824"/>
          </a:xfrm>
        </p:grpSpPr>
        <p:sp>
          <p:nvSpPr>
            <p:cNvPr id="311" name="Google Shape;311;p29"/>
            <p:cNvSpPr/>
            <p:nvPr/>
          </p:nvSpPr>
          <p:spPr>
            <a:xfrm>
              <a:off x="0" y="2999239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A78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A78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871052" y="3511712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A78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A78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887700" y="503014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</a:t>
            </a:r>
            <a:endParaRPr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"/>
          </p:nvPr>
        </p:nvSpPr>
        <p:spPr>
          <a:xfrm>
            <a:off x="2913562" y="1374944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Open Kaggle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9AC26-1E36-4EFA-8C29-735177845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63830"/>
              </p:ext>
            </p:extLst>
          </p:nvPr>
        </p:nvGraphicFramePr>
        <p:xfrm>
          <a:off x="735047" y="1755505"/>
          <a:ext cx="7706230" cy="2580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5326">
                  <a:extLst>
                    <a:ext uri="{9D8B030D-6E8A-4147-A177-3AD203B41FA5}">
                      <a16:colId xmlns:a16="http://schemas.microsoft.com/office/drawing/2014/main" val="2088518211"/>
                    </a:ext>
                  </a:extLst>
                </a:gridCol>
                <a:gridCol w="821939">
                  <a:extLst>
                    <a:ext uri="{9D8B030D-6E8A-4147-A177-3AD203B41FA5}">
                      <a16:colId xmlns:a16="http://schemas.microsoft.com/office/drawing/2014/main" val="688785555"/>
                    </a:ext>
                  </a:extLst>
                </a:gridCol>
                <a:gridCol w="405709">
                  <a:extLst>
                    <a:ext uri="{9D8B030D-6E8A-4147-A177-3AD203B41FA5}">
                      <a16:colId xmlns:a16="http://schemas.microsoft.com/office/drawing/2014/main" val="48276056"/>
                    </a:ext>
                  </a:extLst>
                </a:gridCol>
                <a:gridCol w="566503">
                  <a:extLst>
                    <a:ext uri="{9D8B030D-6E8A-4147-A177-3AD203B41FA5}">
                      <a16:colId xmlns:a16="http://schemas.microsoft.com/office/drawing/2014/main" val="1002932891"/>
                    </a:ext>
                  </a:extLst>
                </a:gridCol>
                <a:gridCol w="746230">
                  <a:extLst>
                    <a:ext uri="{9D8B030D-6E8A-4147-A177-3AD203B41FA5}">
                      <a16:colId xmlns:a16="http://schemas.microsoft.com/office/drawing/2014/main" val="1487253188"/>
                    </a:ext>
                  </a:extLst>
                </a:gridCol>
                <a:gridCol w="1470746">
                  <a:extLst>
                    <a:ext uri="{9D8B030D-6E8A-4147-A177-3AD203B41FA5}">
                      <a16:colId xmlns:a16="http://schemas.microsoft.com/office/drawing/2014/main" val="1964321734"/>
                    </a:ext>
                  </a:extLst>
                </a:gridCol>
                <a:gridCol w="583436">
                  <a:extLst>
                    <a:ext uri="{9D8B030D-6E8A-4147-A177-3AD203B41FA5}">
                      <a16:colId xmlns:a16="http://schemas.microsoft.com/office/drawing/2014/main" val="445431487"/>
                    </a:ext>
                  </a:extLst>
                </a:gridCol>
                <a:gridCol w="895538">
                  <a:extLst>
                    <a:ext uri="{9D8B030D-6E8A-4147-A177-3AD203B41FA5}">
                      <a16:colId xmlns:a16="http://schemas.microsoft.com/office/drawing/2014/main" val="2878532725"/>
                    </a:ext>
                  </a:extLst>
                </a:gridCol>
                <a:gridCol w="1170803">
                  <a:extLst>
                    <a:ext uri="{9D8B030D-6E8A-4147-A177-3AD203B41FA5}">
                      <a16:colId xmlns:a16="http://schemas.microsoft.com/office/drawing/2014/main" val="65563889"/>
                    </a:ext>
                  </a:extLst>
                </a:gridCol>
              </a:tblGrid>
              <a:tr h="5499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Glucose Before fasting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Glucose Anytime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Age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Sex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Blood Pressure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Family member with Diabetes past or present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BMI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Pregnancies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Percentage of occurring diabetes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592782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153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225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57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18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69.5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00418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156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211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63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69.25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88751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85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139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18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14.5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42984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126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149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28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62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22213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117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52.25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2083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286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38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70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26443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106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277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56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53.75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5786"/>
                  </a:ext>
                </a:extLst>
              </a:tr>
              <a:tr h="25384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139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234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39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050" b="0" i="0" u="none" strike="noStrike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60.25</a:t>
                      </a:r>
                      <a:endParaRPr lang="en-GB" sz="1050" b="0" i="0" u="none" strike="noStrike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2" marR="4132" marT="4132" marB="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09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/>
          <p:nvPr/>
        </p:nvSpPr>
        <p:spPr>
          <a:xfrm rot="10800000">
            <a:off x="0" y="-12922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BEA4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  <a:solidFill>
            <a:srgbClr val="804DB3"/>
          </a:solidFill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84;p32">
            <a:extLst>
              <a:ext uri="{FF2B5EF4-FFF2-40B4-BE49-F238E27FC236}">
                <a16:creationId xmlns:a16="http://schemas.microsoft.com/office/drawing/2014/main" id="{13E2E598-37B4-4D77-8A9F-96ECDDD50D8D}"/>
              </a:ext>
            </a:extLst>
          </p:cNvPr>
          <p:cNvSpPr txBox="1">
            <a:spLocks/>
          </p:cNvSpPr>
          <p:nvPr/>
        </p:nvSpPr>
        <p:spPr>
          <a:xfrm>
            <a:off x="2673747" y="59381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 Regular"/>
              <a:buNone/>
              <a:defRPr sz="12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pPr algn="ctr"/>
            <a:r>
              <a:rPr lang="en-US" sz="6000" dirty="0">
                <a:solidFill>
                  <a:schemeClr val="dk1"/>
                </a:solidFill>
              </a:rPr>
              <a:t>RESULTS</a:t>
            </a:r>
          </a:p>
        </p:txBody>
      </p:sp>
      <p:sp>
        <p:nvSpPr>
          <p:cNvPr id="19" name="Google Shape;1682;p45">
            <a:extLst>
              <a:ext uri="{FF2B5EF4-FFF2-40B4-BE49-F238E27FC236}">
                <a16:creationId xmlns:a16="http://schemas.microsoft.com/office/drawing/2014/main" id="{DCB97D1F-9F1F-4894-BBE5-07D06FAF9388}"/>
              </a:ext>
            </a:extLst>
          </p:cNvPr>
          <p:cNvSpPr txBox="1"/>
          <p:nvPr/>
        </p:nvSpPr>
        <p:spPr>
          <a:xfrm>
            <a:off x="450143" y="4330113"/>
            <a:ext cx="2314341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D1BFE3"/>
                </a:solidFill>
                <a:latin typeface="Oswald"/>
                <a:ea typeface="Oswald"/>
                <a:cs typeface="Oswald"/>
                <a:sym typeface="Oswald"/>
              </a:rPr>
              <a:t>CRITERION FOR THE BEST MODEL – </a:t>
            </a:r>
            <a:r>
              <a:rPr lang="en-US" b="1" dirty="0">
                <a:solidFill>
                  <a:srgbClr val="9970C2"/>
                </a:solidFill>
                <a:latin typeface="Oswald"/>
                <a:ea typeface="Oswald"/>
                <a:cs typeface="Oswald"/>
                <a:sym typeface="Oswald"/>
              </a:rPr>
              <a:t>LOWEST MSE SCORE</a:t>
            </a:r>
            <a:endParaRPr b="1" dirty="0">
              <a:solidFill>
                <a:srgbClr val="9970C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" name="Google Shape;1682;p45">
            <a:extLst>
              <a:ext uri="{FF2B5EF4-FFF2-40B4-BE49-F238E27FC236}">
                <a16:creationId xmlns:a16="http://schemas.microsoft.com/office/drawing/2014/main" id="{F09D1640-CD33-42E2-BC0F-350CFBA18357}"/>
              </a:ext>
            </a:extLst>
          </p:cNvPr>
          <p:cNvSpPr txBox="1"/>
          <p:nvPr/>
        </p:nvSpPr>
        <p:spPr>
          <a:xfrm>
            <a:off x="436335" y="1708660"/>
            <a:ext cx="2314341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D1BFE3"/>
                </a:solidFill>
                <a:latin typeface="Oswald"/>
                <a:ea typeface="Oswald"/>
                <a:cs typeface="Oswald"/>
                <a:sym typeface="Oswald"/>
              </a:rPr>
              <a:t>8 SIMPLE REGRESSION AND SEQUENTIAL MODELS</a:t>
            </a:r>
            <a:endParaRPr b="1" dirty="0">
              <a:solidFill>
                <a:srgbClr val="D1BFE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" name="Google Shape;1682;p45">
            <a:extLst>
              <a:ext uri="{FF2B5EF4-FFF2-40B4-BE49-F238E27FC236}">
                <a16:creationId xmlns:a16="http://schemas.microsoft.com/office/drawing/2014/main" id="{674C3F90-ACB9-4D05-B949-8FB83F78FCF2}"/>
              </a:ext>
            </a:extLst>
          </p:cNvPr>
          <p:cNvSpPr txBox="1"/>
          <p:nvPr/>
        </p:nvSpPr>
        <p:spPr>
          <a:xfrm>
            <a:off x="493485" y="2173836"/>
            <a:ext cx="2314341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rgbClr val="D1BFE3"/>
                </a:solidFill>
                <a:latin typeface="Oswald"/>
                <a:ea typeface="Oswald"/>
                <a:cs typeface="Oswald"/>
                <a:sym typeface="Oswald"/>
              </a:rPr>
              <a:t>368 FEATURE COMBINATIONS</a:t>
            </a:r>
            <a:endParaRPr b="1" dirty="0">
              <a:solidFill>
                <a:srgbClr val="D1BFE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A6B7E368-A5AA-4280-BB04-FEFD3AEBD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69307"/>
              </p:ext>
            </p:extLst>
          </p:nvPr>
        </p:nvGraphicFramePr>
        <p:xfrm>
          <a:off x="4309533" y="1655189"/>
          <a:ext cx="4128264" cy="3276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C3C7C8-A165-4439-B46A-F24F092A4F57}"/>
              </a:ext>
            </a:extLst>
          </p:cNvPr>
          <p:cNvSpPr txBox="1"/>
          <p:nvPr/>
        </p:nvSpPr>
        <p:spPr>
          <a:xfrm>
            <a:off x="493485" y="3015644"/>
            <a:ext cx="2717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970C2"/>
                </a:solidFill>
                <a:latin typeface="Oswald Regular" panose="020B0604020202020204" charset="0"/>
                <a:cs typeface="Times New Roman" panose="02020603050405020304" pitchFamily="18" charset="0"/>
              </a:rPr>
              <a:t>BEST COMBINATION </a:t>
            </a:r>
            <a:r>
              <a:rPr lang="en-US" sz="1400" b="1" dirty="0">
                <a:solidFill>
                  <a:srgbClr val="D1BFE3"/>
                </a:solidFill>
                <a:latin typeface="Oswald Regular" panose="020B0604020202020204" charset="0"/>
                <a:cs typeface="Times New Roman" panose="02020603050405020304" pitchFamily="18" charset="0"/>
              </a:rPr>
              <a:t>- Glucose Before Fasting, Glucose Anytime, Age, Blood Pressure, Family member with diabetes past or present, Pregnancies</a:t>
            </a:r>
          </a:p>
        </p:txBody>
      </p:sp>
    </p:spTree>
    <p:extLst>
      <p:ext uri="{BB962C8B-B14F-4D97-AF65-F5344CB8AC3E}">
        <p14:creationId xmlns:p14="http://schemas.microsoft.com/office/powerpoint/2010/main" val="21786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8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BEA4D8"/>
                </a:solidFill>
              </a:rPr>
              <a:t>CHECK OUR PROJECT DURING THE POSTER SESSION</a:t>
            </a:r>
          </a:p>
        </p:txBody>
      </p:sp>
      <p:sp>
        <p:nvSpPr>
          <p:cNvPr id="1201" name="Google Shape;1201;p38"/>
          <p:cNvSpPr txBox="1">
            <a:spLocks noGrp="1"/>
          </p:cNvSpPr>
          <p:nvPr>
            <p:ph type="title"/>
          </p:nvPr>
        </p:nvSpPr>
        <p:spPr>
          <a:xfrm>
            <a:off x="1019425" y="2366975"/>
            <a:ext cx="71055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EA4D8"/>
                </a:solidFill>
              </a:rPr>
              <a:t>THANKS!</a:t>
            </a:r>
            <a:endParaRPr dirty="0">
              <a:solidFill>
                <a:srgbClr val="BEA4D8"/>
              </a:solidFill>
            </a:endParaRPr>
          </a:p>
        </p:txBody>
      </p:sp>
      <p:grpSp>
        <p:nvGrpSpPr>
          <p:cNvPr id="8" name="Google Shape;329;p30">
            <a:extLst>
              <a:ext uri="{FF2B5EF4-FFF2-40B4-BE49-F238E27FC236}">
                <a16:creationId xmlns:a16="http://schemas.microsoft.com/office/drawing/2014/main" id="{DAFF43A0-9FD7-4D30-949A-59CC77E42E03}"/>
              </a:ext>
            </a:extLst>
          </p:cNvPr>
          <p:cNvGrpSpPr/>
          <p:nvPr/>
        </p:nvGrpSpPr>
        <p:grpSpPr>
          <a:xfrm>
            <a:off x="239262" y="2508928"/>
            <a:ext cx="8241059" cy="2700938"/>
            <a:chOff x="1574550" y="3472451"/>
            <a:chExt cx="6601046" cy="1682330"/>
          </a:xfrm>
          <a:solidFill>
            <a:srgbClr val="804DB3"/>
          </a:solidFill>
        </p:grpSpPr>
        <p:sp>
          <p:nvSpPr>
            <p:cNvPr id="9" name="Google Shape;330;p30">
              <a:extLst>
                <a:ext uri="{FF2B5EF4-FFF2-40B4-BE49-F238E27FC236}">
                  <a16:creationId xmlns:a16="http://schemas.microsoft.com/office/drawing/2014/main" id="{0CE17230-44B1-4522-A579-481BF1FF4A09}"/>
                </a:ext>
              </a:extLst>
            </p:cNvPr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" name="Google Shape;331;p30">
              <a:extLst>
                <a:ext uri="{FF2B5EF4-FFF2-40B4-BE49-F238E27FC236}">
                  <a16:creationId xmlns:a16="http://schemas.microsoft.com/office/drawing/2014/main" id="{283D4306-7833-4AAE-ABED-899BEA73EA3C}"/>
                </a:ext>
              </a:extLst>
            </p:cNvPr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1" name="Google Shape;332;p30">
              <a:extLst>
                <a:ext uri="{FF2B5EF4-FFF2-40B4-BE49-F238E27FC236}">
                  <a16:creationId xmlns:a16="http://schemas.microsoft.com/office/drawing/2014/main" id="{1F7D3DD7-92C4-466D-807E-B5F7187F84A6}"/>
                </a:ext>
              </a:extLst>
            </p:cNvPr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3;p30">
              <a:extLst>
                <a:ext uri="{FF2B5EF4-FFF2-40B4-BE49-F238E27FC236}">
                  <a16:creationId xmlns:a16="http://schemas.microsoft.com/office/drawing/2014/main" id="{BD2ECE6D-5F5D-45DF-A2F2-041CBECC6444}"/>
                </a:ext>
              </a:extLst>
            </p:cNvPr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;p30">
              <a:extLst>
                <a:ext uri="{FF2B5EF4-FFF2-40B4-BE49-F238E27FC236}">
                  <a16:creationId xmlns:a16="http://schemas.microsoft.com/office/drawing/2014/main" id="{40FC38B2-4844-4C41-843A-B96B9FDFA246}"/>
                </a:ext>
              </a:extLst>
            </p:cNvPr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.2|2.5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D5A6BD"/>
      </a:lt1>
      <a:dk2>
        <a:srgbClr val="C27BA0"/>
      </a:dk2>
      <a:lt2>
        <a:srgbClr val="FFFFFF"/>
      </a:lt2>
      <a:accent1>
        <a:srgbClr val="434343"/>
      </a:accent1>
      <a:accent2>
        <a:srgbClr val="EAD1DC"/>
      </a:accent2>
      <a:accent3>
        <a:srgbClr val="D5A6BD"/>
      </a:accent3>
      <a:accent4>
        <a:srgbClr val="C27BA0"/>
      </a:accent4>
      <a:accent5>
        <a:srgbClr val="A64D79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129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Oswald Regular</vt:lpstr>
      <vt:lpstr>Oswald</vt:lpstr>
      <vt:lpstr>Advent Pro Light</vt:lpstr>
      <vt:lpstr>Calibri</vt:lpstr>
      <vt:lpstr>BenchNine</vt:lpstr>
      <vt:lpstr>E-learning presentation by Slidesgo</vt:lpstr>
      <vt:lpstr>DIABETES PREDICTION</vt:lpstr>
      <vt:lpstr>PowerPoint Presentation</vt:lpstr>
      <vt:lpstr>TO HELP PEOPLE BE AWARE OF IT AND SEEK HELP</vt:lpstr>
      <vt:lpstr>Type 2 diabetes</vt:lpstr>
      <vt:lpstr>PLAN</vt:lpstr>
      <vt:lpstr>DATA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cp:lastModifiedBy>katherine.sedykh23@gmail.com</cp:lastModifiedBy>
  <cp:revision>31</cp:revision>
  <dcterms:modified xsi:type="dcterms:W3CDTF">2020-12-13T19:49:47Z</dcterms:modified>
</cp:coreProperties>
</file>