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06c786f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06c786f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6c786f9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06c786f9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06c786f9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06c786f9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6c786f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6c786f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6c786f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6c786f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6c786f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06c786f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06c786f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06c786f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06c786f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06c786f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06c786f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06c786f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6c786f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06c786f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6c786f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06c786f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 Final Project - Justin Moss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at risk?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made some assumptions as I’ve never heard of oldpeak or ST Slope before this project, but I should be fine for now.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25" y="2873175"/>
            <a:ext cx="8241250" cy="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findings with the confusion matrix possibly creating more false positives, I am personally not presently at risk for heart disease.</a:t>
            </a:r>
            <a:br>
              <a:rPr lang="en"/>
            </a:br>
            <a:br>
              <a:rPr lang="en"/>
            </a:br>
            <a:r>
              <a:rPr lang="en"/>
              <a:t>In the </a:t>
            </a:r>
            <a:r>
              <a:rPr lang="en"/>
              <a:t>future</a:t>
            </a:r>
            <a:r>
              <a:rPr lang="en"/>
              <a:t>, we could expand the number of observations and take in more health data such as:</a:t>
            </a:r>
            <a:br>
              <a:rPr lang="en"/>
            </a:br>
            <a:r>
              <a:rPr lang="en"/>
              <a:t>- Is the patient a smoker?</a:t>
            </a:r>
            <a:br>
              <a:rPr lang="en"/>
            </a:br>
            <a:r>
              <a:rPr lang="en"/>
              <a:t>- Do they exercise regularly?</a:t>
            </a:r>
            <a:br>
              <a:rPr lang="en"/>
            </a:br>
            <a:r>
              <a:rPr lang="en"/>
              <a:t>- Body-mass Index</a:t>
            </a:r>
            <a:br>
              <a:rPr lang="en"/>
            </a:br>
            <a:r>
              <a:rPr lang="en"/>
              <a:t>-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Additionally, I could clean up the dummies to bring it closer to a binary. In particular:</a:t>
            </a:r>
            <a:br>
              <a:rPr lang="en"/>
            </a:br>
            <a:r>
              <a:rPr lang="en"/>
              <a:t>- Sex could be 0=male 1=female</a:t>
            </a:r>
            <a:br>
              <a:rPr lang="en"/>
            </a:br>
            <a:r>
              <a:rPr lang="en"/>
              <a:t>- Pain types could have three columns for the actual pains, with asymptomatic being all 0s</a:t>
            </a:r>
            <a:br>
              <a:rPr lang="en"/>
            </a:br>
            <a:r>
              <a:rPr lang="en"/>
              <a:t>- same with resting ecg, st slope, exercise angina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sourced from:</a:t>
            </a:r>
            <a:br>
              <a:rPr lang="en"/>
            </a:br>
            <a:r>
              <a:rPr lang="en"/>
              <a:t>https://www.kaggle.com/datasets/fedesoriano/heart-failure-prediction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observed parameters, predict if a given set of characteristics puts a patient at risk for heart disease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Age: age of the patient [years]</a:t>
            </a:r>
            <a:br>
              <a:rPr lang="en"/>
            </a:br>
            <a:r>
              <a:rPr lang="en"/>
              <a:t>-</a:t>
            </a:r>
            <a:r>
              <a:rPr lang="en"/>
              <a:t> Sex: sex of the patient [M: Male, F: Female] / [0: Female, 1: Male]</a:t>
            </a:r>
            <a:br>
              <a:rPr lang="en"/>
            </a:br>
            <a:r>
              <a:rPr lang="en"/>
              <a:t>- ChestPainType: chest pain type [TA: Typical Angina, ATA: Atypical Angina, NAP: Non-Anginal Pain, ASY: Asymptomatic]</a:t>
            </a:r>
            <a:br>
              <a:rPr lang="en"/>
            </a:br>
            <a:r>
              <a:rPr lang="en"/>
              <a:t>- RestingBP: resting blood pressure [mm Hg]</a:t>
            </a:r>
            <a:br>
              <a:rPr lang="en"/>
            </a:br>
            <a:r>
              <a:rPr lang="en"/>
              <a:t>- Cholesterol: serum cholesterol [mm/dl]</a:t>
            </a:r>
            <a:br>
              <a:rPr lang="en"/>
            </a:br>
            <a:r>
              <a:rPr lang="en"/>
              <a:t>- FastingBS: fasting blood sugar [1: if FastingBS &gt; 120 mg/dl, 0: otherwise]</a:t>
            </a:r>
            <a:br>
              <a:rPr lang="en"/>
            </a:br>
            <a:r>
              <a:rPr lang="en"/>
              <a:t>- RestingECG: resting electrocardiogram results [Normal: Normal, ST: having ST-T wave abnormality (T wave inversions and/or ST elevation or depression of &gt; 0.05 mV), LVH: showing probable or definite left ventricular hypertrophy by Estes' criteria]</a:t>
            </a:r>
            <a:br>
              <a:rPr lang="en"/>
            </a:br>
            <a:r>
              <a:rPr lang="en"/>
              <a:t>- MaxHR: maximum heart rate achieved [Numeric value between 60 and 202]</a:t>
            </a:r>
            <a:br>
              <a:rPr lang="en"/>
            </a:br>
            <a:r>
              <a:rPr lang="en"/>
              <a:t>- ExerciseAngina: exercise-induced angina [Y: Yes, N: No]</a:t>
            </a:r>
            <a:br>
              <a:rPr lang="en"/>
            </a:br>
            <a:r>
              <a:rPr lang="en"/>
              <a:t>- Oldpeak: oldpeak = ST [Numeric value measured in depression]</a:t>
            </a:r>
            <a:br>
              <a:rPr lang="en"/>
            </a:br>
            <a:r>
              <a:rPr lang="en"/>
              <a:t>- ST_Slope: the slope of the peak exercise ST segment [Up: upsloping, Flat: flat, Down: downsloping]</a:t>
            </a:r>
            <a:br>
              <a:rPr lang="en"/>
            </a:br>
            <a:r>
              <a:rPr lang="en"/>
              <a:t>- HeartDisease: output class [1: heart disease, 0: Normal]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Loading in the data, renaming columns for ease of use, and some EDA.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25" y="2050125"/>
            <a:ext cx="4042200" cy="28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950" y="2050125"/>
            <a:ext cx="2917516" cy="28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Observations: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55% of samples have heart_disease</a:t>
            </a:r>
            <a:br>
              <a:rPr lang="en"/>
            </a:br>
            <a:r>
              <a:rPr lang="en"/>
              <a:t>- Age Range is from 28 to 77, with no significant separation in average age</a:t>
            </a:r>
            <a:br>
              <a:rPr lang="en"/>
            </a:br>
            <a:r>
              <a:rPr lang="en"/>
              <a:t>- 90% of heart disease cases are men despite making up only 79% of the samples</a:t>
            </a:r>
            <a:br>
              <a:rPr lang="en"/>
            </a:br>
            <a:r>
              <a:rPr lang="en"/>
              <a:t>- No significant separation in average resting Resting BP</a:t>
            </a:r>
            <a:br>
              <a:rPr lang="en"/>
            </a:br>
            <a:r>
              <a:rPr lang="en"/>
              <a:t>- Heart disease cases typically have lower cholesterol</a:t>
            </a:r>
            <a:br>
              <a:rPr lang="en"/>
            </a:br>
            <a:r>
              <a:rPr lang="en"/>
              <a:t>- Heart disease cases typically have lower max heart rates</a:t>
            </a:r>
            <a:br>
              <a:rPr lang="en"/>
            </a:br>
            <a:r>
              <a:rPr lang="en"/>
              <a:t>- 33% of heart disease cases have fasting blood sugar over 120 mg/dl</a:t>
            </a:r>
            <a:br>
              <a:rPr lang="en"/>
            </a:br>
            <a:r>
              <a:rPr lang="en"/>
              <a:t>- 77% of heart disease cases have ASY pain type (asymptomatic ie: no pain)</a:t>
            </a:r>
            <a:br>
              <a:rPr lang="en"/>
            </a:br>
            <a:r>
              <a:rPr lang="en"/>
              <a:t>- 56% of heart disease cases have normal resting ECG</a:t>
            </a:r>
            <a:br>
              <a:rPr lang="en"/>
            </a:br>
            <a:r>
              <a:rPr lang="en"/>
              <a:t>- 62%  of heart disease cases have Exercise Angina</a:t>
            </a:r>
            <a:br>
              <a:rPr lang="en"/>
            </a:br>
            <a:r>
              <a:rPr lang="en"/>
              <a:t>- Higher oldpeak positively associated with higher risk of heart disease</a:t>
            </a:r>
            <a:br>
              <a:rPr lang="en"/>
            </a:br>
            <a:r>
              <a:rPr lang="en"/>
              <a:t>- Flat ST Slope for 75% of heart disease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forward: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are predicting a binary value, we will use a Logistic Regression.</a:t>
            </a:r>
            <a:br>
              <a:rPr lang="en"/>
            </a:br>
            <a:r>
              <a:rPr lang="en"/>
              <a:t>We’ll use all of the parameters as our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Fitting with all of the data gave an accuracy of ~87%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363" y="2640725"/>
            <a:ext cx="7151274" cy="23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False Negatives or Positives?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this is something as serious as a heart attack, I would rather a potential patient received a false positive and sought care instead of a false negative. There will always be a tradeoff there. (more on that later)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25" y="2392175"/>
            <a:ext cx="3956174" cy="2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Train-Test-Split?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score falls slightly with a train-test-split, which of course means we’re more generalized now, but we can do better.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13" y="2831300"/>
            <a:ext cx="8124775" cy="17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Matrixing, Altering Threshold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a confusion matrix, we will change the threshold for a positive indication of heart disease to ‘.3’ for the probability. We now have significantly fewer false scores.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87" y="2435601"/>
            <a:ext cx="7723725" cy="23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