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 id="2147483720" r:id="rId5"/>
    <p:sldMasterId id="2147483732" r:id="rId6"/>
    <p:sldMasterId id="2147483743" r:id="rId7"/>
  </p:sldMasterIdLst>
  <p:notesMasterIdLst>
    <p:notesMasterId r:id="rId18"/>
  </p:notesMasterIdLst>
  <p:sldIdLst>
    <p:sldId id="332" r:id="rId8"/>
    <p:sldId id="341" r:id="rId9"/>
    <p:sldId id="344" r:id="rId10"/>
    <p:sldId id="346" r:id="rId11"/>
    <p:sldId id="343" r:id="rId12"/>
    <p:sldId id="256" r:id="rId13"/>
    <p:sldId id="330" r:id="rId14"/>
    <p:sldId id="316" r:id="rId15"/>
    <p:sldId id="335" r:id="rId16"/>
    <p:sldId id="339" r:id="rId17"/>
  </p:sldIdLst>
  <p:sldSz cx="18288000" cy="128016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4532"/>
    <a:srgbClr val="F28268"/>
    <a:srgbClr val="BF78D2"/>
    <a:srgbClr val="3AC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70" autoAdjust="0"/>
    <p:restoredTop sz="94195" autoAdjust="0"/>
  </p:normalViewPr>
  <p:slideViewPr>
    <p:cSldViewPr snapToGrid="0">
      <p:cViewPr varScale="1">
        <p:scale>
          <a:sx n="54" d="100"/>
          <a:sy n="54" d="100"/>
        </p:scale>
        <p:origin x="1890" y="114"/>
      </p:cViewPr>
      <p:guideLst>
        <p:guide orient="horz" pos="4032"/>
        <p:guide pos="5760"/>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3E9E5F7-4730-4DB7-B3F7-7B9A1CAD3E24}" type="datetimeFigureOut">
              <a:rPr lang="en-US" smtClean="0"/>
              <a:t>5/13/2024</a:t>
            </a:fld>
            <a:endParaRPr lang="en-US"/>
          </a:p>
        </p:txBody>
      </p:sp>
      <p:sp>
        <p:nvSpPr>
          <p:cNvPr id="4" name="Slide Image Placeholder 3"/>
          <p:cNvSpPr>
            <a:spLocks noGrp="1" noRot="1" noChangeAspect="1"/>
          </p:cNvSpPr>
          <p:nvPr>
            <p:ph type="sldImg" idx="2"/>
          </p:nvPr>
        </p:nvSpPr>
        <p:spPr>
          <a:xfrm>
            <a:off x="1265238" y="1162050"/>
            <a:ext cx="447992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DB0FD0-1970-4A87-B239-B325C5C13DAC}" type="slidenum">
              <a:rPr lang="en-US" smtClean="0"/>
              <a:t>‹#›</a:t>
            </a:fld>
            <a:endParaRPr lang="en-US"/>
          </a:p>
        </p:txBody>
      </p:sp>
    </p:spTree>
    <p:extLst>
      <p:ext uri="{BB962C8B-B14F-4D97-AF65-F5344CB8AC3E}">
        <p14:creationId xmlns:p14="http://schemas.microsoft.com/office/powerpoint/2010/main" val="3425182747"/>
      </p:ext>
    </p:extLst>
  </p:cSld>
  <p:clrMap bg1="lt1" tx1="dk1" bg2="lt2" tx2="dk2" accent1="accent1" accent2="accent2" accent3="accent3" accent4="accent4" accent5="accent5" accent6="accent6" hlink="hlink" folHlink="folHlink"/>
  <p:notesStyle>
    <a:lvl1pPr marL="0" algn="l" defTabSz="1492080" rtl="0" eaLnBrk="1" latinLnBrk="0" hangingPunct="1">
      <a:defRPr sz="1958" kern="1200">
        <a:solidFill>
          <a:schemeClr val="tx1"/>
        </a:solidFill>
        <a:latin typeface="+mn-lt"/>
        <a:ea typeface="+mn-ea"/>
        <a:cs typeface="+mn-cs"/>
      </a:defRPr>
    </a:lvl1pPr>
    <a:lvl2pPr marL="746039" algn="l" defTabSz="1492080" rtl="0" eaLnBrk="1" latinLnBrk="0" hangingPunct="1">
      <a:defRPr sz="1958" kern="1200">
        <a:solidFill>
          <a:schemeClr val="tx1"/>
        </a:solidFill>
        <a:latin typeface="+mn-lt"/>
        <a:ea typeface="+mn-ea"/>
        <a:cs typeface="+mn-cs"/>
      </a:defRPr>
    </a:lvl2pPr>
    <a:lvl3pPr marL="1492080" algn="l" defTabSz="1492080" rtl="0" eaLnBrk="1" latinLnBrk="0" hangingPunct="1">
      <a:defRPr sz="1958" kern="1200">
        <a:solidFill>
          <a:schemeClr val="tx1"/>
        </a:solidFill>
        <a:latin typeface="+mn-lt"/>
        <a:ea typeface="+mn-ea"/>
        <a:cs typeface="+mn-cs"/>
      </a:defRPr>
    </a:lvl3pPr>
    <a:lvl4pPr marL="2238122" algn="l" defTabSz="1492080" rtl="0" eaLnBrk="1" latinLnBrk="0" hangingPunct="1">
      <a:defRPr sz="1958" kern="1200">
        <a:solidFill>
          <a:schemeClr val="tx1"/>
        </a:solidFill>
        <a:latin typeface="+mn-lt"/>
        <a:ea typeface="+mn-ea"/>
        <a:cs typeface="+mn-cs"/>
      </a:defRPr>
    </a:lvl4pPr>
    <a:lvl5pPr marL="2984163" algn="l" defTabSz="1492080" rtl="0" eaLnBrk="1" latinLnBrk="0" hangingPunct="1">
      <a:defRPr sz="1958" kern="1200">
        <a:solidFill>
          <a:schemeClr val="tx1"/>
        </a:solidFill>
        <a:latin typeface="+mn-lt"/>
        <a:ea typeface="+mn-ea"/>
        <a:cs typeface="+mn-cs"/>
      </a:defRPr>
    </a:lvl5pPr>
    <a:lvl6pPr marL="3730204" algn="l" defTabSz="1492080" rtl="0" eaLnBrk="1" latinLnBrk="0" hangingPunct="1">
      <a:defRPr sz="1958" kern="1200">
        <a:solidFill>
          <a:schemeClr val="tx1"/>
        </a:solidFill>
        <a:latin typeface="+mn-lt"/>
        <a:ea typeface="+mn-ea"/>
        <a:cs typeface="+mn-cs"/>
      </a:defRPr>
    </a:lvl6pPr>
    <a:lvl7pPr marL="4476243" algn="l" defTabSz="1492080" rtl="0" eaLnBrk="1" latinLnBrk="0" hangingPunct="1">
      <a:defRPr sz="1958" kern="1200">
        <a:solidFill>
          <a:schemeClr val="tx1"/>
        </a:solidFill>
        <a:latin typeface="+mn-lt"/>
        <a:ea typeface="+mn-ea"/>
        <a:cs typeface="+mn-cs"/>
      </a:defRPr>
    </a:lvl7pPr>
    <a:lvl8pPr marL="5222284" algn="l" defTabSz="1492080" rtl="0" eaLnBrk="1" latinLnBrk="0" hangingPunct="1">
      <a:defRPr sz="1958" kern="1200">
        <a:solidFill>
          <a:schemeClr val="tx1"/>
        </a:solidFill>
        <a:latin typeface="+mn-lt"/>
        <a:ea typeface="+mn-ea"/>
        <a:cs typeface="+mn-cs"/>
      </a:defRPr>
    </a:lvl8pPr>
    <a:lvl9pPr marL="5968325" algn="l" defTabSz="1492080" rtl="0" eaLnBrk="1" latinLnBrk="0" hangingPunct="1">
      <a:defRPr sz="195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466725"/>
            <a:ext cx="4238625" cy="2968625"/>
          </a:xfrm>
        </p:spPr>
      </p:sp>
      <p:sp>
        <p:nvSpPr>
          <p:cNvPr id="4" name="Slide Number Placeholder 3"/>
          <p:cNvSpPr>
            <a:spLocks noGrp="1"/>
          </p:cNvSpPr>
          <p:nvPr>
            <p:ph type="sldNum" sz="quarter" idx="10"/>
          </p:nvPr>
        </p:nvSpPr>
        <p:spPr/>
        <p:txBody>
          <a:bodyPr/>
          <a:lstStyle/>
          <a:p>
            <a:pPr marL="0" marR="0" lvl="0" indent="0" algn="r" defTabSz="457601" rtl="0" eaLnBrk="1" fontAlgn="auto" latinLnBrk="0" hangingPunct="1">
              <a:lnSpc>
                <a:spcPct val="100000"/>
              </a:lnSpc>
              <a:spcBef>
                <a:spcPts val="0"/>
              </a:spcBef>
              <a:spcAft>
                <a:spcPts val="0"/>
              </a:spcAft>
              <a:buClrTx/>
              <a:buSzTx/>
              <a:buFontTx/>
              <a:buNone/>
              <a:tabLst/>
              <a:defRPr/>
            </a:pPr>
            <a:fld id="{0E871A0E-7E16-4648-B0E0-16CDFA1CB628}"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601"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Notes Placeholder 2"/>
          <p:cNvSpPr>
            <a:spLocks noGrp="1"/>
          </p:cNvSpPr>
          <p:nvPr>
            <p:ph type="body" idx="3"/>
          </p:nvPr>
        </p:nvSpPr>
        <p:spPr>
          <a:xfrm>
            <a:off x="0" y="3481756"/>
            <a:ext cx="7008778" cy="5407587"/>
          </a:xfrm>
        </p:spPr>
        <p:txBody>
          <a:bodyPr/>
          <a:lstStyle/>
          <a:p>
            <a:endParaRPr lang="en-US" sz="1300" dirty="0"/>
          </a:p>
        </p:txBody>
      </p:sp>
    </p:spTree>
    <p:extLst>
      <p:ext uri="{BB962C8B-B14F-4D97-AF65-F5344CB8AC3E}">
        <p14:creationId xmlns:p14="http://schemas.microsoft.com/office/powerpoint/2010/main" val="3946693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DDB0FD0-1970-4A87-B239-B325C5C13D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824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5238" y="1162050"/>
            <a:ext cx="4479925" cy="3136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192197-A986-4FB8-86D5-9C395671C7F9}" type="slidenum">
              <a:rPr lang="en-US" smtClean="0"/>
              <a:t>5</a:t>
            </a:fld>
            <a:endParaRPr lang="en-US"/>
          </a:p>
        </p:txBody>
      </p:sp>
    </p:spTree>
    <p:extLst>
      <p:ext uri="{BB962C8B-B14F-4D97-AF65-F5344CB8AC3E}">
        <p14:creationId xmlns:p14="http://schemas.microsoft.com/office/powerpoint/2010/main" val="105712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12"/>
              </a:spcAft>
            </a:pPr>
            <a:endParaRPr lang="en-US" sz="1300" dirty="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defTabSz="467440">
              <a:defRPr/>
            </a:pPr>
            <a:fld id="{8FDACF8C-F26C-4AC4-9108-CA6F53A31D4C}" type="slidenum">
              <a:rPr lang="en-US">
                <a:solidFill>
                  <a:prstClr val="black"/>
                </a:solidFill>
                <a:latin typeface="Calibri" panose="020F0502020204030204"/>
              </a:rPr>
              <a:pPr defTabSz="467440">
                <a:defRPr/>
              </a:pPr>
              <a:t>9</a:t>
            </a:fld>
            <a:endParaRPr lang="en-US">
              <a:solidFill>
                <a:prstClr val="black"/>
              </a:solidFill>
              <a:latin typeface="Calibri" panose="020F0502020204030204"/>
            </a:endParaRPr>
          </a:p>
        </p:txBody>
      </p:sp>
    </p:spTree>
    <p:extLst>
      <p:ext uri="{BB962C8B-B14F-4D97-AF65-F5344CB8AC3E}">
        <p14:creationId xmlns:p14="http://schemas.microsoft.com/office/powerpoint/2010/main" val="290051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FA40C-44D9-42A6-944E-89DFE1809CA5}"/>
              </a:ext>
            </a:extLst>
          </p:cNvPr>
          <p:cNvSpPr>
            <a:spLocks noGrp="1"/>
          </p:cNvSpPr>
          <p:nvPr>
            <p:ph type="ctrTitle"/>
          </p:nvPr>
        </p:nvSpPr>
        <p:spPr>
          <a:xfrm>
            <a:off x="2286000" y="2095078"/>
            <a:ext cx="13716000" cy="4456853"/>
          </a:xfrm>
        </p:spPr>
        <p:txBody>
          <a:bodyPr anchor="b"/>
          <a:lstStyle>
            <a:lvl1pPr algn="ctr">
              <a:defRPr sz="9000"/>
            </a:lvl1pPr>
          </a:lstStyle>
          <a:p>
            <a:r>
              <a:rPr lang="en-US"/>
              <a:t>Click to edit Master title style</a:t>
            </a:r>
          </a:p>
        </p:txBody>
      </p:sp>
      <p:sp>
        <p:nvSpPr>
          <p:cNvPr id="3" name="Subtitle 2">
            <a:extLst>
              <a:ext uri="{FF2B5EF4-FFF2-40B4-BE49-F238E27FC236}">
                <a16:creationId xmlns:a16="http://schemas.microsoft.com/office/drawing/2014/main" id="{E0D5E6D6-F4FC-428F-A524-BB6A0F59D225}"/>
              </a:ext>
            </a:extLst>
          </p:cNvPr>
          <p:cNvSpPr>
            <a:spLocks noGrp="1"/>
          </p:cNvSpPr>
          <p:nvPr>
            <p:ph type="subTitle" idx="1"/>
          </p:nvPr>
        </p:nvSpPr>
        <p:spPr>
          <a:xfrm>
            <a:off x="2286000" y="6723804"/>
            <a:ext cx="13716000" cy="3090756"/>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a:extLst>
              <a:ext uri="{FF2B5EF4-FFF2-40B4-BE49-F238E27FC236}">
                <a16:creationId xmlns:a16="http://schemas.microsoft.com/office/drawing/2014/main" id="{A0BF54A0-D4B2-4E62-9EFF-C6B41DE72BFF}"/>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5" name="Footer Placeholder 4">
            <a:extLst>
              <a:ext uri="{FF2B5EF4-FFF2-40B4-BE49-F238E27FC236}">
                <a16:creationId xmlns:a16="http://schemas.microsoft.com/office/drawing/2014/main" id="{E948CB73-679D-4F0F-8160-96E54CB40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1C7C8C-0308-446D-BE67-36117AEA1397}"/>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66866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BDF8-144C-46EA-A1C6-F23A0EC46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B74319-5783-432F-B138-6E20DF8FA2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89876-52F7-4648-98F7-BC13D57EF950}"/>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5" name="Footer Placeholder 4">
            <a:extLst>
              <a:ext uri="{FF2B5EF4-FFF2-40B4-BE49-F238E27FC236}">
                <a16:creationId xmlns:a16="http://schemas.microsoft.com/office/drawing/2014/main" id="{A5B6CC6F-8C2E-49CF-8BF4-B749CAC7A1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53AE7-5A75-4A98-8EEB-72B18EC14036}"/>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388357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30E967-1ACD-4C6F-87FE-F10B315D3BEB}"/>
              </a:ext>
            </a:extLst>
          </p:cNvPr>
          <p:cNvSpPr>
            <a:spLocks noGrp="1"/>
          </p:cNvSpPr>
          <p:nvPr>
            <p:ph type="title" orient="vert"/>
          </p:nvPr>
        </p:nvSpPr>
        <p:spPr>
          <a:xfrm>
            <a:off x="13087350" y="681567"/>
            <a:ext cx="3943350" cy="1084876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DB2A14-2155-4551-9130-0BE92D785B49}"/>
              </a:ext>
            </a:extLst>
          </p:cNvPr>
          <p:cNvSpPr>
            <a:spLocks noGrp="1"/>
          </p:cNvSpPr>
          <p:nvPr>
            <p:ph type="body" orient="vert" idx="1"/>
          </p:nvPr>
        </p:nvSpPr>
        <p:spPr>
          <a:xfrm>
            <a:off x="1257300" y="681567"/>
            <a:ext cx="11601450" cy="108487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27433-5C48-497F-BD02-EAC32D116526}"/>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5" name="Footer Placeholder 4">
            <a:extLst>
              <a:ext uri="{FF2B5EF4-FFF2-40B4-BE49-F238E27FC236}">
                <a16:creationId xmlns:a16="http://schemas.microsoft.com/office/drawing/2014/main" id="{7A1B5F11-CA28-4DCB-BA90-66475D33E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BBD2C-6999-4A91-B171-E1DA8BED96E6}"/>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3625664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27" name="Rectangle 49"/>
          <p:cNvSpPr txBox="1">
            <a:spLocks noChangeArrowheads="1"/>
          </p:cNvSpPr>
          <p:nvPr/>
        </p:nvSpPr>
        <p:spPr bwMode="auto">
          <a:xfrm>
            <a:off x="17110076" y="12007427"/>
            <a:ext cx="1177925" cy="794173"/>
          </a:xfrm>
          <a:prstGeom prst="rect">
            <a:avLst/>
          </a:prstGeom>
          <a:noFill/>
          <a:ln w="9525" algn="ctr">
            <a:noFill/>
            <a:miter lim="800000"/>
            <a:headEnd/>
            <a:tailEnd/>
          </a:ln>
          <a:effectLst/>
        </p:spPr>
        <p:txBody>
          <a:bodyPr vert="horz" wrap="square" lIns="68580" tIns="69057" rIns="68580" bIns="69057" numCol="1" anchor="b" anchorCtr="0" compatLnSpc="1">
            <a:prstTxWarp prst="textNoShape">
              <a:avLst/>
            </a:prstTxWarp>
          </a:bodyPr>
          <a:lstStyle>
            <a:defPPr>
              <a:defRPr lang="en-US"/>
            </a:defPPr>
            <a:lvl1pPr marL="0" algn="ctr" defTabSz="457200" rtl="0" eaLnBrk="0" fontAlgn="auto" latinLnBrk="0" hangingPunct="0">
              <a:spcBef>
                <a:spcPts val="0"/>
              </a:spcBef>
              <a:spcAft>
                <a:spcPts val="0"/>
              </a:spcAft>
              <a:defRPr sz="2800" b="1" kern="1200">
                <a:solidFill>
                  <a:srgbClr val="000000"/>
                </a:solidFill>
                <a:latin typeface="Arial Narrow"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AF784C21-2CFC-41AD-B747-042E07F639F5}" type="slidenum">
              <a:rPr lang="en-US" sz="2100" i="1" smtClean="0">
                <a:latin typeface="Times New Roman" panose="02020603050405020304" pitchFamily="18" charset="0"/>
                <a:cs typeface="Times New Roman" panose="02020603050405020304" pitchFamily="18" charset="0"/>
              </a:rPr>
              <a:pPr>
                <a:defRPr/>
              </a:pPr>
              <a:t>‹#›</a:t>
            </a:fld>
            <a:r>
              <a:rPr lang="en-US" sz="2100" i="1" dirty="0">
                <a:latin typeface="Times New Roman" panose="02020603050405020304" pitchFamily="18" charset="0"/>
                <a:cs typeface="Times New Roman" panose="02020603050405020304" pitchFamily="18" charset="0"/>
              </a:rPr>
              <a:t> </a:t>
            </a:r>
            <a:endParaRPr lang="en-US" sz="1500" i="1" dirty="0">
              <a:latin typeface="Times New Roman" panose="02020603050405020304" pitchFamily="18" charset="0"/>
              <a:cs typeface="Times New Roman" panose="02020603050405020304" pitchFamily="18" charset="0"/>
            </a:endParaRPr>
          </a:p>
        </p:txBody>
      </p:sp>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2700">
              <a:solidFill>
                <a:srgbClr val="000000"/>
              </a:solidFill>
              <a:latin typeface="Arial" pitchFamily="34" charset="0"/>
            </a:endParaRPr>
          </a:p>
        </p:txBody>
      </p:sp>
      <p:sp>
        <p:nvSpPr>
          <p:cNvPr id="4" name="Oval 3"/>
          <p:cNvSpPr/>
          <p:nvPr/>
        </p:nvSpPr>
        <p:spPr>
          <a:xfrm>
            <a:off x="122891" y="143720"/>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9" name="Text Placeholder 2"/>
          <p:cNvSpPr>
            <a:spLocks noGrp="1"/>
          </p:cNvSpPr>
          <p:nvPr>
            <p:ph idx="1"/>
          </p:nvPr>
        </p:nvSpPr>
        <p:spPr>
          <a:xfrm>
            <a:off x="706172" y="2783329"/>
            <a:ext cx="16904219" cy="8747002"/>
          </a:xfrm>
          <a:prstGeom prst="rect">
            <a:avLst/>
          </a:prstGeom>
        </p:spPr>
        <p:txBody>
          <a:bodyPr vert="horz" lIns="91440" tIns="45720" rIns="91440" bIns="45720" rtlCol="0">
            <a:normAutofit/>
          </a:bodyPr>
          <a:lstStyle>
            <a:lvl1pPr marL="176213" indent="-176213">
              <a:lnSpc>
                <a:spcPct val="100000"/>
              </a:lnSpc>
              <a:spcBef>
                <a:spcPts val="0"/>
              </a:spcBef>
              <a:spcAft>
                <a:spcPts val="900"/>
              </a:spcAft>
              <a:buFont typeface="Wingdings" panose="05000000000000000000" pitchFamily="2" charset="2"/>
              <a:buChar char="Ø"/>
              <a:defRPr sz="2100" b="1">
                <a:latin typeface="Arial" panose="020B0604020202020204" pitchFamily="34" charset="0"/>
                <a:cs typeface="Arial" panose="020B0604020202020204" pitchFamily="34" charset="0"/>
              </a:defRPr>
            </a:lvl1pPr>
            <a:lvl2pPr marL="516732" indent="-176213">
              <a:lnSpc>
                <a:spcPct val="100000"/>
              </a:lnSpc>
              <a:spcBef>
                <a:spcPts val="0"/>
              </a:spcBef>
              <a:spcAft>
                <a:spcPts val="900"/>
              </a:spcAft>
              <a:buFont typeface="Wingdings" panose="05000000000000000000" pitchFamily="2" charset="2"/>
              <a:buChar char="§"/>
              <a:defRPr sz="2100" b="1">
                <a:latin typeface="Arial" panose="020B0604020202020204" pitchFamily="34" charset="0"/>
                <a:cs typeface="Arial" panose="020B0604020202020204" pitchFamily="34" charset="0"/>
              </a:defRPr>
            </a:lvl2pPr>
            <a:lvl3pPr marL="854870" indent="-161925">
              <a:lnSpc>
                <a:spcPct val="100000"/>
              </a:lnSpc>
              <a:spcBef>
                <a:spcPts val="0"/>
              </a:spcBef>
              <a:spcAft>
                <a:spcPts val="900"/>
              </a:spcAft>
              <a:defRPr sz="2100" b="1">
                <a:latin typeface="Arial" panose="020B0604020202020204" pitchFamily="34" charset="0"/>
                <a:cs typeface="Arial" panose="020B0604020202020204" pitchFamily="34" charset="0"/>
              </a:defRPr>
            </a:lvl3pPr>
            <a:lvl4pPr marL="1195388" indent="-164307">
              <a:lnSpc>
                <a:spcPct val="100000"/>
              </a:lnSpc>
              <a:spcBef>
                <a:spcPts val="0"/>
              </a:spcBef>
              <a:spcAft>
                <a:spcPts val="900"/>
              </a:spcAft>
              <a:buFont typeface="Arial" panose="020B0604020202020204" pitchFamily="34" charset="0"/>
              <a:buChar char="‒"/>
              <a:defRPr sz="2100" b="1">
                <a:latin typeface="Arial" panose="020B0604020202020204" pitchFamily="34" charset="0"/>
                <a:cs typeface="Arial" panose="020B0604020202020204" pitchFamily="34" charset="0"/>
              </a:defRPr>
            </a:lvl4pPr>
            <a:lvl5pPr marL="1547813" indent="-176213">
              <a:lnSpc>
                <a:spcPct val="100000"/>
              </a:lnSpc>
              <a:spcBef>
                <a:spcPts val="0"/>
              </a:spcBef>
              <a:spcAft>
                <a:spcPts val="900"/>
              </a:spcAft>
              <a:defRPr sz="2700" b="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 Fourth level</a:t>
            </a:r>
          </a:p>
        </p:txBody>
      </p:sp>
      <p:sp>
        <p:nvSpPr>
          <p:cNvPr id="3" name="Text Placeholder 2"/>
          <p:cNvSpPr>
            <a:spLocks noGrp="1"/>
          </p:cNvSpPr>
          <p:nvPr>
            <p:ph type="body" sz="quarter" idx="11" hasCustomPrompt="1"/>
          </p:nvPr>
        </p:nvSpPr>
        <p:spPr>
          <a:xfrm>
            <a:off x="2734148" y="660782"/>
            <a:ext cx="14876243" cy="1232752"/>
          </a:xfrm>
        </p:spPr>
        <p:txBody>
          <a:bodyPr anchor="ctr">
            <a:normAutofit/>
          </a:bodyPr>
          <a:lstStyle>
            <a:lvl1pPr marL="0" indent="0" algn="l">
              <a:lnSpc>
                <a:spcPct val="100000"/>
              </a:lnSpc>
              <a:spcBef>
                <a:spcPts val="0"/>
              </a:spcBef>
              <a:buNone/>
              <a:defRPr lang="en-US" sz="4200" b="1" i="1" kern="1200" cap="none"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Slide Title</a:t>
            </a:r>
          </a:p>
        </p:txBody>
      </p:sp>
      <p:sp>
        <p:nvSpPr>
          <p:cNvPr id="32" name="Text Placeholder 30"/>
          <p:cNvSpPr>
            <a:spLocks noGrp="1"/>
          </p:cNvSpPr>
          <p:nvPr>
            <p:ph type="body" sz="quarter" idx="10" hasCustomPrompt="1"/>
          </p:nvPr>
        </p:nvSpPr>
        <p:spPr>
          <a:xfrm>
            <a:off x="6373640" y="2"/>
            <a:ext cx="5486400" cy="341376"/>
          </a:xfrm>
        </p:spPr>
        <p:txBody>
          <a:bodyPr bIns="0">
            <a:normAutofit/>
          </a:bodyPr>
          <a:lstStyle>
            <a:lvl1pPr marL="0" indent="0" algn="ctr">
              <a:buNone/>
              <a:defRPr sz="1500" b="1">
                <a:latin typeface="Arial" panose="020B0604020202020204" pitchFamily="34" charset="0"/>
                <a:cs typeface="Arial" panose="020B0604020202020204" pitchFamily="34" charset="0"/>
              </a:defRPr>
            </a:lvl1pPr>
          </a:lstStyle>
          <a:p>
            <a:pPr lvl="0"/>
            <a:r>
              <a:rPr lang="en-US" dirty="0"/>
              <a:t>CLASSIFICATION</a:t>
            </a:r>
          </a:p>
          <a:p>
            <a:pPr lvl="0"/>
            <a:endParaRPr lang="en-US" dirty="0"/>
          </a:p>
        </p:txBody>
      </p:sp>
      <p:sp>
        <p:nvSpPr>
          <p:cNvPr id="33" name="Text Placeholder 30"/>
          <p:cNvSpPr>
            <a:spLocks noGrp="1"/>
          </p:cNvSpPr>
          <p:nvPr>
            <p:ph type="body" sz="quarter" idx="12" hasCustomPrompt="1"/>
          </p:nvPr>
        </p:nvSpPr>
        <p:spPr>
          <a:xfrm>
            <a:off x="6373640" y="12460224"/>
            <a:ext cx="5486400" cy="341376"/>
          </a:xfrm>
        </p:spPr>
        <p:txBody>
          <a:bodyPr bIns="0" anchor="ctr">
            <a:normAutofit/>
          </a:bodyPr>
          <a:lstStyle>
            <a:lvl1pPr marL="0" indent="0" algn="ctr">
              <a:buNone/>
              <a:defRPr sz="1500" b="1">
                <a:latin typeface="Arial" panose="020B0604020202020204" pitchFamily="34" charset="0"/>
                <a:cs typeface="Arial" panose="020B0604020202020204" pitchFamily="34" charset="0"/>
              </a:defRPr>
            </a:lvl1pPr>
          </a:lstStyle>
          <a:p>
            <a:pPr lvl="0"/>
            <a:r>
              <a:rPr lang="en-US" dirty="0"/>
              <a:t>CLASSIFICATION</a:t>
            </a:r>
          </a:p>
        </p:txBody>
      </p:sp>
      <p:sp>
        <p:nvSpPr>
          <p:cNvPr id="35" name="Text Placeholder 30"/>
          <p:cNvSpPr>
            <a:spLocks noGrp="1"/>
          </p:cNvSpPr>
          <p:nvPr>
            <p:ph type="body" sz="quarter" idx="14" hasCustomPrompt="1"/>
          </p:nvPr>
        </p:nvSpPr>
        <p:spPr>
          <a:xfrm>
            <a:off x="12276502" y="12310568"/>
            <a:ext cx="4551302" cy="489029"/>
          </a:xfrm>
        </p:spPr>
        <p:txBody>
          <a:bodyPr bIns="0">
            <a:normAutofit/>
          </a:bodyPr>
          <a:lstStyle>
            <a:lvl1pPr marL="0" indent="0" algn="l">
              <a:buNone/>
              <a:defRPr sz="1200" b="0" i="1" baseline="0">
                <a:latin typeface="Arial" panose="020B0604020202020204" pitchFamily="34" charset="0"/>
                <a:cs typeface="Arial" panose="020B0604020202020204" pitchFamily="34" charset="0"/>
              </a:defRPr>
            </a:lvl1pPr>
          </a:lstStyle>
          <a:p>
            <a:pPr lvl="0"/>
            <a:r>
              <a:rPr lang="en-US" dirty="0"/>
              <a:t>Special Notes, Declassification Date, “As Of” DTG, FDO #, etc.</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46" y="75446"/>
            <a:ext cx="2658701" cy="2535040"/>
          </a:xfrm>
          <a:prstGeom prst="rect">
            <a:avLst/>
          </a:prstGeom>
        </p:spPr>
      </p:pic>
      <p:sp>
        <p:nvSpPr>
          <p:cNvPr id="5" name="TextBox 4"/>
          <p:cNvSpPr txBox="1"/>
          <p:nvPr userDrawn="1"/>
        </p:nvSpPr>
        <p:spPr>
          <a:xfrm>
            <a:off x="2229388" y="2150829"/>
            <a:ext cx="4580708" cy="300082"/>
          </a:xfrm>
          <a:prstGeom prst="rect">
            <a:avLst/>
          </a:prstGeom>
          <a:noFill/>
        </p:spPr>
        <p:txBody>
          <a:bodyPr wrap="square" rtlCol="0">
            <a:spAutoFit/>
          </a:bodyPr>
          <a:lstStyle/>
          <a:p>
            <a:r>
              <a:rPr lang="en-US" sz="1350" b="1" dirty="0">
                <a:latin typeface="Arial Narrow" panose="020B0606020202030204" pitchFamily="34" charset="0"/>
              </a:rPr>
              <a:t>ENSURING</a:t>
            </a:r>
            <a:r>
              <a:rPr lang="en-US" sz="1350" b="1" baseline="0" dirty="0">
                <a:latin typeface="Arial Narrow" panose="020B0606020202030204" pitchFamily="34" charset="0"/>
              </a:rPr>
              <a:t> A FREE AND OPEN INDO-PACIFIC</a:t>
            </a:r>
            <a:endParaRPr lang="en-US" sz="1350" b="1" dirty="0">
              <a:latin typeface="Arial Narrow" panose="020B0606020202030204" pitchFamily="34" charset="0"/>
            </a:endParaRPr>
          </a:p>
        </p:txBody>
      </p:sp>
    </p:spTree>
    <p:extLst>
      <p:ext uri="{BB962C8B-B14F-4D97-AF65-F5344CB8AC3E}">
        <p14:creationId xmlns:p14="http://schemas.microsoft.com/office/powerpoint/2010/main" val="367885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8">
            <a:extLst>
              <a:ext uri="{FF2B5EF4-FFF2-40B4-BE49-F238E27FC236}">
                <a16:creationId xmlns:a16="http://schemas.microsoft.com/office/drawing/2014/main" id="{4C3BD114-CEA3-437B-B7F7-C790AE7D2E84}"/>
              </a:ext>
            </a:extLst>
          </p:cNvPr>
          <p:cNvSpPr>
            <a:spLocks noGrp="1"/>
          </p:cNvSpPr>
          <p:nvPr>
            <p:ph idx="1"/>
          </p:nvPr>
        </p:nvSpPr>
        <p:spPr>
          <a:xfrm>
            <a:off x="768254" y="1916057"/>
            <a:ext cx="17054524" cy="9036668"/>
          </a:xfrm>
        </p:spPr>
        <p:txBody>
          <a:bodyPr/>
          <a:lstStyle>
            <a:lvl1pPr marL="106682" indent="0">
              <a:spcBef>
                <a:spcPts val="373"/>
              </a:spcBef>
              <a:buFont typeface="Arial" panose="020B0604020202020204" pitchFamily="34" charset="0"/>
              <a:buNone/>
              <a:defRPr/>
            </a:lvl1pPr>
          </a:lstStyle>
          <a:p>
            <a:pPr marL="400050">
              <a:spcBef>
                <a:spcPts val="200"/>
              </a:spcBef>
              <a:buFont typeface="Arial" panose="020B0604020202020204" pitchFamily="34" charset="0"/>
              <a:buChar char="•"/>
            </a:pPr>
            <a:r>
              <a:rPr lang="en-US" sz="3733" dirty="0"/>
              <a:t>1</a:t>
            </a:r>
            <a:r>
              <a:rPr lang="en-US" sz="3733" baseline="30000" dirty="0"/>
              <a:t>st</a:t>
            </a:r>
            <a:r>
              <a:rPr lang="en-US" sz="3733" dirty="0"/>
              <a:t> bullet</a:t>
            </a:r>
          </a:p>
          <a:p>
            <a:pPr marL="1499473" lvl="1" indent="-432654">
              <a:spcBef>
                <a:spcPts val="373"/>
              </a:spcBef>
              <a:buFont typeface="Wingdings" panose="05000000000000000000" pitchFamily="2" charset="2"/>
              <a:buChar char="§"/>
            </a:pPr>
            <a:r>
              <a:rPr lang="en-US" sz="3733" dirty="0"/>
              <a:t>2</a:t>
            </a:r>
            <a:r>
              <a:rPr lang="en-US" sz="3733" baseline="30000" dirty="0"/>
              <a:t>nd</a:t>
            </a:r>
            <a:r>
              <a:rPr lang="en-US" sz="3733" dirty="0"/>
              <a:t> level bullet</a:t>
            </a:r>
          </a:p>
          <a:p>
            <a:pPr marL="2453684" lvl="2" indent="-640091">
              <a:spcBef>
                <a:spcPts val="373"/>
              </a:spcBef>
              <a:buFont typeface="Courier New" panose="02070309020205020404" pitchFamily="49" charset="0"/>
              <a:buChar char="o"/>
            </a:pPr>
            <a:r>
              <a:rPr lang="en-US" sz="3733" dirty="0"/>
              <a:t>3</a:t>
            </a:r>
            <a:r>
              <a:rPr lang="en-US" sz="3733" baseline="30000" dirty="0"/>
              <a:t>rd</a:t>
            </a:r>
            <a:r>
              <a:rPr lang="en-US" sz="3733" dirty="0"/>
              <a:t> level bullet</a:t>
            </a:r>
          </a:p>
          <a:p>
            <a:pPr marL="400050">
              <a:spcBef>
                <a:spcPts val="200"/>
              </a:spcBef>
              <a:buFont typeface="Arial" panose="020B0604020202020204" pitchFamily="34" charset="0"/>
              <a:buChar char="•"/>
            </a:pPr>
            <a:r>
              <a:rPr lang="en-US" sz="3733" dirty="0"/>
              <a:t>1</a:t>
            </a:r>
            <a:r>
              <a:rPr lang="en-US" sz="3733" baseline="30000" dirty="0"/>
              <a:t>st</a:t>
            </a:r>
            <a:r>
              <a:rPr lang="en-US" sz="3733" dirty="0"/>
              <a:t> bullet</a:t>
            </a:r>
          </a:p>
          <a:p>
            <a:pPr marL="1499473" lvl="1" indent="-432654">
              <a:spcBef>
                <a:spcPts val="373"/>
              </a:spcBef>
              <a:buFont typeface="Wingdings" panose="05000000000000000000" pitchFamily="2" charset="2"/>
              <a:buChar char="§"/>
            </a:pPr>
            <a:r>
              <a:rPr lang="en-US" sz="3733" dirty="0"/>
              <a:t>2</a:t>
            </a:r>
            <a:r>
              <a:rPr lang="en-US" sz="3733" baseline="30000" dirty="0"/>
              <a:t>nd</a:t>
            </a:r>
            <a:r>
              <a:rPr lang="en-US" sz="3733" dirty="0"/>
              <a:t> level bullet</a:t>
            </a:r>
          </a:p>
          <a:p>
            <a:pPr marL="57150" indent="0">
              <a:spcBef>
                <a:spcPts val="200"/>
              </a:spcBef>
              <a:buNone/>
            </a:pPr>
            <a:endParaRPr lang="en-US" sz="4480" dirty="0"/>
          </a:p>
          <a:p>
            <a:endParaRPr lang="en-US" dirty="0"/>
          </a:p>
        </p:txBody>
      </p:sp>
    </p:spTree>
    <p:extLst>
      <p:ext uri="{BB962C8B-B14F-4D97-AF65-F5344CB8AC3E}">
        <p14:creationId xmlns:p14="http://schemas.microsoft.com/office/powerpoint/2010/main" val="3650167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New">
    <p:spTree>
      <p:nvGrpSpPr>
        <p:cNvPr id="1" name=""/>
        <p:cNvGrpSpPr/>
        <p:nvPr/>
      </p:nvGrpSpPr>
      <p:grpSpPr>
        <a:xfrm>
          <a:off x="0" y="0"/>
          <a:ext cx="0" cy="0"/>
          <a:chOff x="0" y="0"/>
          <a:chExt cx="0" cy="0"/>
        </a:xfrm>
      </p:grpSpPr>
      <p:sp>
        <p:nvSpPr>
          <p:cNvPr id="6" name="Rectangle 1026"/>
          <p:cNvSpPr>
            <a:spLocks noGrp="1" noChangeArrowheads="1"/>
          </p:cNvSpPr>
          <p:nvPr>
            <p:ph type="ctrTitle"/>
          </p:nvPr>
        </p:nvSpPr>
        <p:spPr>
          <a:xfrm>
            <a:off x="1371600" y="1612347"/>
            <a:ext cx="15544800" cy="1220600"/>
          </a:xfrm>
          <a:prstGeom prst="rect">
            <a:avLst/>
          </a:prstGeom>
        </p:spPr>
        <p:txBody>
          <a:bodyPr anchor="t" anchorCtr="1"/>
          <a:lstStyle>
            <a:lvl1pPr algn="ctr">
              <a:defRPr sz="5973"/>
            </a:lvl1pPr>
          </a:lstStyle>
          <a:p>
            <a:r>
              <a:rPr lang="en-US" dirty="0"/>
              <a:t>Click to edit Master title style</a:t>
            </a:r>
          </a:p>
        </p:txBody>
      </p:sp>
      <p:sp>
        <p:nvSpPr>
          <p:cNvPr id="7" name="Rectangle 1027"/>
          <p:cNvSpPr>
            <a:spLocks noGrp="1" noChangeArrowheads="1"/>
          </p:cNvSpPr>
          <p:nvPr>
            <p:ph type="subTitle" idx="1" hasCustomPrompt="1"/>
          </p:nvPr>
        </p:nvSpPr>
        <p:spPr>
          <a:xfrm>
            <a:off x="5934076" y="7610540"/>
            <a:ext cx="6400800" cy="619655"/>
          </a:xfrm>
        </p:spPr>
        <p:txBody>
          <a:bodyPr>
            <a:normAutofit/>
          </a:bodyPr>
          <a:lstStyle>
            <a:lvl1pPr marL="0" indent="0" algn="ctr">
              <a:buFontTx/>
              <a:buNone/>
              <a:defRPr sz="3360" b="1">
                <a:latin typeface="Arial" panose="020B0604020202020204" pitchFamily="34" charset="0"/>
                <a:cs typeface="Arial" panose="020B0604020202020204" pitchFamily="34" charset="0"/>
              </a:defRPr>
            </a:lvl1pPr>
          </a:lstStyle>
          <a:p>
            <a:r>
              <a:rPr lang="en-US" dirty="0"/>
              <a:t>DATE</a:t>
            </a:r>
          </a:p>
        </p:txBody>
      </p:sp>
      <p:sp>
        <p:nvSpPr>
          <p:cNvPr id="32" name="Title 1"/>
          <p:cNvSpPr txBox="1">
            <a:spLocks/>
          </p:cNvSpPr>
          <p:nvPr userDrawn="1"/>
        </p:nvSpPr>
        <p:spPr bwMode="auto">
          <a:xfrm>
            <a:off x="1362076" y="699347"/>
            <a:ext cx="15544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0688" tIns="85344" rIns="170688" bIns="85344" numCol="1" anchor="t" anchorCtr="1" compatLnSpc="1">
            <a:prstTxWarp prst="textNoShape">
              <a:avLst/>
            </a:prstTxWarp>
          </a:bodyPr>
          <a:lstStyle>
            <a:lvl1pPr algn="ctr" rtl="0" eaLnBrk="0" fontAlgn="base" hangingPunct="0">
              <a:spcBef>
                <a:spcPct val="0"/>
              </a:spcBef>
              <a:spcAft>
                <a:spcPct val="0"/>
              </a:spcAft>
              <a:defRPr sz="32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Arial" charset="0"/>
                <a:cs typeface="Times New Roman" pitchFamily="18" charset="0"/>
              </a:defRPr>
            </a:lvl2pPr>
            <a:lvl3pPr algn="l" rtl="0" eaLnBrk="0" fontAlgn="base" hangingPunct="0">
              <a:spcBef>
                <a:spcPct val="0"/>
              </a:spcBef>
              <a:spcAft>
                <a:spcPct val="0"/>
              </a:spcAft>
              <a:defRPr sz="2400" b="1" i="1">
                <a:solidFill>
                  <a:schemeClr val="tx1"/>
                </a:solidFill>
                <a:latin typeface="Arial" charset="0"/>
                <a:cs typeface="Times New Roman" pitchFamily="18" charset="0"/>
              </a:defRPr>
            </a:lvl3pPr>
            <a:lvl4pPr algn="l" rtl="0" eaLnBrk="0" fontAlgn="base" hangingPunct="0">
              <a:spcBef>
                <a:spcPct val="0"/>
              </a:spcBef>
              <a:spcAft>
                <a:spcPct val="0"/>
              </a:spcAft>
              <a:defRPr sz="2400" b="1" i="1">
                <a:solidFill>
                  <a:schemeClr val="tx1"/>
                </a:solidFill>
                <a:latin typeface="Arial" charset="0"/>
                <a:cs typeface="Times New Roman" pitchFamily="18" charset="0"/>
              </a:defRPr>
            </a:lvl4pPr>
            <a:lvl5pPr algn="l" rtl="0" eaLnBrk="0" fontAlgn="base" hangingPunct="0">
              <a:spcBef>
                <a:spcPct val="0"/>
              </a:spcBef>
              <a:spcAft>
                <a:spcPct val="0"/>
              </a:spcAft>
              <a:defRPr sz="2400" b="1" i="1">
                <a:solidFill>
                  <a:schemeClr val="tx1"/>
                </a:solidFill>
                <a:latin typeface="Arial" charset="0"/>
                <a:cs typeface="Times New Roman" pitchFamily="18" charset="0"/>
              </a:defRPr>
            </a:lvl5pPr>
            <a:lvl6pPr marL="457200" algn="l" rtl="0" fontAlgn="base">
              <a:spcBef>
                <a:spcPct val="0"/>
              </a:spcBef>
              <a:spcAft>
                <a:spcPct val="0"/>
              </a:spcAft>
              <a:defRPr sz="2400" b="1" i="1">
                <a:solidFill>
                  <a:schemeClr val="tx1"/>
                </a:solidFill>
                <a:latin typeface="Arial" charset="0"/>
                <a:cs typeface="Times New Roman" pitchFamily="18" charset="0"/>
              </a:defRPr>
            </a:lvl6pPr>
            <a:lvl7pPr marL="914400" algn="l" rtl="0" fontAlgn="base">
              <a:spcBef>
                <a:spcPct val="0"/>
              </a:spcBef>
              <a:spcAft>
                <a:spcPct val="0"/>
              </a:spcAft>
              <a:defRPr sz="2400" b="1" i="1">
                <a:solidFill>
                  <a:schemeClr val="tx1"/>
                </a:solidFill>
                <a:latin typeface="Arial" charset="0"/>
                <a:cs typeface="Times New Roman" pitchFamily="18" charset="0"/>
              </a:defRPr>
            </a:lvl7pPr>
            <a:lvl8pPr marL="1371600" algn="l" rtl="0" fontAlgn="base">
              <a:spcBef>
                <a:spcPct val="0"/>
              </a:spcBef>
              <a:spcAft>
                <a:spcPct val="0"/>
              </a:spcAft>
              <a:defRPr sz="2400" b="1" i="1">
                <a:solidFill>
                  <a:schemeClr val="tx1"/>
                </a:solidFill>
                <a:latin typeface="Arial" charset="0"/>
                <a:cs typeface="Times New Roman" pitchFamily="18" charset="0"/>
              </a:defRPr>
            </a:lvl8pPr>
            <a:lvl9pPr marL="1828800" algn="l" rtl="0" fontAlgn="base">
              <a:spcBef>
                <a:spcPct val="0"/>
              </a:spcBef>
              <a:spcAft>
                <a:spcPct val="0"/>
              </a:spcAft>
              <a:defRPr sz="2400" b="1" i="1">
                <a:solidFill>
                  <a:schemeClr val="tx1"/>
                </a:solidFill>
                <a:latin typeface="Arial" charset="0"/>
                <a:cs typeface="Times New Roman" pitchFamily="18" charset="0"/>
              </a:defRPr>
            </a:lvl9pPr>
          </a:lstStyle>
          <a:p>
            <a:pPr marL="0" marR="0" lvl="0" indent="0" algn="ctr" defTabSz="1706910" rtl="0" eaLnBrk="0" fontAlgn="base" latinLnBrk="0" hangingPunct="0">
              <a:lnSpc>
                <a:spcPct val="100000"/>
              </a:lnSpc>
              <a:spcBef>
                <a:spcPct val="0"/>
              </a:spcBef>
              <a:spcAft>
                <a:spcPct val="0"/>
              </a:spcAft>
              <a:buClrTx/>
              <a:buSzTx/>
              <a:buFontTx/>
              <a:buNone/>
              <a:tabLst/>
              <a:defRPr/>
            </a:pPr>
            <a:r>
              <a:rPr kumimoji="0" lang="en-US" altLang="en-US" sz="5227" b="1" i="1" u="none" strike="noStrike" kern="0" cap="small" spc="0" normalizeH="0" baseline="0" noProof="0" dirty="0">
                <a:ln>
                  <a:noFill/>
                </a:ln>
                <a:solidFill>
                  <a:srgbClr val="000000"/>
                </a:solidFill>
                <a:effectLst/>
                <a:uLnTx/>
                <a:uFillTx/>
                <a:latin typeface="Arial"/>
                <a:ea typeface="+mj-ea"/>
                <a:cs typeface="Times New Roman"/>
              </a:rPr>
              <a:t>HQ USINDOPACOM </a:t>
            </a:r>
            <a:endParaRPr kumimoji="0" lang="en-US" altLang="en-US" sz="5973" b="1" i="1" u="none" strike="noStrike" kern="0" cap="small" spc="0" normalizeH="0" baseline="0" noProof="0" dirty="0">
              <a:ln>
                <a:noFill/>
              </a:ln>
              <a:solidFill>
                <a:srgbClr val="000000"/>
              </a:solidFill>
              <a:effectLst/>
              <a:uLnTx/>
              <a:uFillTx/>
              <a:latin typeface="Arial"/>
              <a:ea typeface="+mj-ea"/>
              <a:cs typeface="Times New Roman"/>
            </a:endParaRPr>
          </a:p>
        </p:txBody>
      </p:sp>
      <p:sp>
        <p:nvSpPr>
          <p:cNvPr id="36" name="Subtitle 2"/>
          <p:cNvSpPr txBox="1">
            <a:spLocks/>
          </p:cNvSpPr>
          <p:nvPr userDrawn="1"/>
        </p:nvSpPr>
        <p:spPr bwMode="auto">
          <a:xfrm>
            <a:off x="2743200" y="8196404"/>
            <a:ext cx="12801600" cy="7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0688" tIns="85344" rIns="170688" bIns="85344" numCol="1" anchor="t" anchorCtr="0" compatLnSpc="1">
            <a:prstTxWarp prst="textNoShape">
              <a:avLst/>
            </a:prstTxWarp>
          </a:bodyPr>
          <a:lstStyle>
            <a:lvl1pPr marL="0" indent="0" algn="ctr" rtl="0" eaLnBrk="0" fontAlgn="base" hangingPunct="0">
              <a:spcBef>
                <a:spcPct val="20000"/>
              </a:spcBef>
              <a:spcAft>
                <a:spcPct val="0"/>
              </a:spcAft>
              <a:buFontTx/>
              <a:buNone/>
              <a:defRPr sz="2000" b="1">
                <a:solidFill>
                  <a:schemeClr val="tx1"/>
                </a:solidFill>
                <a:latin typeface="+mn-lt"/>
                <a:ea typeface="+mn-ea"/>
                <a:cs typeface="+mn-cs"/>
              </a:defRPr>
            </a:lvl1pPr>
            <a:lvl2pPr marL="685800" indent="-227013" algn="l" rtl="0" eaLnBrk="0" fontAlgn="base" hangingPunct="0">
              <a:spcBef>
                <a:spcPct val="20000"/>
              </a:spcBef>
              <a:spcAft>
                <a:spcPct val="0"/>
              </a:spcAft>
              <a:buChar char="–"/>
              <a:defRPr sz="2000" b="1">
                <a:solidFill>
                  <a:schemeClr val="tx1"/>
                </a:solidFill>
                <a:latin typeface="+mn-lt"/>
                <a:cs typeface="+mn-cs"/>
              </a:defRPr>
            </a:lvl2pPr>
            <a:lvl3pPr marL="1143000" indent="-228600" algn="l" rtl="0" eaLnBrk="0" fontAlgn="base" hangingPunct="0">
              <a:spcBef>
                <a:spcPct val="20000"/>
              </a:spcBef>
              <a:spcAft>
                <a:spcPct val="0"/>
              </a:spcAft>
              <a:buChar char="•"/>
              <a:defRPr sz="2000" b="1">
                <a:solidFill>
                  <a:schemeClr val="tx1"/>
                </a:solidFill>
                <a:latin typeface="+mn-lt"/>
                <a:cs typeface="+mn-cs"/>
              </a:defRPr>
            </a:lvl3pPr>
            <a:lvl4pPr marL="1600200" indent="-228600" algn="l" rtl="0" eaLnBrk="0" fontAlgn="base" hangingPunct="0">
              <a:spcBef>
                <a:spcPct val="20000"/>
              </a:spcBef>
              <a:spcAft>
                <a:spcPct val="0"/>
              </a:spcAft>
              <a:buChar char="–"/>
              <a:defRPr sz="2000" b="1">
                <a:solidFill>
                  <a:schemeClr val="tx1"/>
                </a:solidFill>
                <a:latin typeface="+mn-lt"/>
                <a:cs typeface="+mn-cs"/>
              </a:defRPr>
            </a:lvl4pPr>
            <a:lvl5pPr marL="2057400" indent="-228600" algn="l" rtl="0" eaLnBrk="0" fontAlgn="base" hangingPunct="0">
              <a:spcBef>
                <a:spcPct val="20000"/>
              </a:spcBef>
              <a:spcAft>
                <a:spcPct val="0"/>
              </a:spcAft>
              <a:buChar char="»"/>
              <a:defRPr sz="2000" b="1">
                <a:solidFill>
                  <a:schemeClr val="tx1"/>
                </a:solidFill>
                <a:latin typeface="+mn-lt"/>
                <a:cs typeface="+mn-cs"/>
              </a:defRPr>
            </a:lvl5pPr>
            <a:lvl6pPr marL="2514600" indent="-228600" algn="l" rtl="0" fontAlgn="base">
              <a:spcBef>
                <a:spcPct val="20000"/>
              </a:spcBef>
              <a:spcAft>
                <a:spcPct val="0"/>
              </a:spcAft>
              <a:buChar char="»"/>
              <a:defRPr sz="2000" b="1">
                <a:solidFill>
                  <a:schemeClr val="tx1"/>
                </a:solidFill>
                <a:latin typeface="+mn-lt"/>
                <a:cs typeface="+mn-cs"/>
              </a:defRPr>
            </a:lvl6pPr>
            <a:lvl7pPr marL="2971800" indent="-228600" algn="l" rtl="0" fontAlgn="base">
              <a:spcBef>
                <a:spcPct val="20000"/>
              </a:spcBef>
              <a:spcAft>
                <a:spcPct val="0"/>
              </a:spcAft>
              <a:buChar char="»"/>
              <a:defRPr sz="2000" b="1">
                <a:solidFill>
                  <a:schemeClr val="tx1"/>
                </a:solidFill>
                <a:latin typeface="+mn-lt"/>
                <a:cs typeface="+mn-cs"/>
              </a:defRPr>
            </a:lvl7pPr>
            <a:lvl8pPr marL="3429000" indent="-228600" algn="l" rtl="0" fontAlgn="base">
              <a:spcBef>
                <a:spcPct val="20000"/>
              </a:spcBef>
              <a:spcAft>
                <a:spcPct val="0"/>
              </a:spcAft>
              <a:buChar char="»"/>
              <a:defRPr sz="2000" b="1">
                <a:solidFill>
                  <a:schemeClr val="tx1"/>
                </a:solidFill>
                <a:latin typeface="+mn-lt"/>
                <a:cs typeface="+mn-cs"/>
              </a:defRPr>
            </a:lvl8pPr>
            <a:lvl9pPr marL="3886200" indent="-228600" algn="l" rtl="0" fontAlgn="base">
              <a:spcBef>
                <a:spcPct val="20000"/>
              </a:spcBef>
              <a:spcAft>
                <a:spcPct val="0"/>
              </a:spcAft>
              <a:buChar char="»"/>
              <a:defRPr sz="2000" b="1">
                <a:solidFill>
                  <a:schemeClr val="tx1"/>
                </a:solidFill>
                <a:latin typeface="+mn-lt"/>
                <a:cs typeface="+mn-cs"/>
              </a:defRPr>
            </a:lvl9pPr>
          </a:lstStyle>
          <a:p>
            <a:pPr marL="0" marR="0" lvl="0" indent="0" algn="ctr" defTabSz="1706910" rtl="0" eaLnBrk="0" fontAlgn="base" latinLnBrk="0" hangingPunct="0">
              <a:lnSpc>
                <a:spcPct val="100000"/>
              </a:lnSpc>
              <a:spcBef>
                <a:spcPct val="20000"/>
              </a:spcBef>
              <a:spcAft>
                <a:spcPct val="0"/>
              </a:spcAft>
              <a:buClrTx/>
              <a:buSzTx/>
              <a:buFontTx/>
              <a:buNone/>
              <a:tabLst/>
              <a:defRPr/>
            </a:pPr>
            <a:endParaRPr kumimoji="0" lang="en-US" altLang="en-US" sz="3733" b="1" i="0" u="none" strike="noStrike" kern="0" cap="none" spc="0" normalizeH="0" baseline="0" noProof="0" dirty="0">
              <a:ln>
                <a:noFill/>
              </a:ln>
              <a:solidFill>
                <a:srgbClr val="000000"/>
              </a:solidFill>
              <a:effectLst/>
              <a:uLnTx/>
              <a:uFillTx/>
              <a:latin typeface="Arial"/>
              <a:ea typeface="+mn-ea"/>
              <a:cs typeface="Times New Roman"/>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82554" y="2892801"/>
            <a:ext cx="4922892" cy="4693920"/>
          </a:xfrm>
          <a:prstGeom prst="rect">
            <a:avLst/>
          </a:prstGeom>
        </p:spPr>
      </p:pic>
      <p:sp>
        <p:nvSpPr>
          <p:cNvPr id="17" name="Text Placeholder 30"/>
          <p:cNvSpPr>
            <a:spLocks noGrp="1"/>
          </p:cNvSpPr>
          <p:nvPr>
            <p:ph type="body" sz="quarter" idx="10" hasCustomPrompt="1"/>
          </p:nvPr>
        </p:nvSpPr>
        <p:spPr>
          <a:xfrm>
            <a:off x="6373640" y="2"/>
            <a:ext cx="5486400" cy="341376"/>
          </a:xfrm>
        </p:spPr>
        <p:txBody>
          <a:bodyPr bIns="0">
            <a:normAutofit/>
          </a:bodyPr>
          <a:lstStyle>
            <a:lvl1pPr marL="0" indent="0" algn="ctr">
              <a:buNone/>
              <a:defRPr sz="1867" b="1">
                <a:latin typeface="Arial" panose="020B0604020202020204" pitchFamily="34" charset="0"/>
                <a:cs typeface="Arial" panose="020B0604020202020204" pitchFamily="34" charset="0"/>
              </a:defRPr>
            </a:lvl1pPr>
          </a:lstStyle>
          <a:p>
            <a:pPr lvl="0"/>
            <a:r>
              <a:rPr lang="en-US" dirty="0"/>
              <a:t>CLASSIFICATION</a:t>
            </a:r>
          </a:p>
          <a:p>
            <a:pPr lvl="0"/>
            <a:endParaRPr lang="en-US" dirty="0"/>
          </a:p>
        </p:txBody>
      </p:sp>
      <p:sp>
        <p:nvSpPr>
          <p:cNvPr id="10" name="Text Placeholder 9"/>
          <p:cNvSpPr>
            <a:spLocks noGrp="1"/>
          </p:cNvSpPr>
          <p:nvPr>
            <p:ph type="body" sz="quarter" idx="15" hasCustomPrompt="1"/>
          </p:nvPr>
        </p:nvSpPr>
        <p:spPr>
          <a:xfrm>
            <a:off x="5888039" y="8918957"/>
            <a:ext cx="6511926" cy="732874"/>
          </a:xfrm>
        </p:spPr>
        <p:txBody>
          <a:bodyPr>
            <a:normAutofit/>
          </a:bodyPr>
          <a:lstStyle>
            <a:lvl1pPr marL="0" indent="0" algn="ctr">
              <a:buNone/>
              <a:defRPr sz="4480" b="1">
                <a:latin typeface="Arial" panose="020B0604020202020204" pitchFamily="34" charset="0"/>
                <a:cs typeface="Arial" panose="020B0604020202020204" pitchFamily="34" charset="0"/>
              </a:defRPr>
            </a:lvl1pPr>
            <a:lvl2pPr marL="853455" indent="0">
              <a:buNone/>
              <a:defRPr/>
            </a:lvl2pPr>
            <a:lvl3pPr marL="1706910" indent="0">
              <a:buNone/>
              <a:defRPr/>
            </a:lvl3pPr>
            <a:lvl4pPr marL="2560366" indent="0">
              <a:buNone/>
              <a:defRPr/>
            </a:lvl4pPr>
            <a:lvl5pPr marL="3413821" indent="0">
              <a:buNone/>
              <a:defRPr/>
            </a:lvl5pPr>
          </a:lstStyle>
          <a:p>
            <a:pPr lvl="0"/>
            <a:r>
              <a:rPr lang="en-US" dirty="0"/>
              <a:t>CLASSIFICATION</a:t>
            </a:r>
          </a:p>
        </p:txBody>
      </p:sp>
    </p:spTree>
    <p:extLst>
      <p:ext uri="{BB962C8B-B14F-4D97-AF65-F5344CB8AC3E}">
        <p14:creationId xmlns:p14="http://schemas.microsoft.com/office/powerpoint/2010/main" val="1829293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New">
    <p:spTree>
      <p:nvGrpSpPr>
        <p:cNvPr id="1" name=""/>
        <p:cNvGrpSpPr/>
        <p:nvPr/>
      </p:nvGrpSpPr>
      <p:grpSpPr>
        <a:xfrm>
          <a:off x="0" y="0"/>
          <a:ext cx="0" cy="0"/>
          <a:chOff x="0" y="0"/>
          <a:chExt cx="0" cy="0"/>
        </a:xfrm>
      </p:grpSpPr>
      <p:pic>
        <p:nvPicPr>
          <p:cNvPr id="2" name="Picture 1"/>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638544" y="2892801"/>
            <a:ext cx="5029200" cy="4693920"/>
          </a:xfrm>
          <a:prstGeom prst="rect">
            <a:avLst/>
          </a:prstGeom>
        </p:spPr>
      </p:pic>
    </p:spTree>
    <p:extLst>
      <p:ext uri="{BB962C8B-B14F-4D97-AF65-F5344CB8AC3E}">
        <p14:creationId xmlns:p14="http://schemas.microsoft.com/office/powerpoint/2010/main" val="154214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0" name="Group 2"/>
          <p:cNvGrpSpPr>
            <a:grpSpLocks/>
          </p:cNvGrpSpPr>
          <p:nvPr userDrawn="1"/>
        </p:nvGrpSpPr>
        <p:grpSpPr bwMode="auto">
          <a:xfrm>
            <a:off x="222250" y="1609092"/>
            <a:ext cx="17602200" cy="168909"/>
            <a:chOff x="471" y="690"/>
            <a:chExt cx="5016" cy="189"/>
          </a:xfrm>
        </p:grpSpPr>
        <p:grpSp>
          <p:nvGrpSpPr>
            <p:cNvPr id="11" name="Group 3"/>
            <p:cNvGrpSpPr>
              <a:grpSpLocks/>
            </p:cNvGrpSpPr>
            <p:nvPr/>
          </p:nvGrpSpPr>
          <p:grpSpPr bwMode="auto">
            <a:xfrm>
              <a:off x="5369" y="690"/>
              <a:ext cx="118" cy="189"/>
              <a:chOff x="5369" y="690"/>
              <a:chExt cx="118" cy="189"/>
            </a:xfrm>
          </p:grpSpPr>
          <p:sp>
            <p:nvSpPr>
              <p:cNvPr id="26" name="Rectangle 4"/>
              <p:cNvSpPr>
                <a:spLocks noChangeArrowheads="1"/>
              </p:cNvSpPr>
              <p:nvPr/>
            </p:nvSpPr>
            <p:spPr bwMode="auto">
              <a:xfrm>
                <a:off x="5459" y="690"/>
                <a:ext cx="2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7" name="Rectangle 5"/>
              <p:cNvSpPr>
                <a:spLocks noChangeArrowheads="1"/>
              </p:cNvSpPr>
              <p:nvPr/>
            </p:nvSpPr>
            <p:spPr bwMode="auto">
              <a:xfrm>
                <a:off x="5369" y="690"/>
                <a:ext cx="57"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nvGrpSpPr>
            <p:cNvPr id="12" name="Group 6"/>
            <p:cNvGrpSpPr>
              <a:grpSpLocks/>
            </p:cNvGrpSpPr>
            <p:nvPr/>
          </p:nvGrpSpPr>
          <p:grpSpPr bwMode="auto">
            <a:xfrm>
              <a:off x="5074" y="690"/>
              <a:ext cx="251" cy="189"/>
              <a:chOff x="5074" y="690"/>
              <a:chExt cx="251" cy="189"/>
            </a:xfrm>
          </p:grpSpPr>
          <p:sp>
            <p:nvSpPr>
              <p:cNvPr id="24" name="Rectangle 7"/>
              <p:cNvSpPr>
                <a:spLocks noChangeArrowheads="1"/>
              </p:cNvSpPr>
              <p:nvPr/>
            </p:nvSpPr>
            <p:spPr bwMode="auto">
              <a:xfrm>
                <a:off x="5236" y="690"/>
                <a:ext cx="89"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5" name="Rectangle 8"/>
              <p:cNvSpPr>
                <a:spLocks noChangeArrowheads="1"/>
              </p:cNvSpPr>
              <p:nvPr/>
            </p:nvSpPr>
            <p:spPr bwMode="auto">
              <a:xfrm>
                <a:off x="5074" y="690"/>
                <a:ext cx="119"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nvGrpSpPr>
            <p:cNvPr id="13" name="Group 9"/>
            <p:cNvGrpSpPr>
              <a:grpSpLocks/>
            </p:cNvGrpSpPr>
            <p:nvPr/>
          </p:nvGrpSpPr>
          <p:grpSpPr bwMode="auto">
            <a:xfrm>
              <a:off x="4667" y="690"/>
              <a:ext cx="367" cy="189"/>
              <a:chOff x="4667" y="690"/>
              <a:chExt cx="367" cy="189"/>
            </a:xfrm>
          </p:grpSpPr>
          <p:sp>
            <p:nvSpPr>
              <p:cNvPr id="22" name="Rectangle 10"/>
              <p:cNvSpPr>
                <a:spLocks noChangeArrowheads="1"/>
              </p:cNvSpPr>
              <p:nvPr/>
            </p:nvSpPr>
            <p:spPr bwMode="auto">
              <a:xfrm>
                <a:off x="4887" y="690"/>
                <a:ext cx="147"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3" name="Rectangle 11"/>
              <p:cNvSpPr>
                <a:spLocks noChangeArrowheads="1"/>
              </p:cNvSpPr>
              <p:nvPr/>
            </p:nvSpPr>
            <p:spPr bwMode="auto">
              <a:xfrm>
                <a:off x="4667" y="690"/>
                <a:ext cx="176"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nvGrpSpPr>
            <p:cNvPr id="14" name="Group 12"/>
            <p:cNvGrpSpPr>
              <a:grpSpLocks/>
            </p:cNvGrpSpPr>
            <p:nvPr/>
          </p:nvGrpSpPr>
          <p:grpSpPr bwMode="auto">
            <a:xfrm>
              <a:off x="3494" y="690"/>
              <a:ext cx="1131" cy="189"/>
              <a:chOff x="3494" y="690"/>
              <a:chExt cx="1131" cy="189"/>
            </a:xfrm>
          </p:grpSpPr>
          <p:sp>
            <p:nvSpPr>
              <p:cNvPr id="18" name="Rectangle 13"/>
              <p:cNvSpPr>
                <a:spLocks noChangeArrowheads="1"/>
              </p:cNvSpPr>
              <p:nvPr/>
            </p:nvSpPr>
            <p:spPr bwMode="auto">
              <a:xfrm>
                <a:off x="3848" y="690"/>
                <a:ext cx="23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19" name="Rectangle 14"/>
              <p:cNvSpPr>
                <a:spLocks noChangeArrowheads="1"/>
              </p:cNvSpPr>
              <p:nvPr/>
            </p:nvSpPr>
            <p:spPr bwMode="auto">
              <a:xfrm>
                <a:off x="4417" y="690"/>
                <a:ext cx="20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0" name="Rectangle 15"/>
              <p:cNvSpPr>
                <a:spLocks noChangeArrowheads="1"/>
              </p:cNvSpPr>
              <p:nvPr/>
            </p:nvSpPr>
            <p:spPr bwMode="auto">
              <a:xfrm>
                <a:off x="4140" y="690"/>
                <a:ext cx="23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1" name="Rectangle 16"/>
              <p:cNvSpPr>
                <a:spLocks noChangeArrowheads="1"/>
              </p:cNvSpPr>
              <p:nvPr/>
            </p:nvSpPr>
            <p:spPr bwMode="auto">
              <a:xfrm>
                <a:off x="3494" y="690"/>
                <a:ext cx="29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nvGrpSpPr>
            <p:cNvPr id="15" name="Group 17"/>
            <p:cNvGrpSpPr>
              <a:grpSpLocks/>
            </p:cNvGrpSpPr>
            <p:nvPr/>
          </p:nvGrpSpPr>
          <p:grpSpPr bwMode="auto">
            <a:xfrm>
              <a:off x="471" y="690"/>
              <a:ext cx="2985" cy="189"/>
              <a:chOff x="471" y="690"/>
              <a:chExt cx="2985" cy="189"/>
            </a:xfrm>
          </p:grpSpPr>
          <p:sp>
            <p:nvSpPr>
              <p:cNvPr id="16" name="Rectangle 18"/>
              <p:cNvSpPr>
                <a:spLocks noChangeArrowheads="1"/>
              </p:cNvSpPr>
              <p:nvPr/>
            </p:nvSpPr>
            <p:spPr bwMode="auto">
              <a:xfrm>
                <a:off x="3126" y="690"/>
                <a:ext cx="32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17" name="Rectangle 19"/>
              <p:cNvSpPr>
                <a:spLocks noChangeArrowheads="1"/>
              </p:cNvSpPr>
              <p:nvPr/>
            </p:nvSpPr>
            <p:spPr bwMode="auto">
              <a:xfrm>
                <a:off x="471" y="690"/>
                <a:ext cx="2617"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291" y="103494"/>
            <a:ext cx="1593850" cy="1519719"/>
          </a:xfrm>
          <a:prstGeom prst="rect">
            <a:avLst/>
          </a:prstGeom>
        </p:spPr>
      </p:pic>
    </p:spTree>
    <p:extLst>
      <p:ext uri="{BB962C8B-B14F-4D97-AF65-F5344CB8AC3E}">
        <p14:creationId xmlns:p14="http://schemas.microsoft.com/office/powerpoint/2010/main" val="2791842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3360">
              <a:solidFill>
                <a:srgbClr val="000000"/>
              </a:solidFill>
              <a:latin typeface="Arial" pitchFamily="34" charset="0"/>
            </a:endParaRPr>
          </a:p>
        </p:txBody>
      </p:sp>
      <p:sp>
        <p:nvSpPr>
          <p:cNvPr id="33" name="Text Placeholder 30"/>
          <p:cNvSpPr>
            <a:spLocks noGrp="1"/>
          </p:cNvSpPr>
          <p:nvPr>
            <p:ph type="body" sz="quarter" idx="12" hasCustomPrompt="1"/>
          </p:nvPr>
        </p:nvSpPr>
        <p:spPr>
          <a:xfrm>
            <a:off x="914400" y="2731008"/>
            <a:ext cx="16459200" cy="9643872"/>
          </a:xfrm>
          <a:prstGeom prst="rect">
            <a:avLst/>
          </a:prstGeom>
        </p:spPr>
        <p:txBody>
          <a:bodyPr wrap="square" lIns="0" tIns="0" rIns="0" bIns="0" anchor="t" anchorCtr="0">
            <a:noAutofit/>
          </a:bodyPr>
          <a:lstStyle>
            <a:lvl1pPr marL="426728" indent="-426728" algn="l">
              <a:lnSpc>
                <a:spcPct val="100000"/>
              </a:lnSpc>
              <a:spcBef>
                <a:spcPts val="0"/>
              </a:spcBef>
              <a:buFont typeface="Wingdings" panose="05000000000000000000" pitchFamily="2" charset="2"/>
              <a:buChar char="Ø"/>
              <a:defRPr sz="2613" b="1">
                <a:latin typeface="Arial" panose="020B0604020202020204" pitchFamily="34" charset="0"/>
                <a:cs typeface="Arial" panose="020B0604020202020204" pitchFamily="34" charset="0"/>
              </a:defRPr>
            </a:lvl1pPr>
            <a:lvl2pPr marL="853455" indent="-426728">
              <a:lnSpc>
                <a:spcPct val="100000"/>
              </a:lnSpc>
              <a:spcBef>
                <a:spcPts val="0"/>
              </a:spcBef>
              <a:buFont typeface="Wingdings" panose="05000000000000000000" pitchFamily="2" charset="2"/>
              <a:buChar char="§"/>
              <a:defRPr sz="2613">
                <a:latin typeface="Arial" panose="020B0604020202020204" pitchFamily="34" charset="0"/>
                <a:cs typeface="Arial" panose="020B0604020202020204" pitchFamily="34" charset="0"/>
              </a:defRPr>
            </a:lvl2pPr>
            <a:lvl3pPr marL="1280183" indent="-426728">
              <a:lnSpc>
                <a:spcPct val="100000"/>
              </a:lnSpc>
              <a:spcBef>
                <a:spcPts val="0"/>
              </a:spcBef>
              <a:buFont typeface="Calibri" panose="020F0502020204030204" pitchFamily="34" charset="0"/>
              <a:buChar char="‒"/>
              <a:defRPr sz="2613">
                <a:latin typeface="Arial" panose="020B0604020202020204" pitchFamily="34" charset="0"/>
                <a:cs typeface="Arial" panose="020B0604020202020204" pitchFamily="34" charset="0"/>
              </a:defRPr>
            </a:lvl3pPr>
          </a:lstStyle>
          <a:p>
            <a:pPr lvl="0"/>
            <a:r>
              <a:rPr lang="en-US" dirty="0"/>
              <a:t>First Level</a:t>
            </a:r>
          </a:p>
          <a:p>
            <a:pPr lvl="1"/>
            <a:r>
              <a:rPr lang="en-US" dirty="0"/>
              <a:t>Second Level</a:t>
            </a:r>
          </a:p>
          <a:p>
            <a:pPr lvl="2"/>
            <a:r>
              <a:rPr lang="en-US" dirty="0"/>
              <a:t>Third Level</a:t>
            </a:r>
          </a:p>
        </p:txBody>
      </p:sp>
      <p:sp>
        <p:nvSpPr>
          <p:cNvPr id="10" name="TextBox 9"/>
          <p:cNvSpPr txBox="1"/>
          <p:nvPr userDrawn="1"/>
        </p:nvSpPr>
        <p:spPr>
          <a:xfrm>
            <a:off x="2560321" y="2218944"/>
            <a:ext cx="3856697" cy="258532"/>
          </a:xfrm>
          <a:prstGeom prst="rect">
            <a:avLst/>
          </a:prstGeom>
          <a:noFill/>
        </p:spPr>
        <p:txBody>
          <a:bodyPr wrap="none" lIns="0" tIns="0" rIns="0" bIns="0" rtlCol="0">
            <a:spAutoFit/>
          </a:bodyPr>
          <a:lstStyle/>
          <a:p>
            <a:r>
              <a:rPr lang="en-US" sz="1680" b="1" dirty="0">
                <a:latin typeface="Arial Narrow" panose="020B0606020202030204" pitchFamily="34" charset="0"/>
              </a:rPr>
              <a:t>ENSURING</a:t>
            </a:r>
            <a:r>
              <a:rPr lang="en-US" sz="1680" b="1" baseline="0" dirty="0">
                <a:latin typeface="Arial Narrow" panose="020B0606020202030204" pitchFamily="34" charset="0"/>
              </a:rPr>
              <a:t> A FREE AND OPEN INDO-PACIFIC</a:t>
            </a:r>
            <a:endParaRPr lang="en-US" sz="1680" b="1" dirty="0">
              <a:latin typeface="Arial Narrow" panose="020B0606020202030204" pitchFamily="34" charset="0"/>
            </a:endParaRPr>
          </a:p>
        </p:txBody>
      </p:sp>
      <p:grpSp>
        <p:nvGrpSpPr>
          <p:cNvPr id="11" name="Group 10"/>
          <p:cNvGrpSpPr/>
          <p:nvPr userDrawn="1"/>
        </p:nvGrpSpPr>
        <p:grpSpPr>
          <a:xfrm>
            <a:off x="12992749" y="46484"/>
            <a:ext cx="5417174" cy="1241623"/>
            <a:chOff x="6496374" y="24902"/>
            <a:chExt cx="2708587" cy="665155"/>
          </a:xfrm>
        </p:grpSpPr>
        <p:sp>
          <p:nvSpPr>
            <p:cNvPr id="13" name="TextBox 12"/>
            <p:cNvSpPr txBox="1"/>
            <p:nvPr userDrawn="1"/>
          </p:nvSpPr>
          <p:spPr>
            <a:xfrm>
              <a:off x="6548851" y="24902"/>
              <a:ext cx="2656110" cy="665155"/>
            </a:xfrm>
            <a:prstGeom prst="rect">
              <a:avLst/>
            </a:prstGeom>
            <a:noFill/>
          </p:spPr>
          <p:txBody>
            <a:bodyPr wrap="square" rtlCol="0">
              <a:spAutoFit/>
            </a:bodyPr>
            <a:lstStyle/>
            <a:p>
              <a:r>
                <a:rPr lang="en-US" sz="1867" b="1" dirty="0">
                  <a:latin typeface="Arial Narrow" panose="020B0606020202030204" pitchFamily="34" charset="0"/>
                </a:rPr>
                <a:t>JOINT</a:t>
              </a:r>
              <a:r>
                <a:rPr lang="en-US" sz="1867" b="1" baseline="0" dirty="0">
                  <a:latin typeface="Arial Narrow" panose="020B0606020202030204" pitchFamily="34" charset="0"/>
                </a:rPr>
                <a:t> FORCE LETHALITY</a:t>
              </a:r>
            </a:p>
            <a:p>
              <a:r>
                <a:rPr lang="en-US" sz="1867" b="1" baseline="0" dirty="0">
                  <a:latin typeface="Arial Narrow" panose="020B0606020202030204" pitchFamily="34" charset="0"/>
                </a:rPr>
                <a:t>DESIGN &amp; POSTURE</a:t>
              </a:r>
            </a:p>
            <a:p>
              <a:r>
                <a:rPr lang="en-US" sz="1867" b="1" baseline="0" dirty="0">
                  <a:latin typeface="Arial Narrow" panose="020B0606020202030204" pitchFamily="34" charset="0"/>
                </a:rPr>
                <a:t>ALLIES &amp; PARTNERS</a:t>
              </a:r>
            </a:p>
            <a:p>
              <a:r>
                <a:rPr lang="en-US" sz="1867" b="1" baseline="0" dirty="0">
                  <a:latin typeface="Arial Narrow" panose="020B0606020202030204" pitchFamily="34" charset="0"/>
                </a:rPr>
                <a:t>EXERCISES, EXPERIMENTATION, &amp; INNOVATION</a:t>
              </a:r>
              <a:endParaRPr lang="en-US" sz="1867" b="1" dirty="0">
                <a:latin typeface="Arial Narrow" panose="020B0606020202030204" pitchFamily="34" charset="0"/>
              </a:endParaRPr>
            </a:p>
          </p:txBody>
        </p:sp>
        <p:sp>
          <p:nvSpPr>
            <p:cNvPr id="15" name="Oval 14"/>
            <p:cNvSpPr/>
            <p:nvPr userDrawn="1"/>
          </p:nvSpPr>
          <p:spPr>
            <a:xfrm>
              <a:off x="6496374" y="92289"/>
              <a:ext cx="100584" cy="10058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sp>
          <p:nvSpPr>
            <p:cNvPr id="16" name="Oval 15"/>
            <p:cNvSpPr/>
            <p:nvPr userDrawn="1"/>
          </p:nvSpPr>
          <p:spPr>
            <a:xfrm>
              <a:off x="6496374" y="246142"/>
              <a:ext cx="100584" cy="1005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sp>
          <p:nvSpPr>
            <p:cNvPr id="17" name="Oval 16"/>
            <p:cNvSpPr/>
            <p:nvPr userDrawn="1"/>
          </p:nvSpPr>
          <p:spPr>
            <a:xfrm>
              <a:off x="6496374" y="399995"/>
              <a:ext cx="100584" cy="10058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sp>
          <p:nvSpPr>
            <p:cNvPr id="18" name="Oval 17"/>
            <p:cNvSpPr/>
            <p:nvPr userDrawn="1"/>
          </p:nvSpPr>
          <p:spPr>
            <a:xfrm>
              <a:off x="6496374" y="553848"/>
              <a:ext cx="100584" cy="10058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grpSp>
      <p:sp>
        <p:nvSpPr>
          <p:cNvPr id="5" name="Title 4"/>
          <p:cNvSpPr>
            <a:spLocks noGrp="1"/>
          </p:cNvSpPr>
          <p:nvPr>
            <p:ph type="title" hasCustomPrompt="1"/>
          </p:nvPr>
        </p:nvSpPr>
        <p:spPr>
          <a:xfrm>
            <a:off x="2926080" y="1280160"/>
            <a:ext cx="14630400" cy="723890"/>
          </a:xfrm>
          <a:prstGeom prst="rect">
            <a:avLst/>
          </a:prstGeom>
        </p:spPr>
        <p:txBody>
          <a:bodyPr wrap="none" lIns="0" tIns="0" rIns="0" bIns="0">
            <a:noAutofit/>
          </a:bodyPr>
          <a:lstStyle>
            <a:lvl1pPr>
              <a:defRPr sz="5227"/>
            </a:lvl1pPr>
          </a:lstStyle>
          <a:p>
            <a:r>
              <a:rPr lang="en-US" dirty="0"/>
              <a:t>Click to edit slide title</a:t>
            </a:r>
          </a:p>
        </p:txBody>
      </p:sp>
      <p:sp>
        <p:nvSpPr>
          <p:cNvPr id="19" name="Oval 18"/>
          <p:cNvSpPr/>
          <p:nvPr userDrawn="1"/>
        </p:nvSpPr>
        <p:spPr>
          <a:xfrm>
            <a:off x="128016" y="119481"/>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360"/>
          </a:p>
        </p:txBody>
      </p:sp>
      <p:pic>
        <p:nvPicPr>
          <p:cNvPr id="20" name="Picture 1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28016" y="119481"/>
            <a:ext cx="2688336" cy="2509114"/>
          </a:xfrm>
          <a:prstGeom prst="rect">
            <a:avLst/>
          </a:prstGeom>
        </p:spPr>
      </p:pic>
    </p:spTree>
    <p:extLst>
      <p:ext uri="{BB962C8B-B14F-4D97-AF65-F5344CB8AC3E}">
        <p14:creationId xmlns:p14="http://schemas.microsoft.com/office/powerpoint/2010/main" val="126476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3360">
              <a:solidFill>
                <a:srgbClr val="000000"/>
              </a:solidFill>
              <a:latin typeface="Arial" pitchFamily="34" charset="0"/>
            </a:endParaRPr>
          </a:p>
        </p:txBody>
      </p:sp>
      <p:sp>
        <p:nvSpPr>
          <p:cNvPr id="4" name="Oval 3"/>
          <p:cNvSpPr/>
          <p:nvPr/>
        </p:nvSpPr>
        <p:spPr>
          <a:xfrm>
            <a:off x="122890" y="143720"/>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sp>
        <p:nvSpPr>
          <p:cNvPr id="29" name="Text Placeholder 2"/>
          <p:cNvSpPr>
            <a:spLocks noGrp="1"/>
          </p:cNvSpPr>
          <p:nvPr>
            <p:ph idx="1"/>
          </p:nvPr>
        </p:nvSpPr>
        <p:spPr>
          <a:xfrm>
            <a:off x="706171" y="2783329"/>
            <a:ext cx="16904218" cy="8747002"/>
          </a:xfrm>
          <a:prstGeom prst="rect">
            <a:avLst/>
          </a:prstGeom>
        </p:spPr>
        <p:txBody>
          <a:bodyPr vert="horz" lIns="91440" tIns="45720" rIns="91440" bIns="45720" rtlCol="0">
            <a:normAutofit/>
          </a:bodyPr>
          <a:lstStyle>
            <a:lvl1pPr marL="219291" indent="-219291">
              <a:lnSpc>
                <a:spcPct val="100000"/>
              </a:lnSpc>
              <a:spcBef>
                <a:spcPts val="0"/>
              </a:spcBef>
              <a:spcAft>
                <a:spcPts val="1120"/>
              </a:spcAft>
              <a:buFont typeface="Wingdings" panose="05000000000000000000" pitchFamily="2" charset="2"/>
              <a:buChar char="Ø"/>
              <a:defRPr sz="2613" b="1">
                <a:latin typeface="Arial" panose="020B0604020202020204" pitchFamily="34" charset="0"/>
                <a:cs typeface="Arial" panose="020B0604020202020204" pitchFamily="34" charset="0"/>
              </a:defRPr>
            </a:lvl1pPr>
            <a:lvl2pPr marL="643056" indent="-219291">
              <a:lnSpc>
                <a:spcPct val="100000"/>
              </a:lnSpc>
              <a:spcBef>
                <a:spcPts val="0"/>
              </a:spcBef>
              <a:spcAft>
                <a:spcPts val="1120"/>
              </a:spcAft>
              <a:buFont typeface="Wingdings" panose="05000000000000000000" pitchFamily="2" charset="2"/>
              <a:buChar char="§"/>
              <a:defRPr sz="2613" b="1">
                <a:latin typeface="Arial" panose="020B0604020202020204" pitchFamily="34" charset="0"/>
                <a:cs typeface="Arial" panose="020B0604020202020204" pitchFamily="34" charset="0"/>
              </a:defRPr>
            </a:lvl2pPr>
            <a:lvl3pPr marL="1063857" indent="-201510">
              <a:lnSpc>
                <a:spcPct val="100000"/>
              </a:lnSpc>
              <a:spcBef>
                <a:spcPts val="0"/>
              </a:spcBef>
              <a:spcAft>
                <a:spcPts val="1120"/>
              </a:spcAft>
              <a:defRPr sz="2613" b="1">
                <a:latin typeface="Arial" panose="020B0604020202020204" pitchFamily="34" charset="0"/>
                <a:cs typeface="Arial" panose="020B0604020202020204" pitchFamily="34" charset="0"/>
              </a:defRPr>
            </a:lvl3pPr>
            <a:lvl4pPr marL="1487620" indent="-204475">
              <a:lnSpc>
                <a:spcPct val="100000"/>
              </a:lnSpc>
              <a:spcBef>
                <a:spcPts val="0"/>
              </a:spcBef>
              <a:spcAft>
                <a:spcPts val="1120"/>
              </a:spcAft>
              <a:buFont typeface="Arial" panose="020B0604020202020204" pitchFamily="34" charset="0"/>
              <a:buChar char="‒"/>
              <a:defRPr sz="2613" b="1">
                <a:latin typeface="Arial" panose="020B0604020202020204" pitchFamily="34" charset="0"/>
                <a:cs typeface="Arial" panose="020B0604020202020204" pitchFamily="34" charset="0"/>
              </a:defRPr>
            </a:lvl4pPr>
            <a:lvl5pPr marL="1926201" indent="-219291">
              <a:lnSpc>
                <a:spcPct val="100000"/>
              </a:lnSpc>
              <a:spcBef>
                <a:spcPts val="0"/>
              </a:spcBef>
              <a:spcAft>
                <a:spcPts val="1120"/>
              </a:spcAft>
              <a:defRPr sz="3360" b="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 Fourth level</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46" y="75444"/>
            <a:ext cx="2658700" cy="2535040"/>
          </a:xfrm>
          <a:prstGeom prst="rect">
            <a:avLst/>
          </a:prstGeom>
        </p:spPr>
      </p:pic>
    </p:spTree>
    <p:extLst>
      <p:ext uri="{BB962C8B-B14F-4D97-AF65-F5344CB8AC3E}">
        <p14:creationId xmlns:p14="http://schemas.microsoft.com/office/powerpoint/2010/main" val="23117013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DF556-04BF-458A-8F2B-A6DA4ABFA9ED}"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237D5-134B-4B65-A4AB-41B7C54B4E7A}" type="slidenum">
              <a:rPr lang="en-US" smtClean="0"/>
              <a:t>‹#›</a:t>
            </a:fld>
            <a:endParaRPr lang="en-US"/>
          </a:p>
        </p:txBody>
      </p:sp>
    </p:spTree>
    <p:extLst>
      <p:ext uri="{BB962C8B-B14F-4D97-AF65-F5344CB8AC3E}">
        <p14:creationId xmlns:p14="http://schemas.microsoft.com/office/powerpoint/2010/main" val="278030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B87D-BF58-4519-AA56-A0B4B5510C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6176B-5317-4FA1-BE41-AB501B5031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0A66C-37CD-4009-8DA9-2C0FFDBB9142}"/>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5" name="Footer Placeholder 4">
            <a:extLst>
              <a:ext uri="{FF2B5EF4-FFF2-40B4-BE49-F238E27FC236}">
                <a16:creationId xmlns:a16="http://schemas.microsoft.com/office/drawing/2014/main" id="{79814DF4-AFAF-467B-8AE4-CDB397E75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999E5-5E35-49DF-9C38-FFE370BFA8F0}"/>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4102081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New">
    <p:spTree>
      <p:nvGrpSpPr>
        <p:cNvPr id="1" name=""/>
        <p:cNvGrpSpPr/>
        <p:nvPr/>
      </p:nvGrpSpPr>
      <p:grpSpPr>
        <a:xfrm>
          <a:off x="0" y="0"/>
          <a:ext cx="0" cy="0"/>
          <a:chOff x="0" y="0"/>
          <a:chExt cx="0" cy="0"/>
        </a:xfrm>
      </p:grpSpPr>
      <p:sp>
        <p:nvSpPr>
          <p:cNvPr id="6" name="Rectangle 1026"/>
          <p:cNvSpPr>
            <a:spLocks noGrp="1" noChangeArrowheads="1"/>
          </p:cNvSpPr>
          <p:nvPr>
            <p:ph type="ctrTitle"/>
          </p:nvPr>
        </p:nvSpPr>
        <p:spPr>
          <a:xfrm>
            <a:off x="1371600" y="1612351"/>
            <a:ext cx="15544800" cy="1220600"/>
          </a:xfrm>
          <a:prstGeom prst="rect">
            <a:avLst/>
          </a:prstGeom>
        </p:spPr>
        <p:txBody>
          <a:bodyPr anchor="t" anchorCtr="1"/>
          <a:lstStyle>
            <a:lvl1pPr algn="ctr">
              <a:defRPr sz="4480"/>
            </a:lvl1pPr>
          </a:lstStyle>
          <a:p>
            <a:r>
              <a:rPr lang="en-US" dirty="0"/>
              <a:t>Click to edit Master title style</a:t>
            </a:r>
          </a:p>
        </p:txBody>
      </p:sp>
      <p:sp>
        <p:nvSpPr>
          <p:cNvPr id="7" name="Rectangle 1027"/>
          <p:cNvSpPr>
            <a:spLocks noGrp="1" noChangeArrowheads="1"/>
          </p:cNvSpPr>
          <p:nvPr>
            <p:ph type="subTitle" idx="1" hasCustomPrompt="1"/>
          </p:nvPr>
        </p:nvSpPr>
        <p:spPr>
          <a:xfrm>
            <a:off x="5934076" y="7610540"/>
            <a:ext cx="6400800" cy="619655"/>
          </a:xfrm>
        </p:spPr>
        <p:txBody>
          <a:bodyPr>
            <a:normAutofit/>
          </a:bodyPr>
          <a:lstStyle>
            <a:lvl1pPr marL="0" indent="0" algn="ctr">
              <a:buFontTx/>
              <a:buNone/>
              <a:defRPr sz="2520" b="1">
                <a:latin typeface="Arial" panose="020B0604020202020204" pitchFamily="34" charset="0"/>
                <a:cs typeface="Arial" panose="020B0604020202020204" pitchFamily="34" charset="0"/>
              </a:defRPr>
            </a:lvl1pPr>
          </a:lstStyle>
          <a:p>
            <a:r>
              <a:rPr lang="en-US" dirty="0"/>
              <a:t>DATE</a:t>
            </a:r>
          </a:p>
        </p:txBody>
      </p:sp>
      <p:sp>
        <p:nvSpPr>
          <p:cNvPr id="32" name="Title 1"/>
          <p:cNvSpPr txBox="1">
            <a:spLocks/>
          </p:cNvSpPr>
          <p:nvPr userDrawn="1"/>
        </p:nvSpPr>
        <p:spPr bwMode="auto">
          <a:xfrm>
            <a:off x="1362076" y="699347"/>
            <a:ext cx="15544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016" tIns="64008" rIns="128016" bIns="64008" numCol="1" anchor="t" anchorCtr="1" compatLnSpc="1">
            <a:prstTxWarp prst="textNoShape">
              <a:avLst/>
            </a:prstTxWarp>
          </a:bodyPr>
          <a:lstStyle>
            <a:lvl1pPr algn="ctr" rtl="0" eaLnBrk="0" fontAlgn="base" hangingPunct="0">
              <a:spcBef>
                <a:spcPct val="0"/>
              </a:spcBef>
              <a:spcAft>
                <a:spcPct val="0"/>
              </a:spcAft>
              <a:defRPr sz="32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Arial" charset="0"/>
                <a:cs typeface="Times New Roman" pitchFamily="18" charset="0"/>
              </a:defRPr>
            </a:lvl2pPr>
            <a:lvl3pPr algn="l" rtl="0" eaLnBrk="0" fontAlgn="base" hangingPunct="0">
              <a:spcBef>
                <a:spcPct val="0"/>
              </a:spcBef>
              <a:spcAft>
                <a:spcPct val="0"/>
              </a:spcAft>
              <a:defRPr sz="2400" b="1" i="1">
                <a:solidFill>
                  <a:schemeClr val="tx1"/>
                </a:solidFill>
                <a:latin typeface="Arial" charset="0"/>
                <a:cs typeface="Times New Roman" pitchFamily="18" charset="0"/>
              </a:defRPr>
            </a:lvl3pPr>
            <a:lvl4pPr algn="l" rtl="0" eaLnBrk="0" fontAlgn="base" hangingPunct="0">
              <a:spcBef>
                <a:spcPct val="0"/>
              </a:spcBef>
              <a:spcAft>
                <a:spcPct val="0"/>
              </a:spcAft>
              <a:defRPr sz="2400" b="1" i="1">
                <a:solidFill>
                  <a:schemeClr val="tx1"/>
                </a:solidFill>
                <a:latin typeface="Arial" charset="0"/>
                <a:cs typeface="Times New Roman" pitchFamily="18" charset="0"/>
              </a:defRPr>
            </a:lvl4pPr>
            <a:lvl5pPr algn="l" rtl="0" eaLnBrk="0" fontAlgn="base" hangingPunct="0">
              <a:spcBef>
                <a:spcPct val="0"/>
              </a:spcBef>
              <a:spcAft>
                <a:spcPct val="0"/>
              </a:spcAft>
              <a:defRPr sz="2400" b="1" i="1">
                <a:solidFill>
                  <a:schemeClr val="tx1"/>
                </a:solidFill>
                <a:latin typeface="Arial" charset="0"/>
                <a:cs typeface="Times New Roman" pitchFamily="18" charset="0"/>
              </a:defRPr>
            </a:lvl5pPr>
            <a:lvl6pPr marL="457200" algn="l" rtl="0" fontAlgn="base">
              <a:spcBef>
                <a:spcPct val="0"/>
              </a:spcBef>
              <a:spcAft>
                <a:spcPct val="0"/>
              </a:spcAft>
              <a:defRPr sz="2400" b="1" i="1">
                <a:solidFill>
                  <a:schemeClr val="tx1"/>
                </a:solidFill>
                <a:latin typeface="Arial" charset="0"/>
                <a:cs typeface="Times New Roman" pitchFamily="18" charset="0"/>
              </a:defRPr>
            </a:lvl6pPr>
            <a:lvl7pPr marL="914400" algn="l" rtl="0" fontAlgn="base">
              <a:spcBef>
                <a:spcPct val="0"/>
              </a:spcBef>
              <a:spcAft>
                <a:spcPct val="0"/>
              </a:spcAft>
              <a:defRPr sz="2400" b="1" i="1">
                <a:solidFill>
                  <a:schemeClr val="tx1"/>
                </a:solidFill>
                <a:latin typeface="Arial" charset="0"/>
                <a:cs typeface="Times New Roman" pitchFamily="18" charset="0"/>
              </a:defRPr>
            </a:lvl7pPr>
            <a:lvl8pPr marL="1371600" algn="l" rtl="0" fontAlgn="base">
              <a:spcBef>
                <a:spcPct val="0"/>
              </a:spcBef>
              <a:spcAft>
                <a:spcPct val="0"/>
              </a:spcAft>
              <a:defRPr sz="2400" b="1" i="1">
                <a:solidFill>
                  <a:schemeClr val="tx1"/>
                </a:solidFill>
                <a:latin typeface="Arial" charset="0"/>
                <a:cs typeface="Times New Roman" pitchFamily="18" charset="0"/>
              </a:defRPr>
            </a:lvl8pPr>
            <a:lvl9pPr marL="1828800" algn="l" rtl="0" fontAlgn="base">
              <a:spcBef>
                <a:spcPct val="0"/>
              </a:spcBef>
              <a:spcAft>
                <a:spcPct val="0"/>
              </a:spcAft>
              <a:defRPr sz="2400" b="1" i="1">
                <a:solidFill>
                  <a:schemeClr val="tx1"/>
                </a:solidFill>
                <a:latin typeface="Arial" charset="0"/>
                <a:cs typeface="Times New Roman" pitchFamily="18" charset="0"/>
              </a:defRPr>
            </a:lvl9pPr>
          </a:lstStyle>
          <a:p>
            <a:pPr marL="0" marR="0" lvl="0" indent="0" algn="ctr" defTabSz="1280183" rtl="0" eaLnBrk="0" fontAlgn="base" latinLnBrk="0" hangingPunct="0">
              <a:lnSpc>
                <a:spcPct val="100000"/>
              </a:lnSpc>
              <a:spcBef>
                <a:spcPct val="0"/>
              </a:spcBef>
              <a:spcAft>
                <a:spcPct val="0"/>
              </a:spcAft>
              <a:buClrTx/>
              <a:buSzTx/>
              <a:buFontTx/>
              <a:buNone/>
              <a:tabLst/>
              <a:defRPr/>
            </a:pPr>
            <a:endParaRPr kumimoji="0" lang="en-US" altLang="en-US" sz="4480" b="1" i="1" u="none" strike="noStrike" kern="0" cap="small" spc="0" normalizeH="0" baseline="0" noProof="0" dirty="0">
              <a:ln>
                <a:noFill/>
              </a:ln>
              <a:solidFill>
                <a:srgbClr val="000000"/>
              </a:solidFill>
              <a:effectLst/>
              <a:uLnTx/>
              <a:uFillTx/>
              <a:latin typeface="Arial"/>
              <a:ea typeface="+mj-ea"/>
              <a:cs typeface="Times New Roman"/>
            </a:endParaRPr>
          </a:p>
        </p:txBody>
      </p:sp>
      <p:sp>
        <p:nvSpPr>
          <p:cNvPr id="36" name="Subtitle 2"/>
          <p:cNvSpPr txBox="1">
            <a:spLocks/>
          </p:cNvSpPr>
          <p:nvPr userDrawn="1"/>
        </p:nvSpPr>
        <p:spPr bwMode="auto">
          <a:xfrm>
            <a:off x="2743200" y="8196407"/>
            <a:ext cx="12801600" cy="7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016" tIns="64008" rIns="128016" bIns="64008" numCol="1" anchor="t" anchorCtr="0" compatLnSpc="1">
            <a:prstTxWarp prst="textNoShape">
              <a:avLst/>
            </a:prstTxWarp>
          </a:bodyPr>
          <a:lstStyle>
            <a:lvl1pPr marL="0" indent="0" algn="ctr" rtl="0" eaLnBrk="0" fontAlgn="base" hangingPunct="0">
              <a:spcBef>
                <a:spcPct val="20000"/>
              </a:spcBef>
              <a:spcAft>
                <a:spcPct val="0"/>
              </a:spcAft>
              <a:buFontTx/>
              <a:buNone/>
              <a:defRPr sz="2000" b="1">
                <a:solidFill>
                  <a:schemeClr val="tx1"/>
                </a:solidFill>
                <a:latin typeface="+mn-lt"/>
                <a:ea typeface="+mn-ea"/>
                <a:cs typeface="+mn-cs"/>
              </a:defRPr>
            </a:lvl1pPr>
            <a:lvl2pPr marL="685800" indent="-227013" algn="l" rtl="0" eaLnBrk="0" fontAlgn="base" hangingPunct="0">
              <a:spcBef>
                <a:spcPct val="20000"/>
              </a:spcBef>
              <a:spcAft>
                <a:spcPct val="0"/>
              </a:spcAft>
              <a:buChar char="–"/>
              <a:defRPr sz="2000" b="1">
                <a:solidFill>
                  <a:schemeClr val="tx1"/>
                </a:solidFill>
                <a:latin typeface="+mn-lt"/>
                <a:cs typeface="+mn-cs"/>
              </a:defRPr>
            </a:lvl2pPr>
            <a:lvl3pPr marL="1143000" indent="-228600" algn="l" rtl="0" eaLnBrk="0" fontAlgn="base" hangingPunct="0">
              <a:spcBef>
                <a:spcPct val="20000"/>
              </a:spcBef>
              <a:spcAft>
                <a:spcPct val="0"/>
              </a:spcAft>
              <a:buChar char="•"/>
              <a:defRPr sz="2000" b="1">
                <a:solidFill>
                  <a:schemeClr val="tx1"/>
                </a:solidFill>
                <a:latin typeface="+mn-lt"/>
                <a:cs typeface="+mn-cs"/>
              </a:defRPr>
            </a:lvl3pPr>
            <a:lvl4pPr marL="1600200" indent="-228600" algn="l" rtl="0" eaLnBrk="0" fontAlgn="base" hangingPunct="0">
              <a:spcBef>
                <a:spcPct val="20000"/>
              </a:spcBef>
              <a:spcAft>
                <a:spcPct val="0"/>
              </a:spcAft>
              <a:buChar char="–"/>
              <a:defRPr sz="2000" b="1">
                <a:solidFill>
                  <a:schemeClr val="tx1"/>
                </a:solidFill>
                <a:latin typeface="+mn-lt"/>
                <a:cs typeface="+mn-cs"/>
              </a:defRPr>
            </a:lvl4pPr>
            <a:lvl5pPr marL="2057400" indent="-228600" algn="l" rtl="0" eaLnBrk="0" fontAlgn="base" hangingPunct="0">
              <a:spcBef>
                <a:spcPct val="20000"/>
              </a:spcBef>
              <a:spcAft>
                <a:spcPct val="0"/>
              </a:spcAft>
              <a:buChar char="»"/>
              <a:defRPr sz="2000" b="1">
                <a:solidFill>
                  <a:schemeClr val="tx1"/>
                </a:solidFill>
                <a:latin typeface="+mn-lt"/>
                <a:cs typeface="+mn-cs"/>
              </a:defRPr>
            </a:lvl5pPr>
            <a:lvl6pPr marL="2514600" indent="-228600" algn="l" rtl="0" fontAlgn="base">
              <a:spcBef>
                <a:spcPct val="20000"/>
              </a:spcBef>
              <a:spcAft>
                <a:spcPct val="0"/>
              </a:spcAft>
              <a:buChar char="»"/>
              <a:defRPr sz="2000" b="1">
                <a:solidFill>
                  <a:schemeClr val="tx1"/>
                </a:solidFill>
                <a:latin typeface="+mn-lt"/>
                <a:cs typeface="+mn-cs"/>
              </a:defRPr>
            </a:lvl6pPr>
            <a:lvl7pPr marL="2971800" indent="-228600" algn="l" rtl="0" fontAlgn="base">
              <a:spcBef>
                <a:spcPct val="20000"/>
              </a:spcBef>
              <a:spcAft>
                <a:spcPct val="0"/>
              </a:spcAft>
              <a:buChar char="»"/>
              <a:defRPr sz="2000" b="1">
                <a:solidFill>
                  <a:schemeClr val="tx1"/>
                </a:solidFill>
                <a:latin typeface="+mn-lt"/>
                <a:cs typeface="+mn-cs"/>
              </a:defRPr>
            </a:lvl7pPr>
            <a:lvl8pPr marL="3429000" indent="-228600" algn="l" rtl="0" fontAlgn="base">
              <a:spcBef>
                <a:spcPct val="20000"/>
              </a:spcBef>
              <a:spcAft>
                <a:spcPct val="0"/>
              </a:spcAft>
              <a:buChar char="»"/>
              <a:defRPr sz="2000" b="1">
                <a:solidFill>
                  <a:schemeClr val="tx1"/>
                </a:solidFill>
                <a:latin typeface="+mn-lt"/>
                <a:cs typeface="+mn-cs"/>
              </a:defRPr>
            </a:lvl8pPr>
            <a:lvl9pPr marL="3886200" indent="-228600" algn="l" rtl="0" fontAlgn="base">
              <a:spcBef>
                <a:spcPct val="20000"/>
              </a:spcBef>
              <a:spcAft>
                <a:spcPct val="0"/>
              </a:spcAft>
              <a:buChar char="»"/>
              <a:defRPr sz="2000" b="1">
                <a:solidFill>
                  <a:schemeClr val="tx1"/>
                </a:solidFill>
                <a:latin typeface="+mn-lt"/>
                <a:cs typeface="+mn-cs"/>
              </a:defRPr>
            </a:lvl9pPr>
          </a:lstStyle>
          <a:p>
            <a:pPr marL="0" marR="0" lvl="0" indent="0" algn="ctr" defTabSz="1280183" rtl="0" eaLnBrk="0" fontAlgn="base" latinLnBrk="0" hangingPunct="0">
              <a:lnSpc>
                <a:spcPct val="100000"/>
              </a:lnSpc>
              <a:spcBef>
                <a:spcPct val="20000"/>
              </a:spcBef>
              <a:spcAft>
                <a:spcPct val="0"/>
              </a:spcAft>
              <a:buClrTx/>
              <a:buSzTx/>
              <a:buFontTx/>
              <a:buNone/>
              <a:tabLst/>
              <a:defRPr/>
            </a:pPr>
            <a:endParaRPr kumimoji="0" lang="en-US" altLang="en-US" sz="2800" b="1" i="0" u="none" strike="noStrike" kern="0" cap="none" spc="0" normalizeH="0" baseline="0" noProof="0" dirty="0">
              <a:ln>
                <a:noFill/>
              </a:ln>
              <a:solidFill>
                <a:srgbClr val="000000"/>
              </a:solidFill>
              <a:effectLst/>
              <a:uLnTx/>
              <a:uFillTx/>
              <a:latin typeface="Arial"/>
              <a:ea typeface="+mn-ea"/>
              <a:cs typeface="Times New Roman"/>
            </a:endParaRPr>
          </a:p>
        </p:txBody>
      </p:sp>
      <p:sp>
        <p:nvSpPr>
          <p:cNvPr id="37" name="Text Box 1031"/>
          <p:cNvSpPr txBox="1">
            <a:spLocks noChangeArrowheads="1"/>
          </p:cNvSpPr>
          <p:nvPr userDrawn="1"/>
        </p:nvSpPr>
        <p:spPr bwMode="auto">
          <a:xfrm>
            <a:off x="3038476" y="9562710"/>
            <a:ext cx="12192000" cy="281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4008" rIns="64008" anchor="b"/>
          <a:lstStyle>
            <a:lvl1pPr eaLnBrk="0" hangingPunct="0">
              <a:spcBef>
                <a:spcPct val="20000"/>
              </a:spcBef>
              <a:buChar char="•"/>
              <a:defRPr sz="2000" b="1">
                <a:solidFill>
                  <a:schemeClr val="tx1"/>
                </a:solidFill>
                <a:latin typeface="Arial" pitchFamily="34" charset="0"/>
                <a:cs typeface="Times New Roman" pitchFamily="18" charset="0"/>
              </a:defRPr>
            </a:lvl1pPr>
            <a:lvl2pPr marL="742950" indent="-285750" eaLnBrk="0" hangingPunct="0">
              <a:spcBef>
                <a:spcPct val="20000"/>
              </a:spcBef>
              <a:buChar char="–"/>
              <a:defRPr sz="2000" b="1">
                <a:solidFill>
                  <a:schemeClr val="tx1"/>
                </a:solidFill>
                <a:latin typeface="Arial" pitchFamily="34" charset="0"/>
                <a:cs typeface="Times New Roman" pitchFamily="18" charset="0"/>
              </a:defRPr>
            </a:lvl2pPr>
            <a:lvl3pPr marL="1143000" indent="-228600" eaLnBrk="0" hangingPunct="0">
              <a:spcBef>
                <a:spcPct val="20000"/>
              </a:spcBef>
              <a:buChar char="•"/>
              <a:defRPr sz="2000" b="1">
                <a:solidFill>
                  <a:schemeClr val="tx1"/>
                </a:solidFill>
                <a:latin typeface="Arial" pitchFamily="34" charset="0"/>
                <a:cs typeface="Times New Roman" pitchFamily="18" charset="0"/>
              </a:defRPr>
            </a:lvl3pPr>
            <a:lvl4pPr marL="1600200" indent="-228600" eaLnBrk="0" hangingPunct="0">
              <a:spcBef>
                <a:spcPct val="20000"/>
              </a:spcBef>
              <a:buChar char="–"/>
              <a:defRPr sz="2000" b="1">
                <a:solidFill>
                  <a:schemeClr val="tx1"/>
                </a:solidFill>
                <a:latin typeface="Arial" pitchFamily="34" charset="0"/>
                <a:cs typeface="Times New Roman" pitchFamily="18" charset="0"/>
              </a:defRPr>
            </a:lvl4pPr>
            <a:lvl5pPr marL="2057400" indent="-228600" eaLnBrk="0" hangingPunct="0">
              <a:spcBef>
                <a:spcPct val="20000"/>
              </a:spcBef>
              <a:buChar char="»"/>
              <a:defRPr sz="2000" b="1">
                <a:solidFill>
                  <a:schemeClr val="tx1"/>
                </a:solidFill>
                <a:latin typeface="Arial" pitchFamily="34" charset="0"/>
                <a:cs typeface="Times New Roman" pitchFamily="18" charset="0"/>
              </a:defRPr>
            </a:lvl5pPr>
            <a:lvl6pPr marL="2514600" indent="-228600" eaLnBrk="0" fontAlgn="base" hangingPunct="0">
              <a:spcBef>
                <a:spcPct val="20000"/>
              </a:spcBef>
              <a:spcAft>
                <a:spcPct val="0"/>
              </a:spcAft>
              <a:buChar char="»"/>
              <a:defRPr sz="2000" b="1">
                <a:solidFill>
                  <a:schemeClr val="tx1"/>
                </a:solidFill>
                <a:latin typeface="Arial" pitchFamily="34" charset="0"/>
                <a:cs typeface="Times New Roman" pitchFamily="18" charset="0"/>
              </a:defRPr>
            </a:lvl6pPr>
            <a:lvl7pPr marL="2971800" indent="-228600" eaLnBrk="0" fontAlgn="base" hangingPunct="0">
              <a:spcBef>
                <a:spcPct val="20000"/>
              </a:spcBef>
              <a:spcAft>
                <a:spcPct val="0"/>
              </a:spcAft>
              <a:buChar char="»"/>
              <a:defRPr sz="2000" b="1">
                <a:solidFill>
                  <a:schemeClr val="tx1"/>
                </a:solidFill>
                <a:latin typeface="Arial" pitchFamily="34" charset="0"/>
                <a:cs typeface="Times New Roman" pitchFamily="18" charset="0"/>
              </a:defRPr>
            </a:lvl7pPr>
            <a:lvl8pPr marL="3429000" indent="-228600" eaLnBrk="0" fontAlgn="base" hangingPunct="0">
              <a:spcBef>
                <a:spcPct val="20000"/>
              </a:spcBef>
              <a:spcAft>
                <a:spcPct val="0"/>
              </a:spcAft>
              <a:buChar char="»"/>
              <a:defRPr sz="2000" b="1">
                <a:solidFill>
                  <a:schemeClr val="tx1"/>
                </a:solidFill>
                <a:latin typeface="Arial" pitchFamily="34" charset="0"/>
                <a:cs typeface="Times New Roman" pitchFamily="18" charset="0"/>
              </a:defRPr>
            </a:lvl8pPr>
            <a:lvl9pPr marL="3886200" indent="-228600" eaLnBrk="0" fontAlgn="base" hangingPunct="0">
              <a:spcBef>
                <a:spcPct val="20000"/>
              </a:spcBef>
              <a:spcAft>
                <a:spcPct val="0"/>
              </a:spcAft>
              <a:buChar char="»"/>
              <a:defRPr sz="2000" b="1">
                <a:solidFill>
                  <a:schemeClr val="tx1"/>
                </a:solidFill>
                <a:latin typeface="Arial" pitchFamily="34" charset="0"/>
                <a:cs typeface="Times New Roman" pitchFamily="18" charset="0"/>
              </a:defRPr>
            </a:lvl9pPr>
          </a:lstStyle>
          <a:p>
            <a:pPr algn="ctr" defTabSz="1280183">
              <a:buFontTx/>
              <a:buNone/>
              <a:defRPr/>
            </a:pPr>
            <a:endParaRPr lang="en-US" sz="187" kern="0" dirty="0">
              <a:solidFill>
                <a:srgbClr val="000000"/>
              </a:solidFill>
              <a:latin typeface="Arial"/>
              <a:cs typeface="Times New Roman"/>
            </a:endParaRPr>
          </a:p>
          <a:p>
            <a:pPr algn="ctr" defTabSz="1280183">
              <a:buFontTx/>
              <a:buNone/>
              <a:defRPr/>
            </a:pPr>
            <a:r>
              <a:rPr lang="en-US" sz="2520" kern="0" dirty="0">
                <a:solidFill>
                  <a:srgbClr val="000000"/>
                </a:solidFill>
                <a:latin typeface="Arial"/>
                <a:cs typeface="Times New Roman"/>
              </a:rPr>
              <a:t>This brief is classified:</a:t>
            </a:r>
          </a:p>
          <a:p>
            <a:pPr algn="ctr" defTabSz="1280183">
              <a:buFontTx/>
              <a:buNone/>
              <a:defRPr/>
            </a:pPr>
            <a:endParaRPr lang="en-US" sz="3360" kern="0" dirty="0">
              <a:solidFill>
                <a:srgbClr val="FF0000"/>
              </a:solidFill>
              <a:latin typeface="Arial"/>
              <a:cs typeface="Times New Roman"/>
            </a:endParaRPr>
          </a:p>
          <a:p>
            <a:pPr algn="ctr" defTabSz="1280183">
              <a:buFontTx/>
              <a:buNone/>
              <a:defRPr/>
            </a:pPr>
            <a:r>
              <a:rPr lang="en-US" sz="2520" kern="0" dirty="0">
                <a:solidFill>
                  <a:srgbClr val="000000"/>
                </a:solidFill>
                <a:latin typeface="Arial"/>
                <a:cs typeface="Times New Roman"/>
              </a:rPr>
              <a:t>Discussion up to:</a:t>
            </a:r>
          </a:p>
          <a:p>
            <a:pPr algn="ctr" defTabSz="1280183">
              <a:buFontTx/>
              <a:buNone/>
              <a:defRPr/>
            </a:pPr>
            <a:endParaRPr lang="en-US" sz="1680" i="1" kern="0" dirty="0">
              <a:solidFill>
                <a:srgbClr val="000000"/>
              </a:solidFill>
              <a:latin typeface="Arial"/>
              <a:cs typeface="Times New Roman"/>
            </a:endParaRPr>
          </a:p>
          <a:p>
            <a:pPr algn="ctr" defTabSz="1280183">
              <a:buFontTx/>
              <a:buNone/>
              <a:defRPr/>
            </a:pPr>
            <a:endParaRPr lang="en-US" sz="1680" i="1" kern="0" dirty="0">
              <a:solidFill>
                <a:srgbClr val="000000"/>
              </a:solidFill>
              <a:latin typeface="Arial"/>
              <a:cs typeface="Times New Roman"/>
            </a:endParaRPr>
          </a:p>
          <a:p>
            <a:pPr algn="l" defTabSz="1280183">
              <a:buFontTx/>
              <a:buNone/>
              <a:tabLst>
                <a:tab pos="2315886" algn="l"/>
                <a:tab pos="2560366" algn="l"/>
              </a:tabLst>
              <a:defRPr/>
            </a:pPr>
            <a:r>
              <a:rPr lang="en-US" sz="1680" i="1" kern="0" dirty="0">
                <a:solidFill>
                  <a:srgbClr val="000000"/>
                </a:solidFill>
                <a:latin typeface="Arial"/>
                <a:cs typeface="Times New Roman"/>
              </a:rPr>
              <a:t>		Classified by:</a:t>
            </a:r>
          </a:p>
          <a:p>
            <a:pPr algn="l" defTabSz="1280183">
              <a:buFontTx/>
              <a:buNone/>
              <a:tabLst>
                <a:tab pos="2315886" algn="l"/>
                <a:tab pos="2560366" algn="l"/>
              </a:tabLst>
              <a:defRPr/>
            </a:pPr>
            <a:r>
              <a:rPr lang="en-US" sz="1680" i="1" kern="0" dirty="0">
                <a:solidFill>
                  <a:srgbClr val="000000"/>
                </a:solidFill>
                <a:latin typeface="Arial"/>
                <a:cs typeface="Times New Roman"/>
              </a:rPr>
              <a:t>		Derived from:</a:t>
            </a:r>
          </a:p>
          <a:p>
            <a:pPr marL="0" marR="0" lvl="0" indent="0" algn="l" defTabSz="1280183" rtl="0" eaLnBrk="0" fontAlgn="auto" latinLnBrk="0" hangingPunct="0">
              <a:lnSpc>
                <a:spcPct val="100000"/>
              </a:lnSpc>
              <a:spcBef>
                <a:spcPct val="20000"/>
              </a:spcBef>
              <a:spcAft>
                <a:spcPts val="0"/>
              </a:spcAft>
              <a:buClrTx/>
              <a:buSzTx/>
              <a:buFontTx/>
              <a:buNone/>
              <a:tabLst/>
              <a:defRPr/>
            </a:pPr>
            <a:r>
              <a:rPr lang="en-US" sz="1680" i="1" kern="0" dirty="0">
                <a:solidFill>
                  <a:srgbClr val="000000"/>
                </a:solidFill>
                <a:latin typeface="Arial"/>
                <a:cs typeface="Times New Roman"/>
              </a:rPr>
              <a:t>		Declassify</a:t>
            </a:r>
            <a:r>
              <a:rPr lang="en-US" sz="1680" i="1" kern="0" baseline="0" dirty="0">
                <a:solidFill>
                  <a:srgbClr val="000000"/>
                </a:solidFill>
                <a:latin typeface="Arial"/>
                <a:cs typeface="Times New Roman"/>
              </a:rPr>
              <a:t> on:</a:t>
            </a:r>
            <a:endParaRPr lang="en-US" sz="1680" i="1" kern="0" dirty="0">
              <a:solidFill>
                <a:srgbClr val="000000"/>
              </a:solidFill>
              <a:latin typeface="Arial"/>
              <a:cs typeface="Times New Roman"/>
            </a:endParaRP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82554" y="2892801"/>
            <a:ext cx="4922892" cy="4693920"/>
          </a:xfrm>
          <a:prstGeom prst="rect">
            <a:avLst/>
          </a:prstGeom>
        </p:spPr>
      </p:pic>
      <p:sp>
        <p:nvSpPr>
          <p:cNvPr id="10" name="Text Placeholder 9"/>
          <p:cNvSpPr>
            <a:spLocks noGrp="1"/>
          </p:cNvSpPr>
          <p:nvPr>
            <p:ph type="body" sz="quarter" idx="15" hasCustomPrompt="1"/>
          </p:nvPr>
        </p:nvSpPr>
        <p:spPr>
          <a:xfrm>
            <a:off x="5888039" y="8918960"/>
            <a:ext cx="6511926" cy="732874"/>
          </a:xfrm>
        </p:spPr>
        <p:txBody>
          <a:bodyPr>
            <a:normAutofit/>
          </a:bodyPr>
          <a:lstStyle>
            <a:lvl1pPr marL="0" indent="0" algn="ctr">
              <a:buNone/>
              <a:defRPr sz="3360" b="1">
                <a:latin typeface="Arial" panose="020B0604020202020204" pitchFamily="34" charset="0"/>
                <a:cs typeface="Arial" panose="020B0604020202020204" pitchFamily="34" charset="0"/>
              </a:defRPr>
            </a:lvl1pPr>
            <a:lvl2pPr marL="640091" indent="0">
              <a:buNone/>
              <a:defRPr/>
            </a:lvl2pPr>
            <a:lvl3pPr marL="1280183" indent="0">
              <a:buNone/>
              <a:defRPr/>
            </a:lvl3pPr>
            <a:lvl4pPr marL="1920274" indent="0">
              <a:buNone/>
              <a:defRPr/>
            </a:lvl4pPr>
            <a:lvl5pPr marL="2560366" indent="0">
              <a:buNone/>
              <a:defRPr/>
            </a:lvl5pPr>
          </a:lstStyle>
          <a:p>
            <a:pPr lvl="0"/>
            <a:r>
              <a:rPr lang="en-US" dirty="0"/>
              <a:t>CLASSIFICATION</a:t>
            </a:r>
          </a:p>
        </p:txBody>
      </p:sp>
      <p:sp>
        <p:nvSpPr>
          <p:cNvPr id="12" name="Text Placeholder 11"/>
          <p:cNvSpPr>
            <a:spLocks noGrp="1"/>
          </p:cNvSpPr>
          <p:nvPr>
            <p:ph type="body" sz="quarter" idx="16" hasCustomPrompt="1"/>
          </p:nvPr>
        </p:nvSpPr>
        <p:spPr>
          <a:xfrm>
            <a:off x="5816602" y="10244209"/>
            <a:ext cx="6654800" cy="762526"/>
          </a:xfrm>
        </p:spPr>
        <p:txBody>
          <a:bodyPr>
            <a:normAutofit/>
          </a:bodyPr>
          <a:lstStyle>
            <a:lvl1pPr marL="0" indent="0" algn="ctr">
              <a:buNone/>
              <a:defRPr sz="3360" b="1">
                <a:latin typeface="Arial" panose="020B0604020202020204" pitchFamily="34" charset="0"/>
                <a:cs typeface="Arial" panose="020B0604020202020204" pitchFamily="34" charset="0"/>
              </a:defRPr>
            </a:lvl1pPr>
            <a:lvl2pPr marL="640091" indent="0">
              <a:buNone/>
              <a:defRPr/>
            </a:lvl2pPr>
            <a:lvl3pPr marL="1280183" indent="0">
              <a:buNone/>
              <a:defRPr/>
            </a:lvl3pPr>
            <a:lvl4pPr marL="1920274" indent="0">
              <a:buNone/>
              <a:defRPr/>
            </a:lvl4pPr>
            <a:lvl5pPr marL="2560366" indent="0">
              <a:buNone/>
              <a:defRPr/>
            </a:lvl5pPr>
          </a:lstStyle>
          <a:p>
            <a:pPr lvl="0"/>
            <a:r>
              <a:rPr lang="en-US" dirty="0"/>
              <a:t>CLASSIFICATION</a:t>
            </a:r>
          </a:p>
        </p:txBody>
      </p:sp>
      <p:sp>
        <p:nvSpPr>
          <p:cNvPr id="22" name="Text Placeholder 21"/>
          <p:cNvSpPr>
            <a:spLocks noGrp="1"/>
          </p:cNvSpPr>
          <p:nvPr>
            <p:ph type="body" sz="quarter" idx="19" hasCustomPrompt="1"/>
          </p:nvPr>
        </p:nvSpPr>
        <p:spPr>
          <a:xfrm>
            <a:off x="8822471" y="11037407"/>
            <a:ext cx="4431786" cy="439333"/>
          </a:xfrm>
        </p:spPr>
        <p:txBody>
          <a:bodyPr>
            <a:noAutofit/>
          </a:bodyPr>
          <a:lstStyle>
            <a:lvl1pPr marL="0" indent="0">
              <a:lnSpc>
                <a:spcPct val="100000"/>
              </a:lnSpc>
              <a:spcBef>
                <a:spcPts val="403"/>
              </a:spcBef>
              <a:buNone/>
              <a:defRPr sz="1680" b="1" i="0">
                <a:solidFill>
                  <a:sysClr val="windowText" lastClr="000000"/>
                </a:solidFill>
                <a:latin typeface="Arial" panose="020B0604020202020204" pitchFamily="34" charset="0"/>
                <a:cs typeface="Arial" panose="020B0604020202020204" pitchFamily="34" charset="0"/>
              </a:defRPr>
            </a:lvl1pPr>
            <a:lvl2pPr marL="640091" indent="0">
              <a:buNone/>
              <a:defRPr sz="1680">
                <a:latin typeface="Arial" panose="020B0604020202020204" pitchFamily="34" charset="0"/>
                <a:cs typeface="Arial" panose="020B0604020202020204" pitchFamily="34" charset="0"/>
              </a:defRPr>
            </a:lvl2pPr>
            <a:lvl3pPr marL="1280183" indent="0">
              <a:buNone/>
              <a:defRPr sz="1680">
                <a:latin typeface="Arial" panose="020B0604020202020204" pitchFamily="34" charset="0"/>
                <a:cs typeface="Arial" panose="020B0604020202020204" pitchFamily="34" charset="0"/>
              </a:defRPr>
            </a:lvl3pPr>
            <a:lvl4pPr marL="1920274" indent="0">
              <a:buNone/>
              <a:defRPr sz="1680">
                <a:latin typeface="Arial" panose="020B0604020202020204" pitchFamily="34" charset="0"/>
                <a:cs typeface="Arial" panose="020B0604020202020204" pitchFamily="34" charset="0"/>
              </a:defRPr>
            </a:lvl4pPr>
            <a:lvl5pPr marL="2560366" indent="0">
              <a:buNone/>
              <a:defRPr sz="1680">
                <a:latin typeface="Arial" panose="020B0604020202020204" pitchFamily="34" charset="0"/>
                <a:cs typeface="Arial" panose="020B0604020202020204" pitchFamily="34" charset="0"/>
              </a:defRPr>
            </a:lvl5pPr>
          </a:lstStyle>
          <a:p>
            <a:pPr lvl="0"/>
            <a:r>
              <a:rPr lang="en-US" dirty="0"/>
              <a:t>Name of Individual, JDIR</a:t>
            </a:r>
          </a:p>
        </p:txBody>
      </p:sp>
      <p:sp>
        <p:nvSpPr>
          <p:cNvPr id="24" name="Text Placeholder 23"/>
          <p:cNvSpPr>
            <a:spLocks noGrp="1"/>
          </p:cNvSpPr>
          <p:nvPr>
            <p:ph type="body" sz="quarter" idx="20" hasCustomPrompt="1"/>
          </p:nvPr>
        </p:nvSpPr>
        <p:spPr>
          <a:xfrm>
            <a:off x="8822471" y="11476740"/>
            <a:ext cx="4431786" cy="405214"/>
          </a:xfrm>
        </p:spPr>
        <p:txBody>
          <a:bodyPr>
            <a:noAutofit/>
          </a:bodyPr>
          <a:lstStyle>
            <a:lvl1pPr marL="0" indent="0">
              <a:buNone/>
              <a:defRPr sz="1680" b="1" baseline="0">
                <a:latin typeface="Arial" panose="020B0604020202020204" pitchFamily="34" charset="0"/>
                <a:cs typeface="Arial" panose="020B0604020202020204" pitchFamily="34" charset="0"/>
              </a:defRPr>
            </a:lvl1pPr>
            <a:lvl2pPr marL="640091" indent="0">
              <a:buNone/>
              <a:defRPr sz="1680">
                <a:latin typeface="Arial" panose="020B0604020202020204" pitchFamily="34" charset="0"/>
                <a:cs typeface="Arial" panose="020B0604020202020204" pitchFamily="34" charset="0"/>
              </a:defRPr>
            </a:lvl2pPr>
            <a:lvl3pPr marL="1280183" indent="0">
              <a:buNone/>
              <a:defRPr sz="1680">
                <a:latin typeface="Arial" panose="020B0604020202020204" pitchFamily="34" charset="0"/>
                <a:cs typeface="Arial" panose="020B0604020202020204" pitchFamily="34" charset="0"/>
              </a:defRPr>
            </a:lvl3pPr>
            <a:lvl4pPr marL="1920274" indent="0">
              <a:buNone/>
              <a:defRPr sz="1680">
                <a:latin typeface="Arial" panose="020B0604020202020204" pitchFamily="34" charset="0"/>
                <a:cs typeface="Arial" panose="020B0604020202020204" pitchFamily="34" charset="0"/>
              </a:defRPr>
            </a:lvl4pPr>
            <a:lvl5pPr marL="2560366" indent="0">
              <a:buNone/>
              <a:defRPr sz="1680">
                <a:latin typeface="Arial" panose="020B0604020202020204" pitchFamily="34" charset="0"/>
                <a:cs typeface="Arial" panose="020B0604020202020204" pitchFamily="34" charset="0"/>
              </a:defRPr>
            </a:lvl5pPr>
          </a:lstStyle>
          <a:p>
            <a:pPr lvl="0"/>
            <a:r>
              <a:rPr lang="en-US" dirty="0"/>
              <a:t>PACOM SCG</a:t>
            </a:r>
          </a:p>
        </p:txBody>
      </p:sp>
      <p:sp>
        <p:nvSpPr>
          <p:cNvPr id="26" name="Text Placeholder 25"/>
          <p:cNvSpPr>
            <a:spLocks noGrp="1"/>
          </p:cNvSpPr>
          <p:nvPr>
            <p:ph type="body" sz="quarter" idx="21" hasCustomPrompt="1"/>
          </p:nvPr>
        </p:nvSpPr>
        <p:spPr>
          <a:xfrm>
            <a:off x="8822471" y="11881949"/>
            <a:ext cx="4431786" cy="471255"/>
          </a:xfrm>
        </p:spPr>
        <p:txBody>
          <a:bodyPr>
            <a:noAutofit/>
          </a:bodyPr>
          <a:lstStyle>
            <a:lvl1pPr marL="0" indent="0">
              <a:buNone/>
              <a:defRPr sz="1680" b="1">
                <a:latin typeface="Arial" panose="020B0604020202020204" pitchFamily="34" charset="0"/>
                <a:cs typeface="Arial" panose="020B0604020202020204" pitchFamily="34" charset="0"/>
              </a:defRPr>
            </a:lvl1pPr>
            <a:lvl2pPr marL="640091" indent="0">
              <a:buNone/>
              <a:defRPr sz="1680">
                <a:latin typeface="Arial" panose="020B0604020202020204" pitchFamily="34" charset="0"/>
                <a:cs typeface="Arial" panose="020B0604020202020204" pitchFamily="34" charset="0"/>
              </a:defRPr>
            </a:lvl2pPr>
            <a:lvl3pPr marL="1280183" indent="0">
              <a:buNone/>
              <a:defRPr sz="1680">
                <a:latin typeface="Arial" panose="020B0604020202020204" pitchFamily="34" charset="0"/>
                <a:cs typeface="Arial" panose="020B0604020202020204" pitchFamily="34" charset="0"/>
              </a:defRPr>
            </a:lvl3pPr>
            <a:lvl4pPr marL="1920274" indent="0">
              <a:buNone/>
              <a:defRPr sz="1680">
                <a:latin typeface="Arial" panose="020B0604020202020204" pitchFamily="34" charset="0"/>
                <a:cs typeface="Arial" panose="020B0604020202020204" pitchFamily="34" charset="0"/>
              </a:defRPr>
            </a:lvl4pPr>
            <a:lvl5pPr marL="2560366" indent="0">
              <a:buNone/>
              <a:defRPr sz="1680">
                <a:latin typeface="Arial" panose="020B0604020202020204" pitchFamily="34" charset="0"/>
                <a:cs typeface="Arial" panose="020B0604020202020204" pitchFamily="34" charset="0"/>
              </a:defRPr>
            </a:lvl5pPr>
          </a:lstStyle>
          <a:p>
            <a:pPr lvl="0"/>
            <a:r>
              <a:rPr lang="en-US" dirty="0"/>
              <a:t>YYYYMMDD</a:t>
            </a:r>
          </a:p>
        </p:txBody>
      </p:sp>
    </p:spTree>
    <p:extLst>
      <p:ext uri="{BB962C8B-B14F-4D97-AF65-F5344CB8AC3E}">
        <p14:creationId xmlns:p14="http://schemas.microsoft.com/office/powerpoint/2010/main" val="9095927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Standard Slide">
    <p:spTree>
      <p:nvGrpSpPr>
        <p:cNvPr id="1" name=""/>
        <p:cNvGrpSpPr/>
        <p:nvPr/>
      </p:nvGrpSpPr>
      <p:grpSpPr>
        <a:xfrm>
          <a:off x="0" y="0"/>
          <a:ext cx="0" cy="0"/>
          <a:chOff x="0" y="0"/>
          <a:chExt cx="0" cy="0"/>
        </a:xfrm>
      </p:grpSpPr>
      <p:sp>
        <p:nvSpPr>
          <p:cNvPr id="29" name="Text Placeholder 2"/>
          <p:cNvSpPr>
            <a:spLocks noGrp="1"/>
          </p:cNvSpPr>
          <p:nvPr>
            <p:ph idx="1"/>
          </p:nvPr>
        </p:nvSpPr>
        <p:spPr>
          <a:xfrm>
            <a:off x="706173" y="2665519"/>
            <a:ext cx="16904218" cy="8864813"/>
          </a:xfrm>
          <a:prstGeom prst="rect">
            <a:avLst/>
          </a:prstGeom>
        </p:spPr>
        <p:txBody>
          <a:bodyPr vert="horz" lIns="91440" tIns="45720" rIns="91440" bIns="45720" rtlCol="0">
            <a:normAutofit/>
          </a:bodyPr>
          <a:lstStyle>
            <a:lvl1pPr marL="320046" indent="-320046" algn="l" defTabSz="1280183" rtl="0" eaLnBrk="1" latinLnBrk="0" hangingPunct="1">
              <a:lnSpc>
                <a:spcPct val="100000"/>
              </a:lnSpc>
              <a:spcBef>
                <a:spcPts val="0"/>
              </a:spcBef>
              <a:spcAft>
                <a:spcPts val="840"/>
              </a:spcAft>
              <a:buFont typeface="Wingdings" panose="05000000000000000000" pitchFamily="2" charset="2"/>
              <a:buChar char="Ø"/>
              <a:defRPr lang="en-US" sz="1960" b="1" kern="1200" dirty="0" smtClean="0">
                <a:solidFill>
                  <a:schemeClr val="tx1"/>
                </a:solidFill>
                <a:latin typeface="Arial" panose="020B0604020202020204" pitchFamily="34" charset="0"/>
                <a:ea typeface="+mn-ea"/>
                <a:cs typeface="Arial" panose="020B0604020202020204" pitchFamily="34" charset="0"/>
              </a:defRPr>
            </a:lvl1pPr>
            <a:lvl2pPr marL="960137" indent="-320046" algn="l" defTabSz="1280183" rtl="0" eaLnBrk="1" latinLnBrk="0" hangingPunct="1">
              <a:lnSpc>
                <a:spcPct val="100000"/>
              </a:lnSpc>
              <a:spcBef>
                <a:spcPts val="0"/>
              </a:spcBef>
              <a:spcAft>
                <a:spcPts val="840"/>
              </a:spcAft>
              <a:buFont typeface="Wingdings" panose="05000000000000000000" pitchFamily="2" charset="2"/>
              <a:buChar char="§"/>
              <a:defRPr lang="en-US" sz="1960" b="1" kern="1200" dirty="0" smtClean="0">
                <a:solidFill>
                  <a:schemeClr val="tx1"/>
                </a:solidFill>
                <a:latin typeface="Arial" panose="020B0604020202020204" pitchFamily="34" charset="0"/>
                <a:ea typeface="+mn-ea"/>
                <a:cs typeface="Arial" panose="020B0604020202020204" pitchFamily="34" charset="0"/>
              </a:defRPr>
            </a:lvl2pPr>
            <a:lvl3pPr algn="l" defTabSz="1280183" rtl="0" eaLnBrk="1" latinLnBrk="0" hangingPunct="1">
              <a:lnSpc>
                <a:spcPct val="100000"/>
              </a:lnSpc>
              <a:spcBef>
                <a:spcPts val="0"/>
              </a:spcBef>
              <a:spcAft>
                <a:spcPts val="840"/>
              </a:spcAft>
              <a:defRPr lang="en-US" sz="1960" b="1" kern="1200" dirty="0" smtClean="0">
                <a:solidFill>
                  <a:schemeClr val="tx1"/>
                </a:solidFill>
                <a:latin typeface="Arial" panose="020B0604020202020204" pitchFamily="34" charset="0"/>
                <a:ea typeface="+mn-ea"/>
                <a:cs typeface="Arial" panose="020B0604020202020204" pitchFamily="34" charset="0"/>
              </a:defRPr>
            </a:lvl3pPr>
            <a:lvl4pPr algn="l" defTabSz="1280183" rtl="0" eaLnBrk="1" latinLnBrk="0" hangingPunct="1">
              <a:lnSpc>
                <a:spcPct val="100000"/>
              </a:lnSpc>
              <a:spcBef>
                <a:spcPts val="0"/>
              </a:spcBef>
              <a:spcAft>
                <a:spcPts val="840"/>
              </a:spcAft>
              <a:defRPr lang="en-US" sz="1960" b="1" kern="1200" dirty="0" smtClean="0">
                <a:solidFill>
                  <a:schemeClr val="tx1"/>
                </a:solidFill>
                <a:latin typeface="Arial" panose="020B0604020202020204" pitchFamily="34" charset="0"/>
                <a:ea typeface="+mn-ea"/>
                <a:cs typeface="Arial" panose="020B0604020202020204" pitchFamily="34" charset="0"/>
              </a:defRPr>
            </a:lvl4pPr>
            <a:lvl5pPr algn="l" defTabSz="1280183" rtl="0" eaLnBrk="1" latinLnBrk="0" hangingPunct="1">
              <a:lnSpc>
                <a:spcPct val="100000"/>
              </a:lnSpc>
              <a:spcBef>
                <a:spcPts val="0"/>
              </a:spcBef>
              <a:spcAft>
                <a:spcPts val="840"/>
              </a:spcAft>
              <a:defRPr lang="en-US" sz="1960" b="1" kern="1200" dirty="0">
                <a:solidFill>
                  <a:schemeClr val="tx1"/>
                </a:solidFill>
                <a:latin typeface="Arial" panose="020B0604020202020204" pitchFamily="34" charset="0"/>
                <a:ea typeface="+mn-ea"/>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3" name="Text Placeholder 2"/>
          <p:cNvSpPr>
            <a:spLocks noGrp="1"/>
          </p:cNvSpPr>
          <p:nvPr>
            <p:ph type="body" sz="quarter" idx="11" hasCustomPrompt="1"/>
          </p:nvPr>
        </p:nvSpPr>
        <p:spPr>
          <a:xfrm>
            <a:off x="2781593" y="375559"/>
            <a:ext cx="10020010" cy="1570567"/>
          </a:xfrm>
        </p:spPr>
        <p:txBody>
          <a:bodyPr anchor="ctr">
            <a:normAutofit/>
          </a:bodyPr>
          <a:lstStyle>
            <a:lvl1pPr marL="0" indent="0" algn="l">
              <a:buNone/>
              <a:defRPr sz="3640" b="1" i="1">
                <a:latin typeface="Arial" panose="020B0604020202020204" pitchFamily="34" charset="0"/>
                <a:cs typeface="Arial" panose="020B0604020202020204" pitchFamily="34" charset="0"/>
              </a:defRPr>
            </a:lvl1pPr>
          </a:lstStyle>
          <a:p>
            <a:pPr lvl="0"/>
            <a:r>
              <a:rPr lang="en-US" dirty="0"/>
              <a:t>Slide Title</a:t>
            </a:r>
          </a:p>
        </p:txBody>
      </p:sp>
      <p:sp>
        <p:nvSpPr>
          <p:cNvPr id="32" name="Text Placeholder 30"/>
          <p:cNvSpPr>
            <a:spLocks noGrp="1"/>
          </p:cNvSpPr>
          <p:nvPr>
            <p:ph type="body" sz="quarter" idx="10" hasCustomPrompt="1"/>
          </p:nvPr>
        </p:nvSpPr>
        <p:spPr>
          <a:xfrm>
            <a:off x="5486400" y="5"/>
            <a:ext cx="7315200" cy="465242"/>
          </a:xfrm>
        </p:spPr>
        <p:txBody>
          <a:bodyPr bIns="0">
            <a:normAutofit/>
          </a:bodyPr>
          <a:lstStyle>
            <a:lvl1pPr marL="0" indent="0" algn="ctr">
              <a:buNone/>
              <a:defRPr sz="1400" b="1">
                <a:latin typeface="Arial" panose="020B0604020202020204" pitchFamily="34" charset="0"/>
                <a:cs typeface="Arial" panose="020B0604020202020204" pitchFamily="34" charset="0"/>
              </a:defRPr>
            </a:lvl1pPr>
          </a:lstStyle>
          <a:p>
            <a:pPr lvl="0"/>
            <a:r>
              <a:rPr lang="en-US" dirty="0"/>
              <a:t>CLASSIFICATION</a:t>
            </a:r>
          </a:p>
          <a:p>
            <a:pPr lvl="0"/>
            <a:endParaRPr lang="en-US" dirty="0"/>
          </a:p>
        </p:txBody>
      </p:sp>
      <p:sp>
        <p:nvSpPr>
          <p:cNvPr id="33" name="Text Placeholder 30"/>
          <p:cNvSpPr>
            <a:spLocks noGrp="1"/>
          </p:cNvSpPr>
          <p:nvPr>
            <p:ph type="body" sz="quarter" idx="12" hasCustomPrompt="1"/>
          </p:nvPr>
        </p:nvSpPr>
        <p:spPr>
          <a:xfrm>
            <a:off x="5486400" y="12336362"/>
            <a:ext cx="7315200" cy="465242"/>
          </a:xfrm>
        </p:spPr>
        <p:txBody>
          <a:bodyPr bIns="0">
            <a:normAutofit/>
          </a:bodyPr>
          <a:lstStyle>
            <a:lvl1pPr marL="0" indent="0" algn="ctr">
              <a:buNone/>
              <a:defRPr sz="1400" b="1">
                <a:latin typeface="Arial" panose="020B0604020202020204" pitchFamily="34" charset="0"/>
                <a:cs typeface="Arial" panose="020B0604020202020204" pitchFamily="34" charset="0"/>
              </a:defRPr>
            </a:lvl1pPr>
          </a:lstStyle>
          <a:p>
            <a:pPr lvl="0"/>
            <a:r>
              <a:rPr lang="en-US" dirty="0"/>
              <a:t>CLASSIFICATION</a:t>
            </a:r>
          </a:p>
          <a:p>
            <a:pPr lvl="0"/>
            <a:endParaRPr lang="en-US" dirty="0"/>
          </a:p>
        </p:txBody>
      </p:sp>
      <p:sp>
        <p:nvSpPr>
          <p:cNvPr id="35" name="Text Placeholder 30"/>
          <p:cNvSpPr>
            <a:spLocks noGrp="1"/>
          </p:cNvSpPr>
          <p:nvPr>
            <p:ph type="body" sz="quarter" idx="14" hasCustomPrompt="1"/>
          </p:nvPr>
        </p:nvSpPr>
        <p:spPr>
          <a:xfrm>
            <a:off x="13254257" y="12310568"/>
            <a:ext cx="3573546" cy="489029"/>
          </a:xfrm>
        </p:spPr>
        <p:txBody>
          <a:bodyPr bIns="0" anchor="ctr">
            <a:normAutofit/>
          </a:bodyPr>
          <a:lstStyle>
            <a:lvl1pPr marL="0" indent="0" algn="ctr">
              <a:buNone/>
              <a:defRPr sz="1120" b="0" i="1" baseline="0">
                <a:latin typeface="Arial" panose="020B0604020202020204" pitchFamily="34" charset="0"/>
                <a:cs typeface="Arial" panose="020B0604020202020204" pitchFamily="34" charset="0"/>
              </a:defRPr>
            </a:lvl1pPr>
          </a:lstStyle>
          <a:p>
            <a:pPr lvl="0"/>
            <a:r>
              <a:rPr lang="en-US" dirty="0"/>
              <a:t>Special Notes, Declassification Date, “As Of” DTG, FDO #, etc.</a:t>
            </a:r>
          </a:p>
        </p:txBody>
      </p:sp>
      <p:sp>
        <p:nvSpPr>
          <p:cNvPr id="30" name="Rectangle 78"/>
          <p:cNvSpPr>
            <a:spLocks noChangeArrowheads="1"/>
          </p:cNvSpPr>
          <p:nvPr userDrawn="1"/>
        </p:nvSpPr>
        <p:spPr bwMode="auto">
          <a:xfrm>
            <a:off x="368602" y="1968754"/>
            <a:ext cx="17241788" cy="265546"/>
          </a:xfrm>
          <a:prstGeom prst="rect">
            <a:avLst/>
          </a:prstGeom>
          <a:gradFill flip="none" rotWithShape="1">
            <a:gsLst>
              <a:gs pos="45000">
                <a:srgbClr val="5389C6"/>
              </a:gs>
              <a:gs pos="95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2520" dirty="0">
              <a:solidFill>
                <a:srgbClr val="000000"/>
              </a:solidFill>
              <a:latin typeface="Arial" pitchFamily="34" charset="0"/>
            </a:endParaRPr>
          </a:p>
        </p:txBody>
      </p:sp>
      <p:sp>
        <p:nvSpPr>
          <p:cNvPr id="31" name="Oval 30"/>
          <p:cNvSpPr/>
          <p:nvPr userDrawn="1"/>
        </p:nvSpPr>
        <p:spPr>
          <a:xfrm>
            <a:off x="122890" y="143720"/>
            <a:ext cx="2016252"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pic>
        <p:nvPicPr>
          <p:cNvPr id="34" name="Picture 3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446" y="75445"/>
            <a:ext cx="2029968" cy="2360661"/>
          </a:xfrm>
          <a:prstGeom prst="rect">
            <a:avLst/>
          </a:prstGeom>
        </p:spPr>
      </p:pic>
      <p:sp>
        <p:nvSpPr>
          <p:cNvPr id="18" name="Rectangle 49"/>
          <p:cNvSpPr txBox="1">
            <a:spLocks noChangeArrowheads="1"/>
          </p:cNvSpPr>
          <p:nvPr userDrawn="1"/>
        </p:nvSpPr>
        <p:spPr bwMode="auto">
          <a:xfrm>
            <a:off x="17111262" y="12010882"/>
            <a:ext cx="1177924" cy="794173"/>
          </a:xfrm>
          <a:prstGeom prst="rect">
            <a:avLst/>
          </a:prstGeom>
          <a:noFill/>
          <a:ln w="9525" algn="ctr">
            <a:noFill/>
            <a:miter lim="800000"/>
            <a:headEnd/>
            <a:tailEnd/>
          </a:ln>
          <a:effectLst/>
        </p:spPr>
        <p:txBody>
          <a:bodyPr vert="horz" wrap="square" lIns="64008" tIns="64454" rIns="64008" bIns="64454" numCol="1" anchor="b" anchorCtr="0" compatLnSpc="1">
            <a:prstTxWarp prst="textNoShape">
              <a:avLst/>
            </a:prstTxWarp>
          </a:bodyPr>
          <a:lstStyle>
            <a:defPPr>
              <a:defRPr lang="en-US"/>
            </a:defPPr>
            <a:lvl1pPr marL="0" algn="ctr" defTabSz="457200" rtl="0" eaLnBrk="0" fontAlgn="auto" latinLnBrk="0" hangingPunct="0">
              <a:spcBef>
                <a:spcPts val="0"/>
              </a:spcBef>
              <a:spcAft>
                <a:spcPts val="0"/>
              </a:spcAft>
              <a:defRPr sz="2800" b="1" kern="1200">
                <a:solidFill>
                  <a:srgbClr val="000000"/>
                </a:solidFill>
                <a:latin typeface="Arial Narrow"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AF784C21-2CFC-41AD-B747-042E07F639F5}" type="slidenum">
              <a:rPr lang="en-US" sz="1960" i="1" smtClean="0">
                <a:latin typeface="Arial" panose="020B0604020202020204" pitchFamily="34" charset="0"/>
                <a:cs typeface="Arial" panose="020B0604020202020204" pitchFamily="34" charset="0"/>
              </a:rPr>
              <a:pPr algn="r">
                <a:defRPr/>
              </a:pPr>
              <a:t>‹#›</a:t>
            </a:fld>
            <a:r>
              <a:rPr lang="en-US" sz="1960" i="1" dirty="0">
                <a:latin typeface="Arial" panose="020B0604020202020204" pitchFamily="34" charset="0"/>
                <a:cs typeface="Arial" panose="020B0604020202020204" pitchFamily="34" charset="0"/>
              </a:rPr>
              <a:t> </a:t>
            </a:r>
            <a:endParaRPr lang="en-US" sz="1400" i="1" dirty="0">
              <a:latin typeface="Arial" panose="020B0604020202020204" pitchFamily="34" charset="0"/>
              <a:cs typeface="Arial" panose="020B0604020202020204" pitchFamily="34" charset="0"/>
            </a:endParaRPr>
          </a:p>
        </p:txBody>
      </p:sp>
      <p:sp>
        <p:nvSpPr>
          <p:cNvPr id="17" name="Rectangle 16"/>
          <p:cNvSpPr>
            <a:spLocks noChangeArrowheads="1"/>
          </p:cNvSpPr>
          <p:nvPr userDrawn="1"/>
        </p:nvSpPr>
        <p:spPr bwMode="auto">
          <a:xfrm>
            <a:off x="2255364" y="2181881"/>
            <a:ext cx="3065198" cy="286232"/>
          </a:xfrm>
          <a:prstGeom prst="rect">
            <a:avLst/>
          </a:prstGeom>
          <a:noFill/>
          <a:ln>
            <a:noFill/>
          </a:ln>
        </p:spPr>
        <p:txBody>
          <a:bodyPr wrap="none">
            <a:spAutoFit/>
          </a:bodyPr>
          <a:lstStyle>
            <a:lvl1pPr eaLnBrk="0" hangingPunct="0">
              <a:defRPr sz="800">
                <a:solidFill>
                  <a:schemeClr val="tx1"/>
                </a:solidFill>
                <a:latin typeface="Arial" charset="0"/>
                <a:cs typeface="Arial" charset="0"/>
              </a:defRPr>
            </a:lvl1pPr>
            <a:lvl2pPr marL="742950" indent="-285750" eaLnBrk="0" hangingPunct="0">
              <a:defRPr sz="800">
                <a:solidFill>
                  <a:schemeClr val="tx1"/>
                </a:solidFill>
                <a:latin typeface="Arial" charset="0"/>
                <a:cs typeface="Arial" charset="0"/>
              </a:defRPr>
            </a:lvl2pPr>
            <a:lvl3pPr marL="1143000" indent="-228600" eaLnBrk="0" hangingPunct="0">
              <a:defRPr sz="800">
                <a:solidFill>
                  <a:schemeClr val="tx1"/>
                </a:solidFill>
                <a:latin typeface="Arial" charset="0"/>
                <a:cs typeface="Arial" charset="0"/>
              </a:defRPr>
            </a:lvl3pPr>
            <a:lvl4pPr marL="1600200" indent="-228600" eaLnBrk="0" hangingPunct="0">
              <a:defRPr sz="800">
                <a:solidFill>
                  <a:schemeClr val="tx1"/>
                </a:solidFill>
                <a:latin typeface="Arial" charset="0"/>
                <a:cs typeface="Arial" charset="0"/>
              </a:defRPr>
            </a:lvl4pPr>
            <a:lvl5pPr marL="2057400" indent="-228600" eaLnBrk="0" hangingPunct="0">
              <a:defRPr sz="800">
                <a:solidFill>
                  <a:schemeClr val="tx1"/>
                </a:solidFill>
                <a:latin typeface="Arial" charset="0"/>
                <a:cs typeface="Arial" charset="0"/>
              </a:defRPr>
            </a:lvl5pPr>
            <a:lvl6pPr marL="2514600" indent="-228600" eaLnBrk="0" fontAlgn="base" hangingPunct="0">
              <a:spcBef>
                <a:spcPct val="0"/>
              </a:spcBef>
              <a:spcAft>
                <a:spcPct val="0"/>
              </a:spcAft>
              <a:defRPr sz="800">
                <a:solidFill>
                  <a:schemeClr val="tx1"/>
                </a:solidFill>
                <a:latin typeface="Arial" charset="0"/>
                <a:cs typeface="Arial" charset="0"/>
              </a:defRPr>
            </a:lvl6pPr>
            <a:lvl7pPr marL="2971800" indent="-228600" eaLnBrk="0" fontAlgn="base" hangingPunct="0">
              <a:spcBef>
                <a:spcPct val="0"/>
              </a:spcBef>
              <a:spcAft>
                <a:spcPct val="0"/>
              </a:spcAft>
              <a:defRPr sz="800">
                <a:solidFill>
                  <a:schemeClr val="tx1"/>
                </a:solidFill>
                <a:latin typeface="Arial" charset="0"/>
                <a:cs typeface="Arial" charset="0"/>
              </a:defRPr>
            </a:lvl7pPr>
            <a:lvl8pPr marL="3429000" indent="-228600" eaLnBrk="0" fontAlgn="base" hangingPunct="0">
              <a:spcBef>
                <a:spcPct val="0"/>
              </a:spcBef>
              <a:spcAft>
                <a:spcPct val="0"/>
              </a:spcAft>
              <a:defRPr sz="800">
                <a:solidFill>
                  <a:schemeClr val="tx1"/>
                </a:solidFill>
                <a:latin typeface="Arial" charset="0"/>
                <a:cs typeface="Arial" charset="0"/>
              </a:defRPr>
            </a:lvl8pPr>
            <a:lvl9pPr marL="3886200" indent="-228600" eaLnBrk="0" fontAlgn="base" hangingPunct="0">
              <a:spcBef>
                <a:spcPct val="0"/>
              </a:spcBef>
              <a:spcAft>
                <a:spcPct val="0"/>
              </a:spcAft>
              <a:defRPr sz="800">
                <a:solidFill>
                  <a:schemeClr val="tx1"/>
                </a:solidFill>
                <a:latin typeface="Arial" charset="0"/>
                <a:cs typeface="Arial" charset="0"/>
              </a:defRPr>
            </a:lvl9pPr>
          </a:lstStyle>
          <a:p>
            <a:pPr eaLnBrk="1" fontAlgn="auto" hangingPunct="1">
              <a:spcBef>
                <a:spcPts val="0"/>
              </a:spcBef>
              <a:spcAft>
                <a:spcPts val="0"/>
              </a:spcAft>
              <a:defRPr/>
            </a:pPr>
            <a:r>
              <a:rPr lang="en-US" altLang="en-US" sz="1260" b="1" i="0" kern="1200" cap="all" baseline="0" dirty="0">
                <a:solidFill>
                  <a:schemeClr val="tx1"/>
                </a:solidFill>
                <a:latin typeface="Arial Narrow" panose="020B0606020202030204" pitchFamily="34" charset="0"/>
                <a:ea typeface="+mn-ea"/>
                <a:cs typeface="Arial" panose="020B0604020202020204" pitchFamily="34" charset="0"/>
              </a:rPr>
              <a:t>Ensuring a free </a:t>
            </a:r>
            <a:r>
              <a:rPr lang="en-US" altLang="en-US" sz="1260" b="1" i="0" kern="1200" cap="all" baseline="0" dirty="0" err="1">
                <a:solidFill>
                  <a:schemeClr val="tx1"/>
                </a:solidFill>
                <a:latin typeface="Arial Narrow" panose="020B0606020202030204" pitchFamily="34" charset="0"/>
                <a:ea typeface="+mn-ea"/>
                <a:cs typeface="Arial" panose="020B0604020202020204" pitchFamily="34" charset="0"/>
              </a:rPr>
              <a:t>anD</a:t>
            </a:r>
            <a:r>
              <a:rPr lang="en-US" altLang="en-US" sz="1260" b="1" i="0" kern="1200" cap="all" baseline="0" dirty="0">
                <a:solidFill>
                  <a:schemeClr val="tx1"/>
                </a:solidFill>
                <a:latin typeface="Arial Narrow" panose="020B0606020202030204" pitchFamily="34" charset="0"/>
                <a:ea typeface="+mn-ea"/>
                <a:cs typeface="Arial" panose="020B0604020202020204" pitchFamily="34" charset="0"/>
              </a:rPr>
              <a:t> open indo-pacific</a:t>
            </a:r>
          </a:p>
        </p:txBody>
      </p:sp>
    </p:spTree>
    <p:extLst>
      <p:ext uri="{BB962C8B-B14F-4D97-AF65-F5344CB8AC3E}">
        <p14:creationId xmlns:p14="http://schemas.microsoft.com/office/powerpoint/2010/main" val="670701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tandard Slide">
    <p:spTree>
      <p:nvGrpSpPr>
        <p:cNvPr id="1" name=""/>
        <p:cNvGrpSpPr/>
        <p:nvPr/>
      </p:nvGrpSpPr>
      <p:grpSpPr>
        <a:xfrm>
          <a:off x="0" y="0"/>
          <a:ext cx="0" cy="0"/>
          <a:chOff x="0" y="0"/>
          <a:chExt cx="0" cy="0"/>
        </a:xfrm>
      </p:grpSpPr>
      <p:sp>
        <p:nvSpPr>
          <p:cNvPr id="27" name="Rectangle 49"/>
          <p:cNvSpPr txBox="1">
            <a:spLocks noChangeArrowheads="1"/>
          </p:cNvSpPr>
          <p:nvPr/>
        </p:nvSpPr>
        <p:spPr bwMode="auto">
          <a:xfrm>
            <a:off x="17110077" y="12007427"/>
            <a:ext cx="1177926" cy="794173"/>
          </a:xfrm>
          <a:prstGeom prst="rect">
            <a:avLst/>
          </a:prstGeom>
          <a:noFill/>
          <a:ln w="9525" algn="ctr">
            <a:noFill/>
            <a:miter lim="800000"/>
            <a:headEnd/>
            <a:tailEnd/>
          </a:ln>
          <a:effectLst/>
        </p:spPr>
        <p:txBody>
          <a:bodyPr vert="horz" wrap="square" lIns="64008" tIns="64454" rIns="64008" bIns="64454" numCol="1" anchor="b" anchorCtr="0" compatLnSpc="1">
            <a:prstTxWarp prst="textNoShape">
              <a:avLst/>
            </a:prstTxWarp>
          </a:bodyPr>
          <a:lstStyle>
            <a:defPPr>
              <a:defRPr lang="en-US"/>
            </a:defPPr>
            <a:lvl1pPr marL="0" algn="ctr" defTabSz="457200" rtl="0" eaLnBrk="0" fontAlgn="auto" latinLnBrk="0" hangingPunct="0">
              <a:spcBef>
                <a:spcPts val="0"/>
              </a:spcBef>
              <a:spcAft>
                <a:spcPts val="0"/>
              </a:spcAft>
              <a:defRPr sz="2800" b="1" kern="1200">
                <a:solidFill>
                  <a:srgbClr val="000000"/>
                </a:solidFill>
                <a:latin typeface="Arial Narrow"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AF784C21-2CFC-41AD-B747-042E07F639F5}" type="slidenum">
              <a:rPr lang="en-US" sz="1960" i="1" smtClean="0">
                <a:latin typeface="Times New Roman" panose="02020603050405020304" pitchFamily="18" charset="0"/>
                <a:cs typeface="Times New Roman" panose="02020603050405020304" pitchFamily="18" charset="0"/>
              </a:rPr>
              <a:pPr>
                <a:defRPr/>
              </a:pPr>
              <a:t>‹#›</a:t>
            </a:fld>
            <a:r>
              <a:rPr lang="en-US" sz="1960" i="1" dirty="0">
                <a:latin typeface="Times New Roman" panose="02020603050405020304" pitchFamily="18" charset="0"/>
                <a:cs typeface="Times New Roman" panose="02020603050405020304" pitchFamily="18" charset="0"/>
              </a:rPr>
              <a:t> </a:t>
            </a:r>
            <a:endParaRPr lang="en-US" sz="1400" i="1" dirty="0">
              <a:latin typeface="Times New Roman" panose="02020603050405020304" pitchFamily="18" charset="0"/>
              <a:cs typeface="Times New Roman" panose="02020603050405020304" pitchFamily="18" charset="0"/>
            </a:endParaRPr>
          </a:p>
        </p:txBody>
      </p:sp>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2520">
              <a:solidFill>
                <a:srgbClr val="000000"/>
              </a:solidFill>
              <a:latin typeface="Arial" pitchFamily="34" charset="0"/>
            </a:endParaRPr>
          </a:p>
        </p:txBody>
      </p:sp>
      <p:sp>
        <p:nvSpPr>
          <p:cNvPr id="4" name="Oval 3"/>
          <p:cNvSpPr/>
          <p:nvPr/>
        </p:nvSpPr>
        <p:spPr>
          <a:xfrm>
            <a:off x="122892" y="143720"/>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sp>
        <p:nvSpPr>
          <p:cNvPr id="29" name="Text Placeholder 2"/>
          <p:cNvSpPr>
            <a:spLocks noGrp="1"/>
          </p:cNvSpPr>
          <p:nvPr>
            <p:ph idx="1"/>
          </p:nvPr>
        </p:nvSpPr>
        <p:spPr>
          <a:xfrm>
            <a:off x="706172" y="2783329"/>
            <a:ext cx="16904220" cy="8747002"/>
          </a:xfrm>
          <a:prstGeom prst="rect">
            <a:avLst/>
          </a:prstGeom>
        </p:spPr>
        <p:txBody>
          <a:bodyPr vert="horz" lIns="91440" tIns="45720" rIns="91440" bIns="45720" rtlCol="0">
            <a:normAutofit/>
          </a:bodyPr>
          <a:lstStyle>
            <a:lvl1pPr marL="164469" indent="-164469">
              <a:lnSpc>
                <a:spcPct val="100000"/>
              </a:lnSpc>
              <a:spcBef>
                <a:spcPts val="0"/>
              </a:spcBef>
              <a:spcAft>
                <a:spcPts val="840"/>
              </a:spcAft>
              <a:buFont typeface="Wingdings" panose="05000000000000000000" pitchFamily="2" charset="2"/>
              <a:buChar char="Ø"/>
              <a:defRPr sz="1960" b="1">
                <a:latin typeface="Arial" panose="020B0604020202020204" pitchFamily="34" charset="0"/>
                <a:cs typeface="Arial" panose="020B0604020202020204" pitchFamily="34" charset="0"/>
              </a:defRPr>
            </a:lvl1pPr>
            <a:lvl2pPr marL="482292" indent="-164469">
              <a:lnSpc>
                <a:spcPct val="100000"/>
              </a:lnSpc>
              <a:spcBef>
                <a:spcPts val="0"/>
              </a:spcBef>
              <a:spcAft>
                <a:spcPts val="840"/>
              </a:spcAft>
              <a:buFont typeface="Wingdings" panose="05000000000000000000" pitchFamily="2" charset="2"/>
              <a:buChar char="§"/>
              <a:defRPr sz="1960" b="1">
                <a:latin typeface="Arial" panose="020B0604020202020204" pitchFamily="34" charset="0"/>
                <a:cs typeface="Arial" panose="020B0604020202020204" pitchFamily="34" charset="0"/>
              </a:defRPr>
            </a:lvl2pPr>
            <a:lvl3pPr marL="797893" indent="-151134">
              <a:lnSpc>
                <a:spcPct val="100000"/>
              </a:lnSpc>
              <a:spcBef>
                <a:spcPts val="0"/>
              </a:spcBef>
              <a:spcAft>
                <a:spcPts val="840"/>
              </a:spcAft>
              <a:defRPr sz="1960" b="1">
                <a:latin typeface="Arial" panose="020B0604020202020204" pitchFamily="34" charset="0"/>
                <a:cs typeface="Arial" panose="020B0604020202020204" pitchFamily="34" charset="0"/>
              </a:defRPr>
            </a:lvl3pPr>
            <a:lvl4pPr marL="1115715" indent="-153357">
              <a:lnSpc>
                <a:spcPct val="100000"/>
              </a:lnSpc>
              <a:spcBef>
                <a:spcPts val="0"/>
              </a:spcBef>
              <a:spcAft>
                <a:spcPts val="840"/>
              </a:spcAft>
              <a:buFont typeface="Arial" panose="020B0604020202020204" pitchFamily="34" charset="0"/>
              <a:buChar char="‒"/>
              <a:defRPr sz="1960" b="1">
                <a:latin typeface="Arial" panose="020B0604020202020204" pitchFamily="34" charset="0"/>
                <a:cs typeface="Arial" panose="020B0604020202020204" pitchFamily="34" charset="0"/>
              </a:defRPr>
            </a:lvl4pPr>
            <a:lvl5pPr marL="1444652" indent="-164469">
              <a:lnSpc>
                <a:spcPct val="100000"/>
              </a:lnSpc>
              <a:spcBef>
                <a:spcPts val="0"/>
              </a:spcBef>
              <a:spcAft>
                <a:spcPts val="840"/>
              </a:spcAft>
              <a:defRPr sz="2520" b="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 Fourth level</a:t>
            </a:r>
          </a:p>
        </p:txBody>
      </p:sp>
      <p:sp>
        <p:nvSpPr>
          <p:cNvPr id="3" name="Text Placeholder 2"/>
          <p:cNvSpPr>
            <a:spLocks noGrp="1"/>
          </p:cNvSpPr>
          <p:nvPr>
            <p:ph type="body" sz="quarter" idx="11" hasCustomPrompt="1"/>
          </p:nvPr>
        </p:nvSpPr>
        <p:spPr>
          <a:xfrm>
            <a:off x="2734148" y="660782"/>
            <a:ext cx="14876244" cy="1232752"/>
          </a:xfrm>
        </p:spPr>
        <p:txBody>
          <a:bodyPr anchor="ctr">
            <a:normAutofit/>
          </a:bodyPr>
          <a:lstStyle>
            <a:lvl1pPr marL="0" indent="0" algn="l">
              <a:lnSpc>
                <a:spcPct val="100000"/>
              </a:lnSpc>
              <a:spcBef>
                <a:spcPts val="0"/>
              </a:spcBef>
              <a:buNone/>
              <a:defRPr lang="en-US" sz="3920" b="1" i="1" kern="1200" cap="none"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Slide Title</a:t>
            </a:r>
          </a:p>
        </p:txBody>
      </p:sp>
      <p:sp>
        <p:nvSpPr>
          <p:cNvPr id="35" name="Text Placeholder 30"/>
          <p:cNvSpPr>
            <a:spLocks noGrp="1"/>
          </p:cNvSpPr>
          <p:nvPr>
            <p:ph type="body" sz="quarter" idx="14" hasCustomPrompt="1"/>
          </p:nvPr>
        </p:nvSpPr>
        <p:spPr>
          <a:xfrm>
            <a:off x="12276503" y="12310568"/>
            <a:ext cx="4551302" cy="489029"/>
          </a:xfrm>
        </p:spPr>
        <p:txBody>
          <a:bodyPr bIns="0">
            <a:normAutofit/>
          </a:bodyPr>
          <a:lstStyle>
            <a:lvl1pPr marL="0" indent="0" algn="l">
              <a:buNone/>
              <a:defRPr sz="1120" b="0" i="1" baseline="0">
                <a:latin typeface="Arial" panose="020B0604020202020204" pitchFamily="34" charset="0"/>
                <a:cs typeface="Arial" panose="020B0604020202020204" pitchFamily="34" charset="0"/>
              </a:defRPr>
            </a:lvl1pPr>
          </a:lstStyle>
          <a:p>
            <a:pPr lvl="0"/>
            <a:r>
              <a:rPr lang="en-US" dirty="0"/>
              <a:t>Special Notes, Declassification Date, “As Of” DTG, FDO #, etc.</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47" y="75448"/>
            <a:ext cx="2658702" cy="2535040"/>
          </a:xfrm>
          <a:prstGeom prst="rect">
            <a:avLst/>
          </a:prstGeom>
        </p:spPr>
      </p:pic>
      <p:sp>
        <p:nvSpPr>
          <p:cNvPr id="5" name="TextBox 4"/>
          <p:cNvSpPr txBox="1"/>
          <p:nvPr userDrawn="1"/>
        </p:nvSpPr>
        <p:spPr>
          <a:xfrm>
            <a:off x="2229388" y="2150830"/>
            <a:ext cx="4580708" cy="286232"/>
          </a:xfrm>
          <a:prstGeom prst="rect">
            <a:avLst/>
          </a:prstGeom>
          <a:noFill/>
        </p:spPr>
        <p:txBody>
          <a:bodyPr wrap="square" rtlCol="0">
            <a:spAutoFit/>
          </a:bodyPr>
          <a:lstStyle/>
          <a:p>
            <a:r>
              <a:rPr lang="en-US" sz="1260" b="1" dirty="0">
                <a:latin typeface="Arial Narrow" panose="020B0606020202030204" pitchFamily="34" charset="0"/>
              </a:rPr>
              <a:t>ENSURING</a:t>
            </a:r>
            <a:r>
              <a:rPr lang="en-US" sz="1260" b="1" baseline="0" dirty="0">
                <a:latin typeface="Arial Narrow" panose="020B0606020202030204" pitchFamily="34" charset="0"/>
              </a:rPr>
              <a:t> A FREE AND OPEN INDO-PACIFIC</a:t>
            </a:r>
            <a:endParaRPr lang="en-US" sz="1260" b="1" dirty="0">
              <a:latin typeface="Arial Narrow" panose="020B0606020202030204" pitchFamily="34" charset="0"/>
            </a:endParaRPr>
          </a:p>
        </p:txBody>
      </p:sp>
    </p:spTree>
    <p:extLst>
      <p:ext uri="{BB962C8B-B14F-4D97-AF65-F5344CB8AC3E}">
        <p14:creationId xmlns:p14="http://schemas.microsoft.com/office/powerpoint/2010/main" val="2644182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095078"/>
            <a:ext cx="15544800" cy="4456853"/>
          </a:xfrm>
        </p:spPr>
        <p:txBody>
          <a:bodyPr anchor="b"/>
          <a:lstStyle>
            <a:lvl1pPr algn="ctr">
              <a:defRPr sz="11200"/>
            </a:lvl1pPr>
          </a:lstStyle>
          <a:p>
            <a:r>
              <a:rPr lang="en-US"/>
              <a:t>Click to edit Master title style</a:t>
            </a:r>
            <a:endParaRPr lang="en-US" dirty="0"/>
          </a:p>
        </p:txBody>
      </p:sp>
      <p:sp>
        <p:nvSpPr>
          <p:cNvPr id="3" name="Subtitle 2"/>
          <p:cNvSpPr>
            <a:spLocks noGrp="1"/>
          </p:cNvSpPr>
          <p:nvPr>
            <p:ph type="subTitle" idx="1"/>
          </p:nvPr>
        </p:nvSpPr>
        <p:spPr>
          <a:xfrm>
            <a:off x="2286000" y="6723804"/>
            <a:ext cx="13716000" cy="3090756"/>
          </a:xfrm>
        </p:spPr>
        <p:txBody>
          <a:bodyPr/>
          <a:lstStyle>
            <a:lvl1pPr marL="0" indent="0" algn="ctr">
              <a:buNone/>
              <a:defRPr sz="4480"/>
            </a:lvl1pPr>
            <a:lvl2pPr marL="853455" indent="0" algn="ctr">
              <a:buNone/>
              <a:defRPr sz="3733"/>
            </a:lvl2pPr>
            <a:lvl3pPr marL="1706910" indent="0" algn="ctr">
              <a:buNone/>
              <a:defRPr sz="3360"/>
            </a:lvl3pPr>
            <a:lvl4pPr marL="2560366" indent="0" algn="ctr">
              <a:buNone/>
              <a:defRPr sz="2987"/>
            </a:lvl4pPr>
            <a:lvl5pPr marL="3413821" indent="0" algn="ctr">
              <a:buNone/>
              <a:defRPr sz="2987"/>
            </a:lvl5pPr>
            <a:lvl6pPr marL="4267276" indent="0" algn="ctr">
              <a:buNone/>
              <a:defRPr sz="2987"/>
            </a:lvl6pPr>
            <a:lvl7pPr marL="5120731" indent="0" algn="ctr">
              <a:buNone/>
              <a:defRPr sz="2987"/>
            </a:lvl7pPr>
            <a:lvl8pPr marL="5974187" indent="0" algn="ctr">
              <a:buNone/>
              <a:defRPr sz="2987"/>
            </a:lvl8pPr>
            <a:lvl9pPr marL="6827642" indent="0" algn="ctr">
              <a:buNone/>
              <a:defRPr sz="298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C04032-6B87-44E4-AAEA-3D717B1EEB44}"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3561E-ABC0-4BE8-A3D3-3AA21DDCE364}" type="slidenum">
              <a:rPr lang="en-US" smtClean="0"/>
              <a:t>‹#›</a:t>
            </a:fld>
            <a:endParaRPr lang="en-US"/>
          </a:p>
        </p:txBody>
      </p:sp>
    </p:spTree>
    <p:extLst>
      <p:ext uri="{BB962C8B-B14F-4D97-AF65-F5344CB8AC3E}">
        <p14:creationId xmlns:p14="http://schemas.microsoft.com/office/powerpoint/2010/main" val="31393588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Standard Slide">
    <p:spTree>
      <p:nvGrpSpPr>
        <p:cNvPr id="1" name=""/>
        <p:cNvGrpSpPr/>
        <p:nvPr/>
      </p:nvGrpSpPr>
      <p:grpSpPr>
        <a:xfrm>
          <a:off x="0" y="0"/>
          <a:ext cx="0" cy="0"/>
          <a:chOff x="0" y="0"/>
          <a:chExt cx="0" cy="0"/>
        </a:xfrm>
      </p:grpSpPr>
      <p:sp>
        <p:nvSpPr>
          <p:cNvPr id="27" name="Rectangle 49"/>
          <p:cNvSpPr txBox="1">
            <a:spLocks noChangeArrowheads="1"/>
          </p:cNvSpPr>
          <p:nvPr/>
        </p:nvSpPr>
        <p:spPr bwMode="auto">
          <a:xfrm>
            <a:off x="17110082" y="12007429"/>
            <a:ext cx="1177924" cy="794173"/>
          </a:xfrm>
          <a:prstGeom prst="rect">
            <a:avLst/>
          </a:prstGeom>
          <a:noFill/>
          <a:ln w="9525" algn="ctr">
            <a:noFill/>
            <a:miter lim="800000"/>
            <a:headEnd/>
            <a:tailEnd/>
          </a:ln>
          <a:effectLst/>
        </p:spPr>
        <p:txBody>
          <a:bodyPr vert="horz" wrap="square" lIns="64008" tIns="64454" rIns="64008" bIns="64454" numCol="1" anchor="b" anchorCtr="0" compatLnSpc="1">
            <a:prstTxWarp prst="textNoShape">
              <a:avLst/>
            </a:prstTxWarp>
          </a:bodyPr>
          <a:lstStyle>
            <a:defPPr>
              <a:defRPr lang="en-US"/>
            </a:defPPr>
            <a:lvl1pPr marL="0" algn="ctr" defTabSz="457200" rtl="0" eaLnBrk="0" fontAlgn="auto" latinLnBrk="0" hangingPunct="0">
              <a:spcBef>
                <a:spcPts val="0"/>
              </a:spcBef>
              <a:spcAft>
                <a:spcPts val="0"/>
              </a:spcAft>
              <a:defRPr sz="2800" b="1" kern="1200">
                <a:solidFill>
                  <a:srgbClr val="000000"/>
                </a:solidFill>
                <a:latin typeface="Arial Narrow"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AF784C21-2CFC-41AD-B747-042E07F639F5}" type="slidenum">
              <a:rPr lang="en-US" sz="1960" i="1" smtClean="0">
                <a:latin typeface="Times New Roman" panose="02020603050405020304" pitchFamily="18" charset="0"/>
                <a:cs typeface="Times New Roman" panose="02020603050405020304" pitchFamily="18" charset="0"/>
              </a:rPr>
              <a:pPr>
                <a:defRPr/>
              </a:pPr>
              <a:t>‹#›</a:t>
            </a:fld>
            <a:r>
              <a:rPr lang="en-US" sz="1960" i="1" dirty="0">
                <a:latin typeface="Times New Roman" panose="02020603050405020304" pitchFamily="18" charset="0"/>
                <a:cs typeface="Times New Roman" panose="02020603050405020304" pitchFamily="18" charset="0"/>
              </a:rPr>
              <a:t> </a:t>
            </a:r>
            <a:endParaRPr lang="en-US" sz="1400" i="1" dirty="0">
              <a:latin typeface="Times New Roman" panose="02020603050405020304" pitchFamily="18" charset="0"/>
              <a:cs typeface="Times New Roman" panose="02020603050405020304" pitchFamily="18" charset="0"/>
            </a:endParaRPr>
          </a:p>
        </p:txBody>
      </p:sp>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2520">
              <a:solidFill>
                <a:srgbClr val="000000"/>
              </a:solidFill>
              <a:latin typeface="Arial" pitchFamily="34" charset="0"/>
            </a:endParaRPr>
          </a:p>
        </p:txBody>
      </p:sp>
      <p:sp>
        <p:nvSpPr>
          <p:cNvPr id="4" name="Oval 3"/>
          <p:cNvSpPr/>
          <p:nvPr/>
        </p:nvSpPr>
        <p:spPr>
          <a:xfrm>
            <a:off x="122892" y="143720"/>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sp>
        <p:nvSpPr>
          <p:cNvPr id="29" name="Text Placeholder 2"/>
          <p:cNvSpPr>
            <a:spLocks noGrp="1"/>
          </p:cNvSpPr>
          <p:nvPr>
            <p:ph idx="1"/>
          </p:nvPr>
        </p:nvSpPr>
        <p:spPr>
          <a:xfrm>
            <a:off x="706179" y="2783329"/>
            <a:ext cx="16904218" cy="8747002"/>
          </a:xfrm>
          <a:prstGeom prst="rect">
            <a:avLst/>
          </a:prstGeom>
        </p:spPr>
        <p:txBody>
          <a:bodyPr vert="horz" lIns="91440" tIns="45720" rIns="91440" bIns="45720" rtlCol="0">
            <a:normAutofit/>
          </a:bodyPr>
          <a:lstStyle>
            <a:lvl1pPr marL="164454" indent="-164454">
              <a:lnSpc>
                <a:spcPct val="100000"/>
              </a:lnSpc>
              <a:spcBef>
                <a:spcPts val="0"/>
              </a:spcBef>
              <a:spcAft>
                <a:spcPts val="840"/>
              </a:spcAft>
              <a:buFont typeface="Wingdings" panose="05000000000000000000" pitchFamily="2" charset="2"/>
              <a:buChar char="Ø"/>
              <a:defRPr sz="1960" b="1">
                <a:latin typeface="Arial" panose="020B0604020202020204" pitchFamily="34" charset="0"/>
                <a:cs typeface="Arial" panose="020B0604020202020204" pitchFamily="34" charset="0"/>
              </a:defRPr>
            </a:lvl1pPr>
            <a:lvl2pPr marL="482251" indent="-164454">
              <a:lnSpc>
                <a:spcPct val="100000"/>
              </a:lnSpc>
              <a:spcBef>
                <a:spcPts val="0"/>
              </a:spcBef>
              <a:spcAft>
                <a:spcPts val="840"/>
              </a:spcAft>
              <a:buFont typeface="Wingdings" panose="05000000000000000000" pitchFamily="2" charset="2"/>
              <a:buChar char="§"/>
              <a:defRPr sz="1960" b="1">
                <a:latin typeface="Arial" panose="020B0604020202020204" pitchFamily="34" charset="0"/>
                <a:cs typeface="Arial" panose="020B0604020202020204" pitchFamily="34" charset="0"/>
              </a:defRPr>
            </a:lvl2pPr>
            <a:lvl3pPr marL="797824" indent="-151119">
              <a:lnSpc>
                <a:spcPct val="100000"/>
              </a:lnSpc>
              <a:spcBef>
                <a:spcPts val="0"/>
              </a:spcBef>
              <a:spcAft>
                <a:spcPts val="840"/>
              </a:spcAft>
              <a:defRPr sz="1960" b="1">
                <a:latin typeface="Arial" panose="020B0604020202020204" pitchFamily="34" charset="0"/>
                <a:cs typeface="Arial" panose="020B0604020202020204" pitchFamily="34" charset="0"/>
              </a:defRPr>
            </a:lvl3pPr>
            <a:lvl4pPr marL="1115618" indent="-153342">
              <a:lnSpc>
                <a:spcPct val="100000"/>
              </a:lnSpc>
              <a:spcBef>
                <a:spcPts val="0"/>
              </a:spcBef>
              <a:spcAft>
                <a:spcPts val="840"/>
              </a:spcAft>
              <a:buFont typeface="Arial" panose="020B0604020202020204" pitchFamily="34" charset="0"/>
              <a:buChar char="‒"/>
              <a:defRPr sz="1960" b="1">
                <a:latin typeface="Arial" panose="020B0604020202020204" pitchFamily="34" charset="0"/>
                <a:cs typeface="Arial" panose="020B0604020202020204" pitchFamily="34" charset="0"/>
              </a:defRPr>
            </a:lvl4pPr>
            <a:lvl5pPr marL="1444525" indent="-164454">
              <a:lnSpc>
                <a:spcPct val="100000"/>
              </a:lnSpc>
              <a:spcBef>
                <a:spcPts val="0"/>
              </a:spcBef>
              <a:spcAft>
                <a:spcPts val="840"/>
              </a:spcAft>
              <a:defRPr sz="2520" b="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 Fourth level</a:t>
            </a:r>
          </a:p>
        </p:txBody>
      </p:sp>
      <p:sp>
        <p:nvSpPr>
          <p:cNvPr id="3" name="Text Placeholder 2"/>
          <p:cNvSpPr>
            <a:spLocks noGrp="1"/>
          </p:cNvSpPr>
          <p:nvPr>
            <p:ph type="body" sz="quarter" idx="11" hasCustomPrompt="1"/>
          </p:nvPr>
        </p:nvSpPr>
        <p:spPr>
          <a:xfrm>
            <a:off x="2734155" y="660792"/>
            <a:ext cx="14876242" cy="1232752"/>
          </a:xfrm>
        </p:spPr>
        <p:txBody>
          <a:bodyPr anchor="ctr">
            <a:normAutofit/>
          </a:bodyPr>
          <a:lstStyle>
            <a:lvl1pPr marL="0" indent="0" algn="l">
              <a:lnSpc>
                <a:spcPct val="100000"/>
              </a:lnSpc>
              <a:spcBef>
                <a:spcPts val="0"/>
              </a:spcBef>
              <a:buNone/>
              <a:defRPr lang="en-US" sz="3920" b="1" i="1" kern="1200" cap="none"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Slide Title</a:t>
            </a:r>
          </a:p>
        </p:txBody>
      </p:sp>
      <p:sp>
        <p:nvSpPr>
          <p:cNvPr id="32" name="Text Placeholder 30"/>
          <p:cNvSpPr>
            <a:spLocks noGrp="1"/>
          </p:cNvSpPr>
          <p:nvPr>
            <p:ph type="body" sz="quarter" idx="10" hasCustomPrompt="1"/>
          </p:nvPr>
        </p:nvSpPr>
        <p:spPr>
          <a:xfrm>
            <a:off x="6373640" y="2"/>
            <a:ext cx="5486400" cy="341376"/>
          </a:xfrm>
        </p:spPr>
        <p:txBody>
          <a:bodyPr bIns="0">
            <a:normAutofit/>
          </a:bodyPr>
          <a:lstStyle>
            <a:lvl1pPr marL="0" indent="0" algn="ctr">
              <a:buNone/>
              <a:defRPr sz="1400" b="1">
                <a:latin typeface="Arial" panose="020B0604020202020204" pitchFamily="34" charset="0"/>
                <a:cs typeface="Arial" panose="020B0604020202020204" pitchFamily="34" charset="0"/>
              </a:defRPr>
            </a:lvl1pPr>
          </a:lstStyle>
          <a:p>
            <a:pPr lvl="0"/>
            <a:r>
              <a:rPr lang="en-US" dirty="0"/>
              <a:t>CLASSIFICATION</a:t>
            </a:r>
          </a:p>
          <a:p>
            <a:pPr lvl="0"/>
            <a:endParaRPr lang="en-US" dirty="0"/>
          </a:p>
        </p:txBody>
      </p:sp>
      <p:sp>
        <p:nvSpPr>
          <p:cNvPr id="33" name="Text Placeholder 30"/>
          <p:cNvSpPr>
            <a:spLocks noGrp="1"/>
          </p:cNvSpPr>
          <p:nvPr>
            <p:ph type="body" sz="quarter" idx="12" hasCustomPrompt="1"/>
          </p:nvPr>
        </p:nvSpPr>
        <p:spPr>
          <a:xfrm>
            <a:off x="6373640" y="12460224"/>
            <a:ext cx="5486400" cy="341376"/>
          </a:xfrm>
        </p:spPr>
        <p:txBody>
          <a:bodyPr bIns="0" anchor="ctr">
            <a:normAutofit/>
          </a:bodyPr>
          <a:lstStyle>
            <a:lvl1pPr marL="0" indent="0" algn="ctr">
              <a:buNone/>
              <a:defRPr sz="1400" b="1">
                <a:latin typeface="Arial" panose="020B0604020202020204" pitchFamily="34" charset="0"/>
                <a:cs typeface="Arial" panose="020B0604020202020204" pitchFamily="34" charset="0"/>
              </a:defRPr>
            </a:lvl1pPr>
          </a:lstStyle>
          <a:p>
            <a:pPr lvl="0"/>
            <a:r>
              <a:rPr lang="en-US" dirty="0"/>
              <a:t>CLASSIFICATION</a:t>
            </a:r>
          </a:p>
        </p:txBody>
      </p:sp>
      <p:sp>
        <p:nvSpPr>
          <p:cNvPr id="35" name="Text Placeholder 30"/>
          <p:cNvSpPr>
            <a:spLocks noGrp="1"/>
          </p:cNvSpPr>
          <p:nvPr>
            <p:ph type="body" sz="quarter" idx="14" hasCustomPrompt="1"/>
          </p:nvPr>
        </p:nvSpPr>
        <p:spPr>
          <a:xfrm>
            <a:off x="12276509" y="12310570"/>
            <a:ext cx="4551302" cy="489029"/>
          </a:xfrm>
        </p:spPr>
        <p:txBody>
          <a:bodyPr bIns="0">
            <a:normAutofit/>
          </a:bodyPr>
          <a:lstStyle>
            <a:lvl1pPr marL="0" indent="0" algn="l">
              <a:buNone/>
              <a:defRPr sz="1120" b="0" i="1" baseline="0">
                <a:latin typeface="Arial" panose="020B0604020202020204" pitchFamily="34" charset="0"/>
                <a:cs typeface="Arial" panose="020B0604020202020204" pitchFamily="34" charset="0"/>
              </a:defRPr>
            </a:lvl1pPr>
          </a:lstStyle>
          <a:p>
            <a:pPr lvl="0"/>
            <a:r>
              <a:rPr lang="en-US" dirty="0"/>
              <a:t>Special Notes, Declassification Date, “As Of” DTG, FDO #, etc.</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49" y="75457"/>
            <a:ext cx="2658702" cy="2535040"/>
          </a:xfrm>
          <a:prstGeom prst="rect">
            <a:avLst/>
          </a:prstGeom>
        </p:spPr>
      </p:pic>
      <p:sp>
        <p:nvSpPr>
          <p:cNvPr id="5" name="TextBox 4"/>
          <p:cNvSpPr txBox="1"/>
          <p:nvPr userDrawn="1"/>
        </p:nvSpPr>
        <p:spPr>
          <a:xfrm>
            <a:off x="2229391" y="2150830"/>
            <a:ext cx="4580710" cy="286232"/>
          </a:xfrm>
          <a:prstGeom prst="rect">
            <a:avLst/>
          </a:prstGeom>
          <a:noFill/>
        </p:spPr>
        <p:txBody>
          <a:bodyPr wrap="square" rtlCol="0">
            <a:spAutoFit/>
          </a:bodyPr>
          <a:lstStyle/>
          <a:p>
            <a:r>
              <a:rPr lang="en-US" sz="1260" b="1" dirty="0">
                <a:latin typeface="Arial Narrow" panose="020B0606020202030204" pitchFamily="34" charset="0"/>
              </a:rPr>
              <a:t>ENSURING</a:t>
            </a:r>
            <a:r>
              <a:rPr lang="en-US" sz="1260" b="1" baseline="0" dirty="0">
                <a:latin typeface="Arial Narrow" panose="020B0606020202030204" pitchFamily="34" charset="0"/>
              </a:rPr>
              <a:t> A FREE AND OPEN INDO-PACIFIC</a:t>
            </a:r>
            <a:endParaRPr lang="en-US" sz="1260" b="1" dirty="0">
              <a:latin typeface="Arial Narrow" panose="020B0606020202030204" pitchFamily="34" charset="0"/>
            </a:endParaRPr>
          </a:p>
        </p:txBody>
      </p:sp>
    </p:spTree>
    <p:extLst>
      <p:ext uri="{BB962C8B-B14F-4D97-AF65-F5344CB8AC3E}">
        <p14:creationId xmlns:p14="http://schemas.microsoft.com/office/powerpoint/2010/main" val="3880688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New">
    <p:spTree>
      <p:nvGrpSpPr>
        <p:cNvPr id="1" name=""/>
        <p:cNvGrpSpPr/>
        <p:nvPr/>
      </p:nvGrpSpPr>
      <p:grpSpPr>
        <a:xfrm>
          <a:off x="0" y="0"/>
          <a:ext cx="0" cy="0"/>
          <a:chOff x="0" y="0"/>
          <a:chExt cx="0" cy="0"/>
        </a:xfrm>
      </p:grpSpPr>
      <p:pic>
        <p:nvPicPr>
          <p:cNvPr id="2" name="Picture 1"/>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6638544" y="2892801"/>
            <a:ext cx="5029200" cy="4693920"/>
          </a:xfrm>
          <a:prstGeom prst="rect">
            <a:avLst/>
          </a:prstGeom>
        </p:spPr>
      </p:pic>
    </p:spTree>
    <p:extLst>
      <p:ext uri="{BB962C8B-B14F-4D97-AF65-F5344CB8AC3E}">
        <p14:creationId xmlns:p14="http://schemas.microsoft.com/office/powerpoint/2010/main" val="308182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0" name="Group 2"/>
          <p:cNvGrpSpPr>
            <a:grpSpLocks/>
          </p:cNvGrpSpPr>
          <p:nvPr userDrawn="1"/>
        </p:nvGrpSpPr>
        <p:grpSpPr bwMode="auto">
          <a:xfrm>
            <a:off x="222250" y="1609094"/>
            <a:ext cx="17602200" cy="168909"/>
            <a:chOff x="471" y="690"/>
            <a:chExt cx="5016" cy="189"/>
          </a:xfrm>
        </p:grpSpPr>
        <p:grpSp>
          <p:nvGrpSpPr>
            <p:cNvPr id="11" name="Group 3"/>
            <p:cNvGrpSpPr>
              <a:grpSpLocks/>
            </p:cNvGrpSpPr>
            <p:nvPr/>
          </p:nvGrpSpPr>
          <p:grpSpPr bwMode="auto">
            <a:xfrm>
              <a:off x="5369" y="690"/>
              <a:ext cx="118" cy="189"/>
              <a:chOff x="5369" y="690"/>
              <a:chExt cx="118" cy="189"/>
            </a:xfrm>
          </p:grpSpPr>
          <p:sp>
            <p:nvSpPr>
              <p:cNvPr id="26" name="Rectangle 4"/>
              <p:cNvSpPr>
                <a:spLocks noChangeArrowheads="1"/>
              </p:cNvSpPr>
              <p:nvPr/>
            </p:nvSpPr>
            <p:spPr bwMode="auto">
              <a:xfrm>
                <a:off x="5459" y="690"/>
                <a:ext cx="2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7" name="Rectangle 5"/>
              <p:cNvSpPr>
                <a:spLocks noChangeArrowheads="1"/>
              </p:cNvSpPr>
              <p:nvPr/>
            </p:nvSpPr>
            <p:spPr bwMode="auto">
              <a:xfrm>
                <a:off x="5369" y="690"/>
                <a:ext cx="57"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nvGrpSpPr>
            <p:cNvPr id="12" name="Group 6"/>
            <p:cNvGrpSpPr>
              <a:grpSpLocks/>
            </p:cNvGrpSpPr>
            <p:nvPr/>
          </p:nvGrpSpPr>
          <p:grpSpPr bwMode="auto">
            <a:xfrm>
              <a:off x="5074" y="690"/>
              <a:ext cx="251" cy="189"/>
              <a:chOff x="5074" y="690"/>
              <a:chExt cx="251" cy="189"/>
            </a:xfrm>
          </p:grpSpPr>
          <p:sp>
            <p:nvSpPr>
              <p:cNvPr id="24" name="Rectangle 7"/>
              <p:cNvSpPr>
                <a:spLocks noChangeArrowheads="1"/>
              </p:cNvSpPr>
              <p:nvPr/>
            </p:nvSpPr>
            <p:spPr bwMode="auto">
              <a:xfrm>
                <a:off x="5236" y="690"/>
                <a:ext cx="89"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5" name="Rectangle 8"/>
              <p:cNvSpPr>
                <a:spLocks noChangeArrowheads="1"/>
              </p:cNvSpPr>
              <p:nvPr/>
            </p:nvSpPr>
            <p:spPr bwMode="auto">
              <a:xfrm>
                <a:off x="5074" y="690"/>
                <a:ext cx="119"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nvGrpSpPr>
            <p:cNvPr id="13" name="Group 9"/>
            <p:cNvGrpSpPr>
              <a:grpSpLocks/>
            </p:cNvGrpSpPr>
            <p:nvPr/>
          </p:nvGrpSpPr>
          <p:grpSpPr bwMode="auto">
            <a:xfrm>
              <a:off x="4667" y="690"/>
              <a:ext cx="367" cy="189"/>
              <a:chOff x="4667" y="690"/>
              <a:chExt cx="367" cy="189"/>
            </a:xfrm>
          </p:grpSpPr>
          <p:sp>
            <p:nvSpPr>
              <p:cNvPr id="22" name="Rectangle 10"/>
              <p:cNvSpPr>
                <a:spLocks noChangeArrowheads="1"/>
              </p:cNvSpPr>
              <p:nvPr/>
            </p:nvSpPr>
            <p:spPr bwMode="auto">
              <a:xfrm>
                <a:off x="4887" y="690"/>
                <a:ext cx="147"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3" name="Rectangle 11"/>
              <p:cNvSpPr>
                <a:spLocks noChangeArrowheads="1"/>
              </p:cNvSpPr>
              <p:nvPr/>
            </p:nvSpPr>
            <p:spPr bwMode="auto">
              <a:xfrm>
                <a:off x="4667" y="690"/>
                <a:ext cx="176"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nvGrpSpPr>
            <p:cNvPr id="14" name="Group 12"/>
            <p:cNvGrpSpPr>
              <a:grpSpLocks/>
            </p:cNvGrpSpPr>
            <p:nvPr/>
          </p:nvGrpSpPr>
          <p:grpSpPr bwMode="auto">
            <a:xfrm>
              <a:off x="3494" y="690"/>
              <a:ext cx="1131" cy="189"/>
              <a:chOff x="3494" y="690"/>
              <a:chExt cx="1131" cy="189"/>
            </a:xfrm>
          </p:grpSpPr>
          <p:sp>
            <p:nvSpPr>
              <p:cNvPr id="18" name="Rectangle 13"/>
              <p:cNvSpPr>
                <a:spLocks noChangeArrowheads="1"/>
              </p:cNvSpPr>
              <p:nvPr/>
            </p:nvSpPr>
            <p:spPr bwMode="auto">
              <a:xfrm>
                <a:off x="3848" y="690"/>
                <a:ext cx="23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19" name="Rectangle 14"/>
              <p:cNvSpPr>
                <a:spLocks noChangeArrowheads="1"/>
              </p:cNvSpPr>
              <p:nvPr/>
            </p:nvSpPr>
            <p:spPr bwMode="auto">
              <a:xfrm>
                <a:off x="4417" y="690"/>
                <a:ext cx="20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0" name="Rectangle 15"/>
              <p:cNvSpPr>
                <a:spLocks noChangeArrowheads="1"/>
              </p:cNvSpPr>
              <p:nvPr/>
            </p:nvSpPr>
            <p:spPr bwMode="auto">
              <a:xfrm>
                <a:off x="4140" y="690"/>
                <a:ext cx="23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21" name="Rectangle 16"/>
              <p:cNvSpPr>
                <a:spLocks noChangeArrowheads="1"/>
              </p:cNvSpPr>
              <p:nvPr/>
            </p:nvSpPr>
            <p:spPr bwMode="auto">
              <a:xfrm>
                <a:off x="3494" y="690"/>
                <a:ext cx="29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nvGrpSpPr>
            <p:cNvPr id="15" name="Group 17"/>
            <p:cNvGrpSpPr>
              <a:grpSpLocks/>
            </p:cNvGrpSpPr>
            <p:nvPr/>
          </p:nvGrpSpPr>
          <p:grpSpPr bwMode="auto">
            <a:xfrm>
              <a:off x="471" y="690"/>
              <a:ext cx="2985" cy="189"/>
              <a:chOff x="471" y="690"/>
              <a:chExt cx="2985" cy="189"/>
            </a:xfrm>
          </p:grpSpPr>
          <p:sp>
            <p:nvSpPr>
              <p:cNvPr id="16" name="Rectangle 18"/>
              <p:cNvSpPr>
                <a:spLocks noChangeArrowheads="1"/>
              </p:cNvSpPr>
              <p:nvPr/>
            </p:nvSpPr>
            <p:spPr bwMode="auto">
              <a:xfrm>
                <a:off x="3126" y="690"/>
                <a:ext cx="328"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sp>
            <p:nvSpPr>
              <p:cNvPr id="17" name="Rectangle 19"/>
              <p:cNvSpPr>
                <a:spLocks noChangeArrowheads="1"/>
              </p:cNvSpPr>
              <p:nvPr/>
            </p:nvSpPr>
            <p:spPr bwMode="auto">
              <a:xfrm>
                <a:off x="471" y="690"/>
                <a:ext cx="2617" cy="189"/>
              </a:xfrm>
              <a:prstGeom prst="rect">
                <a:avLst/>
              </a:prstGeom>
              <a:gradFill rotWithShape="0">
                <a:gsLst>
                  <a:gs pos="0">
                    <a:srgbClr val="3366FF"/>
                  </a:gs>
                  <a:gs pos="100000">
                    <a:srgbClr val="182F76"/>
                  </a:gs>
                </a:gsLst>
                <a:lin ang="0" scaled="1"/>
              </a:gradFill>
              <a:ln w="9525">
                <a:noFill/>
                <a:miter lim="800000"/>
                <a:headEnd/>
                <a:tailEnd/>
              </a:ln>
            </p:spPr>
            <p:txBody>
              <a:bodyPr wrap="none" anchor="ctr"/>
              <a:lstStyle/>
              <a:p>
                <a:pPr>
                  <a:defRPr/>
                </a:pPr>
                <a:endParaRPr lang="en-US" sz="3360">
                  <a:latin typeface="Arial" charset="0"/>
                </a:endParaRPr>
              </a:p>
            </p:txBody>
          </p:sp>
        </p:grpSp>
      </p:gr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291" y="103496"/>
            <a:ext cx="1593850" cy="1519719"/>
          </a:xfrm>
          <a:prstGeom prst="rect">
            <a:avLst/>
          </a:prstGeom>
        </p:spPr>
      </p:pic>
    </p:spTree>
    <p:extLst>
      <p:ext uri="{BB962C8B-B14F-4D97-AF65-F5344CB8AC3E}">
        <p14:creationId xmlns:p14="http://schemas.microsoft.com/office/powerpoint/2010/main" val="10339704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3360">
              <a:solidFill>
                <a:srgbClr val="000000"/>
              </a:solidFill>
              <a:latin typeface="Arial" pitchFamily="34" charset="0"/>
            </a:endParaRPr>
          </a:p>
        </p:txBody>
      </p:sp>
      <p:sp>
        <p:nvSpPr>
          <p:cNvPr id="33" name="Text Placeholder 30"/>
          <p:cNvSpPr>
            <a:spLocks noGrp="1"/>
          </p:cNvSpPr>
          <p:nvPr>
            <p:ph type="body" sz="quarter" idx="12" hasCustomPrompt="1"/>
          </p:nvPr>
        </p:nvSpPr>
        <p:spPr>
          <a:xfrm>
            <a:off x="914400" y="2731008"/>
            <a:ext cx="16459200" cy="9643872"/>
          </a:xfrm>
          <a:prstGeom prst="rect">
            <a:avLst/>
          </a:prstGeom>
        </p:spPr>
        <p:txBody>
          <a:bodyPr wrap="square" lIns="0" tIns="0" rIns="0" bIns="0" anchor="t" anchorCtr="0">
            <a:noAutofit/>
          </a:bodyPr>
          <a:lstStyle>
            <a:lvl1pPr marL="426728" indent="-426728" algn="l">
              <a:lnSpc>
                <a:spcPct val="100000"/>
              </a:lnSpc>
              <a:spcBef>
                <a:spcPts val="0"/>
              </a:spcBef>
              <a:buFont typeface="Wingdings" panose="05000000000000000000" pitchFamily="2" charset="2"/>
              <a:buChar char="Ø"/>
              <a:defRPr sz="2613" b="1">
                <a:latin typeface="Arial" panose="020B0604020202020204" pitchFamily="34" charset="0"/>
                <a:cs typeface="Arial" panose="020B0604020202020204" pitchFamily="34" charset="0"/>
              </a:defRPr>
            </a:lvl1pPr>
            <a:lvl2pPr marL="853455" indent="-426728">
              <a:lnSpc>
                <a:spcPct val="100000"/>
              </a:lnSpc>
              <a:spcBef>
                <a:spcPts val="0"/>
              </a:spcBef>
              <a:buFont typeface="Wingdings" panose="05000000000000000000" pitchFamily="2" charset="2"/>
              <a:buChar char="§"/>
              <a:defRPr sz="2613">
                <a:latin typeface="Arial" panose="020B0604020202020204" pitchFamily="34" charset="0"/>
                <a:cs typeface="Arial" panose="020B0604020202020204" pitchFamily="34" charset="0"/>
              </a:defRPr>
            </a:lvl2pPr>
            <a:lvl3pPr marL="1280183" indent="-426728">
              <a:lnSpc>
                <a:spcPct val="100000"/>
              </a:lnSpc>
              <a:spcBef>
                <a:spcPts val="0"/>
              </a:spcBef>
              <a:buFont typeface="Calibri" panose="020F0502020204030204" pitchFamily="34" charset="0"/>
              <a:buChar char="‒"/>
              <a:defRPr sz="2613">
                <a:latin typeface="Arial" panose="020B0604020202020204" pitchFamily="34" charset="0"/>
                <a:cs typeface="Arial" panose="020B0604020202020204" pitchFamily="34" charset="0"/>
              </a:defRPr>
            </a:lvl3pPr>
          </a:lstStyle>
          <a:p>
            <a:pPr lvl="0"/>
            <a:r>
              <a:rPr lang="en-US" dirty="0"/>
              <a:t>First Level</a:t>
            </a:r>
          </a:p>
          <a:p>
            <a:pPr lvl="1"/>
            <a:r>
              <a:rPr lang="en-US" dirty="0"/>
              <a:t>Second Level</a:t>
            </a:r>
          </a:p>
          <a:p>
            <a:pPr lvl="2"/>
            <a:r>
              <a:rPr lang="en-US" dirty="0"/>
              <a:t>Third Level</a:t>
            </a:r>
          </a:p>
        </p:txBody>
      </p:sp>
      <p:sp>
        <p:nvSpPr>
          <p:cNvPr id="10" name="TextBox 9"/>
          <p:cNvSpPr txBox="1"/>
          <p:nvPr userDrawn="1"/>
        </p:nvSpPr>
        <p:spPr>
          <a:xfrm>
            <a:off x="2560322" y="2218945"/>
            <a:ext cx="3856697" cy="258532"/>
          </a:xfrm>
          <a:prstGeom prst="rect">
            <a:avLst/>
          </a:prstGeom>
          <a:noFill/>
        </p:spPr>
        <p:txBody>
          <a:bodyPr wrap="none" lIns="0" tIns="0" rIns="0" bIns="0" rtlCol="0">
            <a:spAutoFit/>
          </a:bodyPr>
          <a:lstStyle/>
          <a:p>
            <a:r>
              <a:rPr lang="en-US" sz="1680" b="1" dirty="0">
                <a:latin typeface="Arial Narrow" panose="020B0606020202030204" pitchFamily="34" charset="0"/>
              </a:rPr>
              <a:t>ENSURING</a:t>
            </a:r>
            <a:r>
              <a:rPr lang="en-US" sz="1680" b="1" baseline="0" dirty="0">
                <a:latin typeface="Arial Narrow" panose="020B0606020202030204" pitchFamily="34" charset="0"/>
              </a:rPr>
              <a:t> A FREE AND OPEN INDO-PACIFIC</a:t>
            </a:r>
            <a:endParaRPr lang="en-US" sz="1680" b="1" dirty="0">
              <a:latin typeface="Arial Narrow" panose="020B0606020202030204" pitchFamily="34" charset="0"/>
            </a:endParaRPr>
          </a:p>
        </p:txBody>
      </p:sp>
      <p:grpSp>
        <p:nvGrpSpPr>
          <p:cNvPr id="11" name="Group 10"/>
          <p:cNvGrpSpPr/>
          <p:nvPr userDrawn="1"/>
        </p:nvGrpSpPr>
        <p:grpSpPr>
          <a:xfrm>
            <a:off x="12992749" y="46485"/>
            <a:ext cx="5417174" cy="1241621"/>
            <a:chOff x="6496374" y="24902"/>
            <a:chExt cx="2708587" cy="665154"/>
          </a:xfrm>
        </p:grpSpPr>
        <p:sp>
          <p:nvSpPr>
            <p:cNvPr id="13" name="TextBox 12"/>
            <p:cNvSpPr txBox="1"/>
            <p:nvPr userDrawn="1"/>
          </p:nvSpPr>
          <p:spPr>
            <a:xfrm>
              <a:off x="6548851" y="24902"/>
              <a:ext cx="2656110" cy="665154"/>
            </a:xfrm>
            <a:prstGeom prst="rect">
              <a:avLst/>
            </a:prstGeom>
            <a:noFill/>
          </p:spPr>
          <p:txBody>
            <a:bodyPr wrap="square" rtlCol="0">
              <a:spAutoFit/>
            </a:bodyPr>
            <a:lstStyle/>
            <a:p>
              <a:r>
                <a:rPr lang="en-US" sz="1867" b="1" dirty="0">
                  <a:latin typeface="Arial Narrow" panose="020B0606020202030204" pitchFamily="34" charset="0"/>
                </a:rPr>
                <a:t>JOINT</a:t>
              </a:r>
              <a:r>
                <a:rPr lang="en-US" sz="1867" b="1" baseline="0" dirty="0">
                  <a:latin typeface="Arial Narrow" panose="020B0606020202030204" pitchFamily="34" charset="0"/>
                </a:rPr>
                <a:t> FORCE LETHALITY</a:t>
              </a:r>
            </a:p>
            <a:p>
              <a:r>
                <a:rPr lang="en-US" sz="1867" b="1" baseline="0" dirty="0">
                  <a:latin typeface="Arial Narrow" panose="020B0606020202030204" pitchFamily="34" charset="0"/>
                </a:rPr>
                <a:t>DESIGN &amp; POSTURE</a:t>
              </a:r>
            </a:p>
            <a:p>
              <a:r>
                <a:rPr lang="en-US" sz="1867" b="1" baseline="0" dirty="0">
                  <a:latin typeface="Arial Narrow" panose="020B0606020202030204" pitchFamily="34" charset="0"/>
                </a:rPr>
                <a:t>ALLIES &amp; PARTNERS</a:t>
              </a:r>
            </a:p>
            <a:p>
              <a:r>
                <a:rPr lang="en-US" sz="1867" b="1" baseline="0" dirty="0">
                  <a:latin typeface="Arial Narrow" panose="020B0606020202030204" pitchFamily="34" charset="0"/>
                </a:rPr>
                <a:t>EXERCISES, EXPERIMENTATION, &amp; INNOVATION</a:t>
              </a:r>
              <a:endParaRPr lang="en-US" sz="1867" b="1" dirty="0">
                <a:latin typeface="Arial Narrow" panose="020B0606020202030204" pitchFamily="34" charset="0"/>
              </a:endParaRPr>
            </a:p>
          </p:txBody>
        </p:sp>
        <p:sp>
          <p:nvSpPr>
            <p:cNvPr id="15" name="Oval 14"/>
            <p:cNvSpPr/>
            <p:nvPr userDrawn="1"/>
          </p:nvSpPr>
          <p:spPr>
            <a:xfrm>
              <a:off x="6496374" y="92289"/>
              <a:ext cx="100584" cy="10058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sp>
          <p:nvSpPr>
            <p:cNvPr id="16" name="Oval 15"/>
            <p:cNvSpPr/>
            <p:nvPr userDrawn="1"/>
          </p:nvSpPr>
          <p:spPr>
            <a:xfrm>
              <a:off x="6496374" y="246142"/>
              <a:ext cx="100584" cy="1005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sp>
          <p:nvSpPr>
            <p:cNvPr id="17" name="Oval 16"/>
            <p:cNvSpPr/>
            <p:nvPr userDrawn="1"/>
          </p:nvSpPr>
          <p:spPr>
            <a:xfrm>
              <a:off x="6496374" y="399995"/>
              <a:ext cx="100584" cy="10058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sp>
          <p:nvSpPr>
            <p:cNvPr id="18" name="Oval 17"/>
            <p:cNvSpPr/>
            <p:nvPr userDrawn="1"/>
          </p:nvSpPr>
          <p:spPr>
            <a:xfrm>
              <a:off x="6496374" y="553848"/>
              <a:ext cx="100584" cy="10058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grpSp>
      <p:sp>
        <p:nvSpPr>
          <p:cNvPr id="5" name="Title 4"/>
          <p:cNvSpPr>
            <a:spLocks noGrp="1"/>
          </p:cNvSpPr>
          <p:nvPr>
            <p:ph type="title" hasCustomPrompt="1"/>
          </p:nvPr>
        </p:nvSpPr>
        <p:spPr>
          <a:xfrm>
            <a:off x="2926080" y="1280160"/>
            <a:ext cx="14630400" cy="723890"/>
          </a:xfrm>
          <a:prstGeom prst="rect">
            <a:avLst/>
          </a:prstGeom>
        </p:spPr>
        <p:txBody>
          <a:bodyPr wrap="none" lIns="0" tIns="0" rIns="0" bIns="0">
            <a:noAutofit/>
          </a:bodyPr>
          <a:lstStyle>
            <a:lvl1pPr>
              <a:defRPr sz="5227"/>
            </a:lvl1pPr>
          </a:lstStyle>
          <a:p>
            <a:r>
              <a:rPr lang="en-US" dirty="0"/>
              <a:t>Click to edit slide title</a:t>
            </a:r>
          </a:p>
        </p:txBody>
      </p:sp>
      <p:sp>
        <p:nvSpPr>
          <p:cNvPr id="19" name="Oval 18"/>
          <p:cNvSpPr/>
          <p:nvPr userDrawn="1"/>
        </p:nvSpPr>
        <p:spPr>
          <a:xfrm>
            <a:off x="128017" y="119481"/>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3360"/>
          </a:p>
        </p:txBody>
      </p:sp>
      <p:pic>
        <p:nvPicPr>
          <p:cNvPr id="20" name="Picture 1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28017" y="119481"/>
            <a:ext cx="2688336" cy="2509114"/>
          </a:xfrm>
          <a:prstGeom prst="rect">
            <a:avLst/>
          </a:prstGeom>
        </p:spPr>
      </p:pic>
    </p:spTree>
    <p:extLst>
      <p:ext uri="{BB962C8B-B14F-4D97-AF65-F5344CB8AC3E}">
        <p14:creationId xmlns:p14="http://schemas.microsoft.com/office/powerpoint/2010/main" val="2305656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tandard Slide">
    <p:spTree>
      <p:nvGrpSpPr>
        <p:cNvPr id="1" name=""/>
        <p:cNvGrpSpPr/>
        <p:nvPr/>
      </p:nvGrpSpPr>
      <p:grpSpPr>
        <a:xfrm>
          <a:off x="0" y="0"/>
          <a:ext cx="0" cy="0"/>
          <a:chOff x="0" y="0"/>
          <a:chExt cx="0" cy="0"/>
        </a:xfrm>
      </p:grpSpPr>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3360">
              <a:solidFill>
                <a:srgbClr val="000000"/>
              </a:solidFill>
              <a:latin typeface="Arial" pitchFamily="34" charset="0"/>
            </a:endParaRPr>
          </a:p>
        </p:txBody>
      </p:sp>
      <p:sp>
        <p:nvSpPr>
          <p:cNvPr id="4" name="Oval 3"/>
          <p:cNvSpPr/>
          <p:nvPr/>
        </p:nvSpPr>
        <p:spPr>
          <a:xfrm>
            <a:off x="122891" y="143720"/>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360"/>
          </a:p>
        </p:txBody>
      </p:sp>
      <p:sp>
        <p:nvSpPr>
          <p:cNvPr id="29" name="Text Placeholder 2"/>
          <p:cNvSpPr>
            <a:spLocks noGrp="1"/>
          </p:cNvSpPr>
          <p:nvPr>
            <p:ph idx="1"/>
          </p:nvPr>
        </p:nvSpPr>
        <p:spPr>
          <a:xfrm>
            <a:off x="706171" y="2783329"/>
            <a:ext cx="16904218" cy="8747002"/>
          </a:xfrm>
          <a:prstGeom prst="rect">
            <a:avLst/>
          </a:prstGeom>
        </p:spPr>
        <p:txBody>
          <a:bodyPr vert="horz" lIns="91440" tIns="45720" rIns="91440" bIns="45720" rtlCol="0">
            <a:normAutofit/>
          </a:bodyPr>
          <a:lstStyle>
            <a:lvl1pPr marL="219291" indent="-219291">
              <a:lnSpc>
                <a:spcPct val="100000"/>
              </a:lnSpc>
              <a:spcBef>
                <a:spcPts val="0"/>
              </a:spcBef>
              <a:spcAft>
                <a:spcPts val="1120"/>
              </a:spcAft>
              <a:buFont typeface="Wingdings" panose="05000000000000000000" pitchFamily="2" charset="2"/>
              <a:buChar char="Ø"/>
              <a:defRPr sz="2613" b="1">
                <a:latin typeface="Arial" panose="020B0604020202020204" pitchFamily="34" charset="0"/>
                <a:cs typeface="Arial" panose="020B0604020202020204" pitchFamily="34" charset="0"/>
              </a:defRPr>
            </a:lvl1pPr>
            <a:lvl2pPr marL="643056" indent="-219291">
              <a:lnSpc>
                <a:spcPct val="100000"/>
              </a:lnSpc>
              <a:spcBef>
                <a:spcPts val="0"/>
              </a:spcBef>
              <a:spcAft>
                <a:spcPts val="1120"/>
              </a:spcAft>
              <a:buFont typeface="Wingdings" panose="05000000000000000000" pitchFamily="2" charset="2"/>
              <a:buChar char="§"/>
              <a:defRPr sz="2613" b="1">
                <a:latin typeface="Arial" panose="020B0604020202020204" pitchFamily="34" charset="0"/>
                <a:cs typeface="Arial" panose="020B0604020202020204" pitchFamily="34" charset="0"/>
              </a:defRPr>
            </a:lvl2pPr>
            <a:lvl3pPr marL="1063857" indent="-201510">
              <a:lnSpc>
                <a:spcPct val="100000"/>
              </a:lnSpc>
              <a:spcBef>
                <a:spcPts val="0"/>
              </a:spcBef>
              <a:spcAft>
                <a:spcPts val="1120"/>
              </a:spcAft>
              <a:defRPr sz="2613" b="1">
                <a:latin typeface="Arial" panose="020B0604020202020204" pitchFamily="34" charset="0"/>
                <a:cs typeface="Arial" panose="020B0604020202020204" pitchFamily="34" charset="0"/>
              </a:defRPr>
            </a:lvl3pPr>
            <a:lvl4pPr marL="1487619" indent="-204475">
              <a:lnSpc>
                <a:spcPct val="100000"/>
              </a:lnSpc>
              <a:spcBef>
                <a:spcPts val="0"/>
              </a:spcBef>
              <a:spcAft>
                <a:spcPts val="1120"/>
              </a:spcAft>
              <a:buFont typeface="Arial" panose="020B0604020202020204" pitchFamily="34" charset="0"/>
              <a:buChar char="‒"/>
              <a:defRPr sz="2613" b="1">
                <a:latin typeface="Arial" panose="020B0604020202020204" pitchFamily="34" charset="0"/>
                <a:cs typeface="Arial" panose="020B0604020202020204" pitchFamily="34" charset="0"/>
              </a:defRPr>
            </a:lvl4pPr>
            <a:lvl5pPr marL="1926201" indent="-219291">
              <a:lnSpc>
                <a:spcPct val="100000"/>
              </a:lnSpc>
              <a:spcBef>
                <a:spcPts val="0"/>
              </a:spcBef>
              <a:spcAft>
                <a:spcPts val="1120"/>
              </a:spcAft>
              <a:defRPr sz="3360" b="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 Fourth level</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46" y="75444"/>
            <a:ext cx="2658700" cy="2535040"/>
          </a:xfrm>
          <a:prstGeom prst="rect">
            <a:avLst/>
          </a:prstGeom>
        </p:spPr>
      </p:pic>
    </p:spTree>
    <p:extLst>
      <p:ext uri="{BB962C8B-B14F-4D97-AF65-F5344CB8AC3E}">
        <p14:creationId xmlns:p14="http://schemas.microsoft.com/office/powerpoint/2010/main" val="1469690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CDF556-04BF-458A-8F2B-A6DA4ABFA9ED}"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6237D5-134B-4B65-A4AB-41B7C54B4E7A}" type="slidenum">
              <a:rPr lang="en-US" smtClean="0"/>
              <a:t>‹#›</a:t>
            </a:fld>
            <a:endParaRPr lang="en-US"/>
          </a:p>
        </p:txBody>
      </p:sp>
    </p:spTree>
    <p:extLst>
      <p:ext uri="{BB962C8B-B14F-4D97-AF65-F5344CB8AC3E}">
        <p14:creationId xmlns:p14="http://schemas.microsoft.com/office/powerpoint/2010/main" val="416592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5F3F6-4A4C-422A-A328-7A8EE50055BC}"/>
              </a:ext>
            </a:extLst>
          </p:cNvPr>
          <p:cNvSpPr>
            <a:spLocks noGrp="1"/>
          </p:cNvSpPr>
          <p:nvPr>
            <p:ph type="title"/>
          </p:nvPr>
        </p:nvSpPr>
        <p:spPr>
          <a:xfrm>
            <a:off x="1247775" y="3191512"/>
            <a:ext cx="15773400" cy="5325109"/>
          </a:xfrm>
        </p:spPr>
        <p:txBody>
          <a:bodyPr anchor="b"/>
          <a:lstStyle>
            <a:lvl1pPr>
              <a:defRPr sz="9000"/>
            </a:lvl1pPr>
          </a:lstStyle>
          <a:p>
            <a:r>
              <a:rPr lang="en-US"/>
              <a:t>Click to edit Master title style</a:t>
            </a:r>
          </a:p>
        </p:txBody>
      </p:sp>
      <p:sp>
        <p:nvSpPr>
          <p:cNvPr id="3" name="Text Placeholder 2">
            <a:extLst>
              <a:ext uri="{FF2B5EF4-FFF2-40B4-BE49-F238E27FC236}">
                <a16:creationId xmlns:a16="http://schemas.microsoft.com/office/drawing/2014/main" id="{E45F2A84-3BD4-42F4-AEFE-673994F8DC99}"/>
              </a:ext>
            </a:extLst>
          </p:cNvPr>
          <p:cNvSpPr>
            <a:spLocks noGrp="1"/>
          </p:cNvSpPr>
          <p:nvPr>
            <p:ph type="body" idx="1"/>
          </p:nvPr>
        </p:nvSpPr>
        <p:spPr>
          <a:xfrm>
            <a:off x="1247775" y="8566999"/>
            <a:ext cx="15773400" cy="2800349"/>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9718B52-3EF8-4ABF-BDF9-6BCCEB37A176}"/>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5" name="Footer Placeholder 4">
            <a:extLst>
              <a:ext uri="{FF2B5EF4-FFF2-40B4-BE49-F238E27FC236}">
                <a16:creationId xmlns:a16="http://schemas.microsoft.com/office/drawing/2014/main" id="{B1B66E53-D9A4-442F-A98B-89A8E9884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4B0B2-16CF-4145-895A-BC8D93EDA505}"/>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16149609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itle Slide New">
    <p:spTree>
      <p:nvGrpSpPr>
        <p:cNvPr id="1" name=""/>
        <p:cNvGrpSpPr/>
        <p:nvPr/>
      </p:nvGrpSpPr>
      <p:grpSpPr>
        <a:xfrm>
          <a:off x="0" y="0"/>
          <a:ext cx="0" cy="0"/>
          <a:chOff x="0" y="0"/>
          <a:chExt cx="0" cy="0"/>
        </a:xfrm>
      </p:grpSpPr>
      <p:sp>
        <p:nvSpPr>
          <p:cNvPr id="6" name="Rectangle 1026"/>
          <p:cNvSpPr>
            <a:spLocks noGrp="1" noChangeArrowheads="1"/>
          </p:cNvSpPr>
          <p:nvPr>
            <p:ph type="ctrTitle"/>
          </p:nvPr>
        </p:nvSpPr>
        <p:spPr>
          <a:xfrm>
            <a:off x="1371600" y="1612351"/>
            <a:ext cx="15544800" cy="1220600"/>
          </a:xfrm>
          <a:prstGeom prst="rect">
            <a:avLst/>
          </a:prstGeom>
        </p:spPr>
        <p:txBody>
          <a:bodyPr anchor="t" anchorCtr="1"/>
          <a:lstStyle>
            <a:lvl1pPr algn="ctr">
              <a:defRPr sz="4480"/>
            </a:lvl1pPr>
          </a:lstStyle>
          <a:p>
            <a:r>
              <a:rPr lang="en-US" dirty="0"/>
              <a:t>Click to edit Master title style</a:t>
            </a:r>
          </a:p>
        </p:txBody>
      </p:sp>
      <p:sp>
        <p:nvSpPr>
          <p:cNvPr id="7" name="Rectangle 1027"/>
          <p:cNvSpPr>
            <a:spLocks noGrp="1" noChangeArrowheads="1"/>
          </p:cNvSpPr>
          <p:nvPr>
            <p:ph type="subTitle" idx="1" hasCustomPrompt="1"/>
          </p:nvPr>
        </p:nvSpPr>
        <p:spPr>
          <a:xfrm>
            <a:off x="5934076" y="7610542"/>
            <a:ext cx="6400800" cy="619655"/>
          </a:xfrm>
        </p:spPr>
        <p:txBody>
          <a:bodyPr>
            <a:normAutofit/>
          </a:bodyPr>
          <a:lstStyle>
            <a:lvl1pPr marL="0" indent="0" algn="ctr">
              <a:buFontTx/>
              <a:buNone/>
              <a:defRPr sz="2520" b="1">
                <a:latin typeface="Arial" panose="020B0604020202020204" pitchFamily="34" charset="0"/>
                <a:cs typeface="Arial" panose="020B0604020202020204" pitchFamily="34" charset="0"/>
              </a:defRPr>
            </a:lvl1pPr>
          </a:lstStyle>
          <a:p>
            <a:r>
              <a:rPr lang="en-US" dirty="0"/>
              <a:t>DATE</a:t>
            </a:r>
          </a:p>
        </p:txBody>
      </p:sp>
      <p:sp>
        <p:nvSpPr>
          <p:cNvPr id="32" name="Title 1"/>
          <p:cNvSpPr txBox="1">
            <a:spLocks/>
          </p:cNvSpPr>
          <p:nvPr userDrawn="1"/>
        </p:nvSpPr>
        <p:spPr bwMode="auto">
          <a:xfrm>
            <a:off x="1362076" y="699347"/>
            <a:ext cx="15544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016" tIns="64008" rIns="128016" bIns="64008" numCol="1" anchor="t" anchorCtr="1" compatLnSpc="1">
            <a:prstTxWarp prst="textNoShape">
              <a:avLst/>
            </a:prstTxWarp>
          </a:bodyPr>
          <a:lstStyle>
            <a:lvl1pPr algn="ctr" rtl="0" eaLnBrk="0" fontAlgn="base" hangingPunct="0">
              <a:spcBef>
                <a:spcPct val="0"/>
              </a:spcBef>
              <a:spcAft>
                <a:spcPct val="0"/>
              </a:spcAft>
              <a:defRPr sz="3200" b="1" i="1">
                <a:solidFill>
                  <a:schemeClr val="tx1"/>
                </a:solidFill>
                <a:latin typeface="+mj-lt"/>
                <a:ea typeface="+mj-ea"/>
                <a:cs typeface="+mj-cs"/>
              </a:defRPr>
            </a:lvl1pPr>
            <a:lvl2pPr algn="l" rtl="0" eaLnBrk="0" fontAlgn="base" hangingPunct="0">
              <a:spcBef>
                <a:spcPct val="0"/>
              </a:spcBef>
              <a:spcAft>
                <a:spcPct val="0"/>
              </a:spcAft>
              <a:defRPr sz="2400" b="1" i="1">
                <a:solidFill>
                  <a:schemeClr val="tx1"/>
                </a:solidFill>
                <a:latin typeface="Arial" charset="0"/>
                <a:cs typeface="Times New Roman" pitchFamily="18" charset="0"/>
              </a:defRPr>
            </a:lvl2pPr>
            <a:lvl3pPr algn="l" rtl="0" eaLnBrk="0" fontAlgn="base" hangingPunct="0">
              <a:spcBef>
                <a:spcPct val="0"/>
              </a:spcBef>
              <a:spcAft>
                <a:spcPct val="0"/>
              </a:spcAft>
              <a:defRPr sz="2400" b="1" i="1">
                <a:solidFill>
                  <a:schemeClr val="tx1"/>
                </a:solidFill>
                <a:latin typeface="Arial" charset="0"/>
                <a:cs typeface="Times New Roman" pitchFamily="18" charset="0"/>
              </a:defRPr>
            </a:lvl3pPr>
            <a:lvl4pPr algn="l" rtl="0" eaLnBrk="0" fontAlgn="base" hangingPunct="0">
              <a:spcBef>
                <a:spcPct val="0"/>
              </a:spcBef>
              <a:spcAft>
                <a:spcPct val="0"/>
              </a:spcAft>
              <a:defRPr sz="2400" b="1" i="1">
                <a:solidFill>
                  <a:schemeClr val="tx1"/>
                </a:solidFill>
                <a:latin typeface="Arial" charset="0"/>
                <a:cs typeface="Times New Roman" pitchFamily="18" charset="0"/>
              </a:defRPr>
            </a:lvl4pPr>
            <a:lvl5pPr algn="l" rtl="0" eaLnBrk="0" fontAlgn="base" hangingPunct="0">
              <a:spcBef>
                <a:spcPct val="0"/>
              </a:spcBef>
              <a:spcAft>
                <a:spcPct val="0"/>
              </a:spcAft>
              <a:defRPr sz="2400" b="1" i="1">
                <a:solidFill>
                  <a:schemeClr val="tx1"/>
                </a:solidFill>
                <a:latin typeface="Arial" charset="0"/>
                <a:cs typeface="Times New Roman" pitchFamily="18" charset="0"/>
              </a:defRPr>
            </a:lvl5pPr>
            <a:lvl6pPr marL="457200" algn="l" rtl="0" fontAlgn="base">
              <a:spcBef>
                <a:spcPct val="0"/>
              </a:spcBef>
              <a:spcAft>
                <a:spcPct val="0"/>
              </a:spcAft>
              <a:defRPr sz="2400" b="1" i="1">
                <a:solidFill>
                  <a:schemeClr val="tx1"/>
                </a:solidFill>
                <a:latin typeface="Arial" charset="0"/>
                <a:cs typeface="Times New Roman" pitchFamily="18" charset="0"/>
              </a:defRPr>
            </a:lvl6pPr>
            <a:lvl7pPr marL="914400" algn="l" rtl="0" fontAlgn="base">
              <a:spcBef>
                <a:spcPct val="0"/>
              </a:spcBef>
              <a:spcAft>
                <a:spcPct val="0"/>
              </a:spcAft>
              <a:defRPr sz="2400" b="1" i="1">
                <a:solidFill>
                  <a:schemeClr val="tx1"/>
                </a:solidFill>
                <a:latin typeface="Arial" charset="0"/>
                <a:cs typeface="Times New Roman" pitchFamily="18" charset="0"/>
              </a:defRPr>
            </a:lvl7pPr>
            <a:lvl8pPr marL="1371600" algn="l" rtl="0" fontAlgn="base">
              <a:spcBef>
                <a:spcPct val="0"/>
              </a:spcBef>
              <a:spcAft>
                <a:spcPct val="0"/>
              </a:spcAft>
              <a:defRPr sz="2400" b="1" i="1">
                <a:solidFill>
                  <a:schemeClr val="tx1"/>
                </a:solidFill>
                <a:latin typeface="Arial" charset="0"/>
                <a:cs typeface="Times New Roman" pitchFamily="18" charset="0"/>
              </a:defRPr>
            </a:lvl8pPr>
            <a:lvl9pPr marL="1828800" algn="l" rtl="0" fontAlgn="base">
              <a:spcBef>
                <a:spcPct val="0"/>
              </a:spcBef>
              <a:spcAft>
                <a:spcPct val="0"/>
              </a:spcAft>
              <a:defRPr sz="2400" b="1" i="1">
                <a:solidFill>
                  <a:schemeClr val="tx1"/>
                </a:solidFill>
                <a:latin typeface="Arial" charset="0"/>
                <a:cs typeface="Times New Roman" pitchFamily="18" charset="0"/>
              </a:defRPr>
            </a:lvl9pPr>
          </a:lstStyle>
          <a:p>
            <a:pPr marL="0" marR="0" lvl="0" indent="0" algn="ctr" defTabSz="1280183" rtl="0" eaLnBrk="0" fontAlgn="base" latinLnBrk="0" hangingPunct="0">
              <a:lnSpc>
                <a:spcPct val="100000"/>
              </a:lnSpc>
              <a:spcBef>
                <a:spcPct val="0"/>
              </a:spcBef>
              <a:spcAft>
                <a:spcPct val="0"/>
              </a:spcAft>
              <a:buClrTx/>
              <a:buSzTx/>
              <a:buFontTx/>
              <a:buNone/>
              <a:tabLst/>
              <a:defRPr/>
            </a:pPr>
            <a:endParaRPr kumimoji="0" lang="en-US" altLang="en-US" sz="4480" b="1" i="1" u="none" strike="noStrike" kern="0" cap="small" spc="0" normalizeH="0" baseline="0" noProof="0" dirty="0">
              <a:ln>
                <a:noFill/>
              </a:ln>
              <a:solidFill>
                <a:srgbClr val="000000"/>
              </a:solidFill>
              <a:effectLst/>
              <a:uLnTx/>
              <a:uFillTx/>
              <a:latin typeface="Arial"/>
              <a:ea typeface="+mj-ea"/>
              <a:cs typeface="Times New Roman"/>
            </a:endParaRPr>
          </a:p>
        </p:txBody>
      </p:sp>
      <p:sp>
        <p:nvSpPr>
          <p:cNvPr id="36" name="Subtitle 2"/>
          <p:cNvSpPr txBox="1">
            <a:spLocks/>
          </p:cNvSpPr>
          <p:nvPr userDrawn="1"/>
        </p:nvSpPr>
        <p:spPr bwMode="auto">
          <a:xfrm>
            <a:off x="2743200" y="8196407"/>
            <a:ext cx="12801600" cy="7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8016" tIns="64008" rIns="128016" bIns="64008" numCol="1" anchor="t" anchorCtr="0" compatLnSpc="1">
            <a:prstTxWarp prst="textNoShape">
              <a:avLst/>
            </a:prstTxWarp>
          </a:bodyPr>
          <a:lstStyle>
            <a:lvl1pPr marL="0" indent="0" algn="ctr" rtl="0" eaLnBrk="0" fontAlgn="base" hangingPunct="0">
              <a:spcBef>
                <a:spcPct val="20000"/>
              </a:spcBef>
              <a:spcAft>
                <a:spcPct val="0"/>
              </a:spcAft>
              <a:buFontTx/>
              <a:buNone/>
              <a:defRPr sz="2000" b="1">
                <a:solidFill>
                  <a:schemeClr val="tx1"/>
                </a:solidFill>
                <a:latin typeface="+mn-lt"/>
                <a:ea typeface="+mn-ea"/>
                <a:cs typeface="+mn-cs"/>
              </a:defRPr>
            </a:lvl1pPr>
            <a:lvl2pPr marL="685800" indent="-227013" algn="l" rtl="0" eaLnBrk="0" fontAlgn="base" hangingPunct="0">
              <a:spcBef>
                <a:spcPct val="20000"/>
              </a:spcBef>
              <a:spcAft>
                <a:spcPct val="0"/>
              </a:spcAft>
              <a:buChar char="–"/>
              <a:defRPr sz="2000" b="1">
                <a:solidFill>
                  <a:schemeClr val="tx1"/>
                </a:solidFill>
                <a:latin typeface="+mn-lt"/>
                <a:cs typeface="+mn-cs"/>
              </a:defRPr>
            </a:lvl2pPr>
            <a:lvl3pPr marL="1143000" indent="-228600" algn="l" rtl="0" eaLnBrk="0" fontAlgn="base" hangingPunct="0">
              <a:spcBef>
                <a:spcPct val="20000"/>
              </a:spcBef>
              <a:spcAft>
                <a:spcPct val="0"/>
              </a:spcAft>
              <a:buChar char="•"/>
              <a:defRPr sz="2000" b="1">
                <a:solidFill>
                  <a:schemeClr val="tx1"/>
                </a:solidFill>
                <a:latin typeface="+mn-lt"/>
                <a:cs typeface="+mn-cs"/>
              </a:defRPr>
            </a:lvl3pPr>
            <a:lvl4pPr marL="1600200" indent="-228600" algn="l" rtl="0" eaLnBrk="0" fontAlgn="base" hangingPunct="0">
              <a:spcBef>
                <a:spcPct val="20000"/>
              </a:spcBef>
              <a:spcAft>
                <a:spcPct val="0"/>
              </a:spcAft>
              <a:buChar char="–"/>
              <a:defRPr sz="2000" b="1">
                <a:solidFill>
                  <a:schemeClr val="tx1"/>
                </a:solidFill>
                <a:latin typeface="+mn-lt"/>
                <a:cs typeface="+mn-cs"/>
              </a:defRPr>
            </a:lvl4pPr>
            <a:lvl5pPr marL="2057400" indent="-228600" algn="l" rtl="0" eaLnBrk="0" fontAlgn="base" hangingPunct="0">
              <a:spcBef>
                <a:spcPct val="20000"/>
              </a:spcBef>
              <a:spcAft>
                <a:spcPct val="0"/>
              </a:spcAft>
              <a:buChar char="»"/>
              <a:defRPr sz="2000" b="1">
                <a:solidFill>
                  <a:schemeClr val="tx1"/>
                </a:solidFill>
                <a:latin typeface="+mn-lt"/>
                <a:cs typeface="+mn-cs"/>
              </a:defRPr>
            </a:lvl5pPr>
            <a:lvl6pPr marL="2514600" indent="-228600" algn="l" rtl="0" fontAlgn="base">
              <a:spcBef>
                <a:spcPct val="20000"/>
              </a:spcBef>
              <a:spcAft>
                <a:spcPct val="0"/>
              </a:spcAft>
              <a:buChar char="»"/>
              <a:defRPr sz="2000" b="1">
                <a:solidFill>
                  <a:schemeClr val="tx1"/>
                </a:solidFill>
                <a:latin typeface="+mn-lt"/>
                <a:cs typeface="+mn-cs"/>
              </a:defRPr>
            </a:lvl6pPr>
            <a:lvl7pPr marL="2971800" indent="-228600" algn="l" rtl="0" fontAlgn="base">
              <a:spcBef>
                <a:spcPct val="20000"/>
              </a:spcBef>
              <a:spcAft>
                <a:spcPct val="0"/>
              </a:spcAft>
              <a:buChar char="»"/>
              <a:defRPr sz="2000" b="1">
                <a:solidFill>
                  <a:schemeClr val="tx1"/>
                </a:solidFill>
                <a:latin typeface="+mn-lt"/>
                <a:cs typeface="+mn-cs"/>
              </a:defRPr>
            </a:lvl7pPr>
            <a:lvl8pPr marL="3429000" indent="-228600" algn="l" rtl="0" fontAlgn="base">
              <a:spcBef>
                <a:spcPct val="20000"/>
              </a:spcBef>
              <a:spcAft>
                <a:spcPct val="0"/>
              </a:spcAft>
              <a:buChar char="»"/>
              <a:defRPr sz="2000" b="1">
                <a:solidFill>
                  <a:schemeClr val="tx1"/>
                </a:solidFill>
                <a:latin typeface="+mn-lt"/>
                <a:cs typeface="+mn-cs"/>
              </a:defRPr>
            </a:lvl8pPr>
            <a:lvl9pPr marL="3886200" indent="-228600" algn="l" rtl="0" fontAlgn="base">
              <a:spcBef>
                <a:spcPct val="20000"/>
              </a:spcBef>
              <a:spcAft>
                <a:spcPct val="0"/>
              </a:spcAft>
              <a:buChar char="»"/>
              <a:defRPr sz="2000" b="1">
                <a:solidFill>
                  <a:schemeClr val="tx1"/>
                </a:solidFill>
                <a:latin typeface="+mn-lt"/>
                <a:cs typeface="+mn-cs"/>
              </a:defRPr>
            </a:lvl9pPr>
          </a:lstStyle>
          <a:p>
            <a:pPr marL="0" marR="0" lvl="0" indent="0" algn="ctr" defTabSz="1280183" rtl="0" eaLnBrk="0" fontAlgn="base" latinLnBrk="0" hangingPunct="0">
              <a:lnSpc>
                <a:spcPct val="100000"/>
              </a:lnSpc>
              <a:spcBef>
                <a:spcPct val="20000"/>
              </a:spcBef>
              <a:spcAft>
                <a:spcPct val="0"/>
              </a:spcAft>
              <a:buClrTx/>
              <a:buSzTx/>
              <a:buFontTx/>
              <a:buNone/>
              <a:tabLst/>
              <a:defRPr/>
            </a:pPr>
            <a:endParaRPr kumimoji="0" lang="en-US" altLang="en-US" sz="2800" b="1" i="0" u="none" strike="noStrike" kern="0" cap="none" spc="0" normalizeH="0" baseline="0" noProof="0" dirty="0">
              <a:ln>
                <a:noFill/>
              </a:ln>
              <a:solidFill>
                <a:srgbClr val="000000"/>
              </a:solidFill>
              <a:effectLst/>
              <a:uLnTx/>
              <a:uFillTx/>
              <a:latin typeface="Arial"/>
              <a:ea typeface="+mn-ea"/>
              <a:cs typeface="Times New Roman"/>
            </a:endParaRPr>
          </a:p>
        </p:txBody>
      </p:sp>
      <p:sp>
        <p:nvSpPr>
          <p:cNvPr id="37" name="Text Box 1031"/>
          <p:cNvSpPr txBox="1">
            <a:spLocks noChangeArrowheads="1"/>
          </p:cNvSpPr>
          <p:nvPr userDrawn="1"/>
        </p:nvSpPr>
        <p:spPr bwMode="auto">
          <a:xfrm>
            <a:off x="3038476" y="9562712"/>
            <a:ext cx="12192000" cy="281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64008" rIns="64008" anchor="b"/>
          <a:lstStyle>
            <a:lvl1pPr eaLnBrk="0" hangingPunct="0">
              <a:spcBef>
                <a:spcPct val="20000"/>
              </a:spcBef>
              <a:buChar char="•"/>
              <a:defRPr sz="2000" b="1">
                <a:solidFill>
                  <a:schemeClr val="tx1"/>
                </a:solidFill>
                <a:latin typeface="Arial" pitchFamily="34" charset="0"/>
                <a:cs typeface="Times New Roman" pitchFamily="18" charset="0"/>
              </a:defRPr>
            </a:lvl1pPr>
            <a:lvl2pPr marL="742950" indent="-285750" eaLnBrk="0" hangingPunct="0">
              <a:spcBef>
                <a:spcPct val="20000"/>
              </a:spcBef>
              <a:buChar char="–"/>
              <a:defRPr sz="2000" b="1">
                <a:solidFill>
                  <a:schemeClr val="tx1"/>
                </a:solidFill>
                <a:latin typeface="Arial" pitchFamily="34" charset="0"/>
                <a:cs typeface="Times New Roman" pitchFamily="18" charset="0"/>
              </a:defRPr>
            </a:lvl2pPr>
            <a:lvl3pPr marL="1143000" indent="-228600" eaLnBrk="0" hangingPunct="0">
              <a:spcBef>
                <a:spcPct val="20000"/>
              </a:spcBef>
              <a:buChar char="•"/>
              <a:defRPr sz="2000" b="1">
                <a:solidFill>
                  <a:schemeClr val="tx1"/>
                </a:solidFill>
                <a:latin typeface="Arial" pitchFamily="34" charset="0"/>
                <a:cs typeface="Times New Roman" pitchFamily="18" charset="0"/>
              </a:defRPr>
            </a:lvl3pPr>
            <a:lvl4pPr marL="1600200" indent="-228600" eaLnBrk="0" hangingPunct="0">
              <a:spcBef>
                <a:spcPct val="20000"/>
              </a:spcBef>
              <a:buChar char="–"/>
              <a:defRPr sz="2000" b="1">
                <a:solidFill>
                  <a:schemeClr val="tx1"/>
                </a:solidFill>
                <a:latin typeface="Arial" pitchFamily="34" charset="0"/>
                <a:cs typeface="Times New Roman" pitchFamily="18" charset="0"/>
              </a:defRPr>
            </a:lvl4pPr>
            <a:lvl5pPr marL="2057400" indent="-228600" eaLnBrk="0" hangingPunct="0">
              <a:spcBef>
                <a:spcPct val="20000"/>
              </a:spcBef>
              <a:buChar char="»"/>
              <a:defRPr sz="2000" b="1">
                <a:solidFill>
                  <a:schemeClr val="tx1"/>
                </a:solidFill>
                <a:latin typeface="Arial" pitchFamily="34" charset="0"/>
                <a:cs typeface="Times New Roman" pitchFamily="18" charset="0"/>
              </a:defRPr>
            </a:lvl5pPr>
            <a:lvl6pPr marL="2514600" indent="-228600" eaLnBrk="0" fontAlgn="base" hangingPunct="0">
              <a:spcBef>
                <a:spcPct val="20000"/>
              </a:spcBef>
              <a:spcAft>
                <a:spcPct val="0"/>
              </a:spcAft>
              <a:buChar char="»"/>
              <a:defRPr sz="2000" b="1">
                <a:solidFill>
                  <a:schemeClr val="tx1"/>
                </a:solidFill>
                <a:latin typeface="Arial" pitchFamily="34" charset="0"/>
                <a:cs typeface="Times New Roman" pitchFamily="18" charset="0"/>
              </a:defRPr>
            </a:lvl6pPr>
            <a:lvl7pPr marL="2971800" indent="-228600" eaLnBrk="0" fontAlgn="base" hangingPunct="0">
              <a:spcBef>
                <a:spcPct val="20000"/>
              </a:spcBef>
              <a:spcAft>
                <a:spcPct val="0"/>
              </a:spcAft>
              <a:buChar char="»"/>
              <a:defRPr sz="2000" b="1">
                <a:solidFill>
                  <a:schemeClr val="tx1"/>
                </a:solidFill>
                <a:latin typeface="Arial" pitchFamily="34" charset="0"/>
                <a:cs typeface="Times New Roman" pitchFamily="18" charset="0"/>
              </a:defRPr>
            </a:lvl7pPr>
            <a:lvl8pPr marL="3429000" indent="-228600" eaLnBrk="0" fontAlgn="base" hangingPunct="0">
              <a:spcBef>
                <a:spcPct val="20000"/>
              </a:spcBef>
              <a:spcAft>
                <a:spcPct val="0"/>
              </a:spcAft>
              <a:buChar char="»"/>
              <a:defRPr sz="2000" b="1">
                <a:solidFill>
                  <a:schemeClr val="tx1"/>
                </a:solidFill>
                <a:latin typeface="Arial" pitchFamily="34" charset="0"/>
                <a:cs typeface="Times New Roman" pitchFamily="18" charset="0"/>
              </a:defRPr>
            </a:lvl8pPr>
            <a:lvl9pPr marL="3886200" indent="-228600" eaLnBrk="0" fontAlgn="base" hangingPunct="0">
              <a:spcBef>
                <a:spcPct val="20000"/>
              </a:spcBef>
              <a:spcAft>
                <a:spcPct val="0"/>
              </a:spcAft>
              <a:buChar char="»"/>
              <a:defRPr sz="2000" b="1">
                <a:solidFill>
                  <a:schemeClr val="tx1"/>
                </a:solidFill>
                <a:latin typeface="Arial" pitchFamily="34" charset="0"/>
                <a:cs typeface="Times New Roman" pitchFamily="18" charset="0"/>
              </a:defRPr>
            </a:lvl9pPr>
          </a:lstStyle>
          <a:p>
            <a:pPr algn="ctr" defTabSz="1280183">
              <a:buFontTx/>
              <a:buNone/>
              <a:defRPr/>
            </a:pPr>
            <a:endParaRPr lang="en-US" sz="187" kern="0" dirty="0">
              <a:solidFill>
                <a:srgbClr val="000000"/>
              </a:solidFill>
              <a:latin typeface="Arial"/>
              <a:cs typeface="Times New Roman"/>
            </a:endParaRPr>
          </a:p>
          <a:p>
            <a:pPr algn="ctr" defTabSz="1280183">
              <a:buFontTx/>
              <a:buNone/>
              <a:defRPr/>
            </a:pPr>
            <a:r>
              <a:rPr lang="en-US" sz="2520" kern="0" dirty="0">
                <a:solidFill>
                  <a:srgbClr val="000000"/>
                </a:solidFill>
                <a:latin typeface="Arial"/>
                <a:cs typeface="Times New Roman"/>
              </a:rPr>
              <a:t>This brief is classified:</a:t>
            </a:r>
          </a:p>
          <a:p>
            <a:pPr algn="ctr" defTabSz="1280183">
              <a:buFontTx/>
              <a:buNone/>
              <a:defRPr/>
            </a:pPr>
            <a:endParaRPr lang="en-US" sz="3360" kern="0" dirty="0">
              <a:solidFill>
                <a:srgbClr val="FF0000"/>
              </a:solidFill>
              <a:latin typeface="Arial"/>
              <a:cs typeface="Times New Roman"/>
            </a:endParaRPr>
          </a:p>
          <a:p>
            <a:pPr algn="ctr" defTabSz="1280183">
              <a:buFontTx/>
              <a:buNone/>
              <a:defRPr/>
            </a:pPr>
            <a:r>
              <a:rPr lang="en-US" sz="2520" kern="0" dirty="0">
                <a:solidFill>
                  <a:srgbClr val="000000"/>
                </a:solidFill>
                <a:latin typeface="Arial"/>
                <a:cs typeface="Times New Roman"/>
              </a:rPr>
              <a:t>Discussion up to:</a:t>
            </a:r>
          </a:p>
          <a:p>
            <a:pPr algn="ctr" defTabSz="1280183">
              <a:buFontTx/>
              <a:buNone/>
              <a:defRPr/>
            </a:pPr>
            <a:endParaRPr lang="en-US" sz="1680" i="1" kern="0" dirty="0">
              <a:solidFill>
                <a:srgbClr val="000000"/>
              </a:solidFill>
              <a:latin typeface="Arial"/>
              <a:cs typeface="Times New Roman"/>
            </a:endParaRPr>
          </a:p>
          <a:p>
            <a:pPr algn="ctr" defTabSz="1280183">
              <a:buFontTx/>
              <a:buNone/>
              <a:defRPr/>
            </a:pPr>
            <a:endParaRPr lang="en-US" sz="1680" i="1" kern="0" dirty="0">
              <a:solidFill>
                <a:srgbClr val="000000"/>
              </a:solidFill>
              <a:latin typeface="Arial"/>
              <a:cs typeface="Times New Roman"/>
            </a:endParaRPr>
          </a:p>
          <a:p>
            <a:pPr algn="l" defTabSz="1280183">
              <a:buFontTx/>
              <a:buNone/>
              <a:tabLst>
                <a:tab pos="2315886" algn="l"/>
                <a:tab pos="2560365" algn="l"/>
              </a:tabLst>
              <a:defRPr/>
            </a:pPr>
            <a:r>
              <a:rPr lang="en-US" sz="1680" i="1" kern="0" dirty="0">
                <a:solidFill>
                  <a:srgbClr val="000000"/>
                </a:solidFill>
                <a:latin typeface="Arial"/>
                <a:cs typeface="Times New Roman"/>
              </a:rPr>
              <a:t>		Classified by:</a:t>
            </a:r>
          </a:p>
          <a:p>
            <a:pPr algn="l" defTabSz="1280183">
              <a:buFontTx/>
              <a:buNone/>
              <a:tabLst>
                <a:tab pos="2315886" algn="l"/>
                <a:tab pos="2560365" algn="l"/>
              </a:tabLst>
              <a:defRPr/>
            </a:pPr>
            <a:r>
              <a:rPr lang="en-US" sz="1680" i="1" kern="0" dirty="0">
                <a:solidFill>
                  <a:srgbClr val="000000"/>
                </a:solidFill>
                <a:latin typeface="Arial"/>
                <a:cs typeface="Times New Roman"/>
              </a:rPr>
              <a:t>		Derived from:</a:t>
            </a:r>
          </a:p>
          <a:p>
            <a:pPr marL="0" marR="0" lvl="0" indent="0" algn="l" defTabSz="1280183" rtl="0" eaLnBrk="0" fontAlgn="auto" latinLnBrk="0" hangingPunct="0">
              <a:lnSpc>
                <a:spcPct val="100000"/>
              </a:lnSpc>
              <a:spcBef>
                <a:spcPct val="20000"/>
              </a:spcBef>
              <a:spcAft>
                <a:spcPts val="0"/>
              </a:spcAft>
              <a:buClrTx/>
              <a:buSzTx/>
              <a:buFontTx/>
              <a:buNone/>
              <a:tabLst/>
              <a:defRPr/>
            </a:pPr>
            <a:r>
              <a:rPr lang="en-US" sz="1680" i="1" kern="0" dirty="0">
                <a:solidFill>
                  <a:srgbClr val="000000"/>
                </a:solidFill>
                <a:latin typeface="Arial"/>
                <a:cs typeface="Times New Roman"/>
              </a:rPr>
              <a:t>		Declassify</a:t>
            </a:r>
            <a:r>
              <a:rPr lang="en-US" sz="1680" i="1" kern="0" baseline="0" dirty="0">
                <a:solidFill>
                  <a:srgbClr val="000000"/>
                </a:solidFill>
                <a:latin typeface="Arial"/>
                <a:cs typeface="Times New Roman"/>
              </a:rPr>
              <a:t> on:</a:t>
            </a:r>
            <a:endParaRPr lang="en-US" sz="1680" i="1" kern="0" dirty="0">
              <a:solidFill>
                <a:srgbClr val="000000"/>
              </a:solidFill>
              <a:latin typeface="Arial"/>
              <a:cs typeface="Times New Roman"/>
            </a:endParaRP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82554" y="2892801"/>
            <a:ext cx="4922892" cy="4693920"/>
          </a:xfrm>
          <a:prstGeom prst="rect">
            <a:avLst/>
          </a:prstGeom>
        </p:spPr>
      </p:pic>
      <p:sp>
        <p:nvSpPr>
          <p:cNvPr id="10" name="Text Placeholder 9"/>
          <p:cNvSpPr>
            <a:spLocks noGrp="1"/>
          </p:cNvSpPr>
          <p:nvPr>
            <p:ph type="body" sz="quarter" idx="15" hasCustomPrompt="1"/>
          </p:nvPr>
        </p:nvSpPr>
        <p:spPr>
          <a:xfrm>
            <a:off x="5888039" y="8918960"/>
            <a:ext cx="6511926" cy="732874"/>
          </a:xfrm>
        </p:spPr>
        <p:txBody>
          <a:bodyPr>
            <a:normAutofit/>
          </a:bodyPr>
          <a:lstStyle>
            <a:lvl1pPr marL="0" indent="0" algn="ctr">
              <a:buNone/>
              <a:defRPr sz="3360" b="1">
                <a:latin typeface="Arial" panose="020B0604020202020204" pitchFamily="34" charset="0"/>
                <a:cs typeface="Arial" panose="020B0604020202020204" pitchFamily="34" charset="0"/>
              </a:defRPr>
            </a:lvl1pPr>
            <a:lvl2pPr marL="640091" indent="0">
              <a:buNone/>
              <a:defRPr/>
            </a:lvl2pPr>
            <a:lvl3pPr marL="1280183" indent="0">
              <a:buNone/>
              <a:defRPr/>
            </a:lvl3pPr>
            <a:lvl4pPr marL="1920274" indent="0">
              <a:buNone/>
              <a:defRPr/>
            </a:lvl4pPr>
            <a:lvl5pPr marL="2560365" indent="0">
              <a:buNone/>
              <a:defRPr/>
            </a:lvl5pPr>
          </a:lstStyle>
          <a:p>
            <a:pPr lvl="0"/>
            <a:r>
              <a:rPr lang="en-US" dirty="0"/>
              <a:t>CLASSIFICATION</a:t>
            </a:r>
          </a:p>
        </p:txBody>
      </p:sp>
      <p:sp>
        <p:nvSpPr>
          <p:cNvPr id="12" name="Text Placeholder 11"/>
          <p:cNvSpPr>
            <a:spLocks noGrp="1"/>
          </p:cNvSpPr>
          <p:nvPr>
            <p:ph type="body" sz="quarter" idx="16" hasCustomPrompt="1"/>
          </p:nvPr>
        </p:nvSpPr>
        <p:spPr>
          <a:xfrm>
            <a:off x="5816602" y="10244209"/>
            <a:ext cx="6654800" cy="762526"/>
          </a:xfrm>
        </p:spPr>
        <p:txBody>
          <a:bodyPr>
            <a:normAutofit/>
          </a:bodyPr>
          <a:lstStyle>
            <a:lvl1pPr marL="0" indent="0" algn="ctr">
              <a:buNone/>
              <a:defRPr sz="3360" b="1">
                <a:latin typeface="Arial" panose="020B0604020202020204" pitchFamily="34" charset="0"/>
                <a:cs typeface="Arial" panose="020B0604020202020204" pitchFamily="34" charset="0"/>
              </a:defRPr>
            </a:lvl1pPr>
            <a:lvl2pPr marL="640091" indent="0">
              <a:buNone/>
              <a:defRPr/>
            </a:lvl2pPr>
            <a:lvl3pPr marL="1280183" indent="0">
              <a:buNone/>
              <a:defRPr/>
            </a:lvl3pPr>
            <a:lvl4pPr marL="1920274" indent="0">
              <a:buNone/>
              <a:defRPr/>
            </a:lvl4pPr>
            <a:lvl5pPr marL="2560365" indent="0">
              <a:buNone/>
              <a:defRPr/>
            </a:lvl5pPr>
          </a:lstStyle>
          <a:p>
            <a:pPr lvl="0"/>
            <a:r>
              <a:rPr lang="en-US" dirty="0"/>
              <a:t>CLASSIFICATION</a:t>
            </a:r>
          </a:p>
        </p:txBody>
      </p:sp>
      <p:sp>
        <p:nvSpPr>
          <p:cNvPr id="22" name="Text Placeholder 21"/>
          <p:cNvSpPr>
            <a:spLocks noGrp="1"/>
          </p:cNvSpPr>
          <p:nvPr>
            <p:ph type="body" sz="quarter" idx="19" hasCustomPrompt="1"/>
          </p:nvPr>
        </p:nvSpPr>
        <p:spPr>
          <a:xfrm>
            <a:off x="8822471" y="11037409"/>
            <a:ext cx="4431786" cy="439333"/>
          </a:xfrm>
        </p:spPr>
        <p:txBody>
          <a:bodyPr>
            <a:noAutofit/>
          </a:bodyPr>
          <a:lstStyle>
            <a:lvl1pPr marL="0" indent="0">
              <a:lnSpc>
                <a:spcPct val="100000"/>
              </a:lnSpc>
              <a:spcBef>
                <a:spcPts val="403"/>
              </a:spcBef>
              <a:buNone/>
              <a:defRPr sz="1680" b="1" i="0">
                <a:solidFill>
                  <a:sysClr val="windowText" lastClr="000000"/>
                </a:solidFill>
                <a:latin typeface="Arial" panose="020B0604020202020204" pitchFamily="34" charset="0"/>
                <a:cs typeface="Arial" panose="020B0604020202020204" pitchFamily="34" charset="0"/>
              </a:defRPr>
            </a:lvl1pPr>
            <a:lvl2pPr marL="640091" indent="0">
              <a:buNone/>
              <a:defRPr sz="1680">
                <a:latin typeface="Arial" panose="020B0604020202020204" pitchFamily="34" charset="0"/>
                <a:cs typeface="Arial" panose="020B0604020202020204" pitchFamily="34" charset="0"/>
              </a:defRPr>
            </a:lvl2pPr>
            <a:lvl3pPr marL="1280183" indent="0">
              <a:buNone/>
              <a:defRPr sz="1680">
                <a:latin typeface="Arial" panose="020B0604020202020204" pitchFamily="34" charset="0"/>
                <a:cs typeface="Arial" panose="020B0604020202020204" pitchFamily="34" charset="0"/>
              </a:defRPr>
            </a:lvl3pPr>
            <a:lvl4pPr marL="1920274" indent="0">
              <a:buNone/>
              <a:defRPr sz="1680">
                <a:latin typeface="Arial" panose="020B0604020202020204" pitchFamily="34" charset="0"/>
                <a:cs typeface="Arial" panose="020B0604020202020204" pitchFamily="34" charset="0"/>
              </a:defRPr>
            </a:lvl4pPr>
            <a:lvl5pPr marL="2560365" indent="0">
              <a:buNone/>
              <a:defRPr sz="1680">
                <a:latin typeface="Arial" panose="020B0604020202020204" pitchFamily="34" charset="0"/>
                <a:cs typeface="Arial" panose="020B0604020202020204" pitchFamily="34" charset="0"/>
              </a:defRPr>
            </a:lvl5pPr>
          </a:lstStyle>
          <a:p>
            <a:pPr lvl="0"/>
            <a:r>
              <a:rPr lang="en-US" dirty="0"/>
              <a:t>Name of Individual, JDIR</a:t>
            </a:r>
          </a:p>
        </p:txBody>
      </p:sp>
      <p:sp>
        <p:nvSpPr>
          <p:cNvPr id="24" name="Text Placeholder 23"/>
          <p:cNvSpPr>
            <a:spLocks noGrp="1"/>
          </p:cNvSpPr>
          <p:nvPr>
            <p:ph type="body" sz="quarter" idx="20" hasCustomPrompt="1"/>
          </p:nvPr>
        </p:nvSpPr>
        <p:spPr>
          <a:xfrm>
            <a:off x="8822471" y="11476740"/>
            <a:ext cx="4431786" cy="405214"/>
          </a:xfrm>
        </p:spPr>
        <p:txBody>
          <a:bodyPr>
            <a:noAutofit/>
          </a:bodyPr>
          <a:lstStyle>
            <a:lvl1pPr marL="0" indent="0">
              <a:buNone/>
              <a:defRPr sz="1680" b="1" baseline="0">
                <a:latin typeface="Arial" panose="020B0604020202020204" pitchFamily="34" charset="0"/>
                <a:cs typeface="Arial" panose="020B0604020202020204" pitchFamily="34" charset="0"/>
              </a:defRPr>
            </a:lvl1pPr>
            <a:lvl2pPr marL="640091" indent="0">
              <a:buNone/>
              <a:defRPr sz="1680">
                <a:latin typeface="Arial" panose="020B0604020202020204" pitchFamily="34" charset="0"/>
                <a:cs typeface="Arial" panose="020B0604020202020204" pitchFamily="34" charset="0"/>
              </a:defRPr>
            </a:lvl2pPr>
            <a:lvl3pPr marL="1280183" indent="0">
              <a:buNone/>
              <a:defRPr sz="1680">
                <a:latin typeface="Arial" panose="020B0604020202020204" pitchFamily="34" charset="0"/>
                <a:cs typeface="Arial" panose="020B0604020202020204" pitchFamily="34" charset="0"/>
              </a:defRPr>
            </a:lvl3pPr>
            <a:lvl4pPr marL="1920274" indent="0">
              <a:buNone/>
              <a:defRPr sz="1680">
                <a:latin typeface="Arial" panose="020B0604020202020204" pitchFamily="34" charset="0"/>
                <a:cs typeface="Arial" panose="020B0604020202020204" pitchFamily="34" charset="0"/>
              </a:defRPr>
            </a:lvl4pPr>
            <a:lvl5pPr marL="2560365" indent="0">
              <a:buNone/>
              <a:defRPr sz="1680">
                <a:latin typeface="Arial" panose="020B0604020202020204" pitchFamily="34" charset="0"/>
                <a:cs typeface="Arial" panose="020B0604020202020204" pitchFamily="34" charset="0"/>
              </a:defRPr>
            </a:lvl5pPr>
          </a:lstStyle>
          <a:p>
            <a:pPr lvl="0"/>
            <a:r>
              <a:rPr lang="en-US" dirty="0"/>
              <a:t>PACOM SCG</a:t>
            </a:r>
          </a:p>
        </p:txBody>
      </p:sp>
      <p:sp>
        <p:nvSpPr>
          <p:cNvPr id="26" name="Text Placeholder 25"/>
          <p:cNvSpPr>
            <a:spLocks noGrp="1"/>
          </p:cNvSpPr>
          <p:nvPr>
            <p:ph type="body" sz="quarter" idx="21" hasCustomPrompt="1"/>
          </p:nvPr>
        </p:nvSpPr>
        <p:spPr>
          <a:xfrm>
            <a:off x="8822471" y="11881951"/>
            <a:ext cx="4431786" cy="471255"/>
          </a:xfrm>
        </p:spPr>
        <p:txBody>
          <a:bodyPr>
            <a:noAutofit/>
          </a:bodyPr>
          <a:lstStyle>
            <a:lvl1pPr marL="0" indent="0">
              <a:buNone/>
              <a:defRPr sz="1680" b="1">
                <a:latin typeface="Arial" panose="020B0604020202020204" pitchFamily="34" charset="0"/>
                <a:cs typeface="Arial" panose="020B0604020202020204" pitchFamily="34" charset="0"/>
              </a:defRPr>
            </a:lvl1pPr>
            <a:lvl2pPr marL="640091" indent="0">
              <a:buNone/>
              <a:defRPr sz="1680">
                <a:latin typeface="Arial" panose="020B0604020202020204" pitchFamily="34" charset="0"/>
                <a:cs typeface="Arial" panose="020B0604020202020204" pitchFamily="34" charset="0"/>
              </a:defRPr>
            </a:lvl2pPr>
            <a:lvl3pPr marL="1280183" indent="0">
              <a:buNone/>
              <a:defRPr sz="1680">
                <a:latin typeface="Arial" panose="020B0604020202020204" pitchFamily="34" charset="0"/>
                <a:cs typeface="Arial" panose="020B0604020202020204" pitchFamily="34" charset="0"/>
              </a:defRPr>
            </a:lvl3pPr>
            <a:lvl4pPr marL="1920274" indent="0">
              <a:buNone/>
              <a:defRPr sz="1680">
                <a:latin typeface="Arial" panose="020B0604020202020204" pitchFamily="34" charset="0"/>
                <a:cs typeface="Arial" panose="020B0604020202020204" pitchFamily="34" charset="0"/>
              </a:defRPr>
            </a:lvl4pPr>
            <a:lvl5pPr marL="2560365" indent="0">
              <a:buNone/>
              <a:defRPr sz="1680">
                <a:latin typeface="Arial" panose="020B0604020202020204" pitchFamily="34" charset="0"/>
                <a:cs typeface="Arial" panose="020B0604020202020204" pitchFamily="34" charset="0"/>
              </a:defRPr>
            </a:lvl5pPr>
          </a:lstStyle>
          <a:p>
            <a:pPr lvl="0"/>
            <a:r>
              <a:rPr lang="en-US" dirty="0"/>
              <a:t>YYYYMMDD</a:t>
            </a:r>
          </a:p>
        </p:txBody>
      </p:sp>
    </p:spTree>
    <p:extLst>
      <p:ext uri="{BB962C8B-B14F-4D97-AF65-F5344CB8AC3E}">
        <p14:creationId xmlns:p14="http://schemas.microsoft.com/office/powerpoint/2010/main" val="33397485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Standard Slide">
    <p:spTree>
      <p:nvGrpSpPr>
        <p:cNvPr id="1" name=""/>
        <p:cNvGrpSpPr/>
        <p:nvPr/>
      </p:nvGrpSpPr>
      <p:grpSpPr>
        <a:xfrm>
          <a:off x="0" y="0"/>
          <a:ext cx="0" cy="0"/>
          <a:chOff x="0" y="0"/>
          <a:chExt cx="0" cy="0"/>
        </a:xfrm>
      </p:grpSpPr>
      <p:sp>
        <p:nvSpPr>
          <p:cNvPr id="3" name="Text Placeholder 2"/>
          <p:cNvSpPr>
            <a:spLocks noGrp="1"/>
          </p:cNvSpPr>
          <p:nvPr>
            <p:ph type="body" sz="quarter" idx="11" hasCustomPrompt="1"/>
          </p:nvPr>
        </p:nvSpPr>
        <p:spPr>
          <a:xfrm>
            <a:off x="2781593" y="375561"/>
            <a:ext cx="10020010" cy="1570567"/>
          </a:xfrm>
        </p:spPr>
        <p:txBody>
          <a:bodyPr anchor="ctr">
            <a:normAutofit/>
          </a:bodyPr>
          <a:lstStyle>
            <a:lvl1pPr marL="0" indent="0" algn="l">
              <a:buNone/>
              <a:defRPr sz="3640" b="1" i="1">
                <a:latin typeface="Arial" panose="020B0604020202020204" pitchFamily="34" charset="0"/>
                <a:cs typeface="Arial" panose="020B0604020202020204" pitchFamily="34" charset="0"/>
              </a:defRPr>
            </a:lvl1pPr>
          </a:lstStyle>
          <a:p>
            <a:pPr lvl="0"/>
            <a:r>
              <a:rPr lang="en-US" dirty="0"/>
              <a:t>Slide Title</a:t>
            </a:r>
          </a:p>
        </p:txBody>
      </p:sp>
      <p:sp>
        <p:nvSpPr>
          <p:cNvPr id="30" name="Rectangle 78"/>
          <p:cNvSpPr>
            <a:spLocks noChangeArrowheads="1"/>
          </p:cNvSpPr>
          <p:nvPr userDrawn="1"/>
        </p:nvSpPr>
        <p:spPr bwMode="auto">
          <a:xfrm>
            <a:off x="368603" y="1968754"/>
            <a:ext cx="17241788" cy="265546"/>
          </a:xfrm>
          <a:prstGeom prst="rect">
            <a:avLst/>
          </a:prstGeom>
          <a:gradFill flip="none" rotWithShape="1">
            <a:gsLst>
              <a:gs pos="45000">
                <a:srgbClr val="5389C6"/>
              </a:gs>
              <a:gs pos="95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2520" dirty="0">
              <a:solidFill>
                <a:srgbClr val="000000"/>
              </a:solidFill>
              <a:latin typeface="Arial" pitchFamily="34" charset="0"/>
            </a:endParaRPr>
          </a:p>
        </p:txBody>
      </p:sp>
      <p:sp>
        <p:nvSpPr>
          <p:cNvPr id="31" name="Oval 30"/>
          <p:cNvSpPr/>
          <p:nvPr userDrawn="1"/>
        </p:nvSpPr>
        <p:spPr>
          <a:xfrm>
            <a:off x="122890" y="143720"/>
            <a:ext cx="2016252"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pic>
        <p:nvPicPr>
          <p:cNvPr id="34" name="Picture 3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446" y="75447"/>
            <a:ext cx="2029968" cy="2360661"/>
          </a:xfrm>
          <a:prstGeom prst="rect">
            <a:avLst/>
          </a:prstGeom>
        </p:spPr>
      </p:pic>
      <p:sp>
        <p:nvSpPr>
          <p:cNvPr id="18" name="Rectangle 49"/>
          <p:cNvSpPr txBox="1">
            <a:spLocks noChangeArrowheads="1"/>
          </p:cNvSpPr>
          <p:nvPr userDrawn="1"/>
        </p:nvSpPr>
        <p:spPr bwMode="auto">
          <a:xfrm>
            <a:off x="17111262" y="12010884"/>
            <a:ext cx="1177924" cy="794173"/>
          </a:xfrm>
          <a:prstGeom prst="rect">
            <a:avLst/>
          </a:prstGeom>
          <a:noFill/>
          <a:ln w="9525" algn="ctr">
            <a:noFill/>
            <a:miter lim="800000"/>
            <a:headEnd/>
            <a:tailEnd/>
          </a:ln>
          <a:effectLst/>
        </p:spPr>
        <p:txBody>
          <a:bodyPr vert="horz" wrap="square" lIns="64008" tIns="64454" rIns="64008" bIns="64454" numCol="1" anchor="b" anchorCtr="0" compatLnSpc="1">
            <a:prstTxWarp prst="textNoShape">
              <a:avLst/>
            </a:prstTxWarp>
          </a:bodyPr>
          <a:lstStyle>
            <a:defPPr>
              <a:defRPr lang="en-US"/>
            </a:defPPr>
            <a:lvl1pPr marL="0" algn="ctr" defTabSz="457200" rtl="0" eaLnBrk="0" fontAlgn="auto" latinLnBrk="0" hangingPunct="0">
              <a:spcBef>
                <a:spcPts val="0"/>
              </a:spcBef>
              <a:spcAft>
                <a:spcPts val="0"/>
              </a:spcAft>
              <a:defRPr sz="2800" b="1" kern="1200">
                <a:solidFill>
                  <a:srgbClr val="000000"/>
                </a:solidFill>
                <a:latin typeface="Arial Narrow"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AF784C21-2CFC-41AD-B747-042E07F639F5}" type="slidenum">
              <a:rPr lang="en-US" sz="1960" i="1" smtClean="0">
                <a:latin typeface="Arial" panose="020B0604020202020204" pitchFamily="34" charset="0"/>
                <a:cs typeface="Arial" panose="020B0604020202020204" pitchFamily="34" charset="0"/>
              </a:rPr>
              <a:pPr algn="r">
                <a:defRPr/>
              </a:pPr>
              <a:t>‹#›</a:t>
            </a:fld>
            <a:r>
              <a:rPr lang="en-US" sz="1960" i="1" dirty="0">
                <a:latin typeface="Arial" panose="020B0604020202020204" pitchFamily="34" charset="0"/>
                <a:cs typeface="Arial" panose="020B0604020202020204" pitchFamily="34" charset="0"/>
              </a:rPr>
              <a:t> </a:t>
            </a:r>
            <a:endParaRPr lang="en-US"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400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tandard Slide">
    <p:spTree>
      <p:nvGrpSpPr>
        <p:cNvPr id="1" name=""/>
        <p:cNvGrpSpPr/>
        <p:nvPr/>
      </p:nvGrpSpPr>
      <p:grpSpPr>
        <a:xfrm>
          <a:off x="0" y="0"/>
          <a:ext cx="0" cy="0"/>
          <a:chOff x="0" y="0"/>
          <a:chExt cx="0" cy="0"/>
        </a:xfrm>
      </p:grpSpPr>
      <p:sp>
        <p:nvSpPr>
          <p:cNvPr id="27" name="Rectangle 49"/>
          <p:cNvSpPr txBox="1">
            <a:spLocks noChangeArrowheads="1"/>
          </p:cNvSpPr>
          <p:nvPr/>
        </p:nvSpPr>
        <p:spPr bwMode="auto">
          <a:xfrm>
            <a:off x="17110078" y="12007429"/>
            <a:ext cx="1177926" cy="794173"/>
          </a:xfrm>
          <a:prstGeom prst="rect">
            <a:avLst/>
          </a:prstGeom>
          <a:noFill/>
          <a:ln w="9525" algn="ctr">
            <a:noFill/>
            <a:miter lim="800000"/>
            <a:headEnd/>
            <a:tailEnd/>
          </a:ln>
          <a:effectLst/>
        </p:spPr>
        <p:txBody>
          <a:bodyPr vert="horz" wrap="square" lIns="64008" tIns="64454" rIns="64008" bIns="64454" numCol="1" anchor="b" anchorCtr="0" compatLnSpc="1">
            <a:prstTxWarp prst="textNoShape">
              <a:avLst/>
            </a:prstTxWarp>
          </a:bodyPr>
          <a:lstStyle>
            <a:defPPr>
              <a:defRPr lang="en-US"/>
            </a:defPPr>
            <a:lvl1pPr marL="0" algn="ctr" defTabSz="457200" rtl="0" eaLnBrk="0" fontAlgn="auto" latinLnBrk="0" hangingPunct="0">
              <a:spcBef>
                <a:spcPts val="0"/>
              </a:spcBef>
              <a:spcAft>
                <a:spcPts val="0"/>
              </a:spcAft>
              <a:defRPr sz="2800" b="1" kern="1200">
                <a:solidFill>
                  <a:srgbClr val="000000"/>
                </a:solidFill>
                <a:latin typeface="Arial Narrow"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AF784C21-2CFC-41AD-B747-042E07F639F5}" type="slidenum">
              <a:rPr lang="en-US" sz="1960" i="1" smtClean="0">
                <a:latin typeface="Times New Roman" panose="02020603050405020304" pitchFamily="18" charset="0"/>
                <a:cs typeface="Times New Roman" panose="02020603050405020304" pitchFamily="18" charset="0"/>
              </a:rPr>
              <a:pPr>
                <a:defRPr/>
              </a:pPr>
              <a:t>‹#›</a:t>
            </a:fld>
            <a:r>
              <a:rPr lang="en-US" sz="1960" i="1" dirty="0">
                <a:latin typeface="Times New Roman" panose="02020603050405020304" pitchFamily="18" charset="0"/>
                <a:cs typeface="Times New Roman" panose="02020603050405020304" pitchFamily="18" charset="0"/>
              </a:rPr>
              <a:t> </a:t>
            </a:r>
            <a:endParaRPr lang="en-US" sz="1400" i="1" dirty="0">
              <a:latin typeface="Times New Roman" panose="02020603050405020304" pitchFamily="18" charset="0"/>
              <a:cs typeface="Times New Roman" panose="02020603050405020304" pitchFamily="18" charset="0"/>
            </a:endParaRPr>
          </a:p>
        </p:txBody>
      </p:sp>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2520">
              <a:solidFill>
                <a:srgbClr val="000000"/>
              </a:solidFill>
              <a:latin typeface="Arial" pitchFamily="34" charset="0"/>
            </a:endParaRPr>
          </a:p>
        </p:txBody>
      </p:sp>
      <p:sp>
        <p:nvSpPr>
          <p:cNvPr id="4" name="Oval 3"/>
          <p:cNvSpPr/>
          <p:nvPr/>
        </p:nvSpPr>
        <p:spPr>
          <a:xfrm>
            <a:off x="122892" y="143720"/>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20"/>
          </a:p>
        </p:txBody>
      </p:sp>
      <p:sp>
        <p:nvSpPr>
          <p:cNvPr id="29" name="Text Placeholder 2"/>
          <p:cNvSpPr>
            <a:spLocks noGrp="1"/>
          </p:cNvSpPr>
          <p:nvPr>
            <p:ph idx="1"/>
          </p:nvPr>
        </p:nvSpPr>
        <p:spPr>
          <a:xfrm>
            <a:off x="706173" y="2783329"/>
            <a:ext cx="16904220" cy="8747002"/>
          </a:xfrm>
          <a:prstGeom prst="rect">
            <a:avLst/>
          </a:prstGeom>
        </p:spPr>
        <p:txBody>
          <a:bodyPr vert="horz" lIns="91440" tIns="45720" rIns="91440" bIns="45720" rtlCol="0">
            <a:normAutofit/>
          </a:bodyPr>
          <a:lstStyle>
            <a:lvl1pPr marL="164469" indent="-164469">
              <a:lnSpc>
                <a:spcPct val="100000"/>
              </a:lnSpc>
              <a:spcBef>
                <a:spcPts val="0"/>
              </a:spcBef>
              <a:spcAft>
                <a:spcPts val="840"/>
              </a:spcAft>
              <a:buFont typeface="Wingdings" panose="05000000000000000000" pitchFamily="2" charset="2"/>
              <a:buChar char="Ø"/>
              <a:defRPr sz="1960" b="1">
                <a:latin typeface="Arial" panose="020B0604020202020204" pitchFamily="34" charset="0"/>
                <a:cs typeface="Arial" panose="020B0604020202020204" pitchFamily="34" charset="0"/>
              </a:defRPr>
            </a:lvl1pPr>
            <a:lvl2pPr marL="482292" indent="-164469">
              <a:lnSpc>
                <a:spcPct val="100000"/>
              </a:lnSpc>
              <a:spcBef>
                <a:spcPts val="0"/>
              </a:spcBef>
              <a:spcAft>
                <a:spcPts val="840"/>
              </a:spcAft>
              <a:buFont typeface="Wingdings" panose="05000000000000000000" pitchFamily="2" charset="2"/>
              <a:buChar char="§"/>
              <a:defRPr sz="1960" b="1">
                <a:latin typeface="Arial" panose="020B0604020202020204" pitchFamily="34" charset="0"/>
                <a:cs typeface="Arial" panose="020B0604020202020204" pitchFamily="34" charset="0"/>
              </a:defRPr>
            </a:lvl2pPr>
            <a:lvl3pPr marL="797893" indent="-151134">
              <a:lnSpc>
                <a:spcPct val="100000"/>
              </a:lnSpc>
              <a:spcBef>
                <a:spcPts val="0"/>
              </a:spcBef>
              <a:spcAft>
                <a:spcPts val="840"/>
              </a:spcAft>
              <a:defRPr sz="1960" b="1">
                <a:latin typeface="Arial" panose="020B0604020202020204" pitchFamily="34" charset="0"/>
                <a:cs typeface="Arial" panose="020B0604020202020204" pitchFamily="34" charset="0"/>
              </a:defRPr>
            </a:lvl3pPr>
            <a:lvl4pPr marL="1115715" indent="-153357">
              <a:lnSpc>
                <a:spcPct val="100000"/>
              </a:lnSpc>
              <a:spcBef>
                <a:spcPts val="0"/>
              </a:spcBef>
              <a:spcAft>
                <a:spcPts val="840"/>
              </a:spcAft>
              <a:buFont typeface="Arial" panose="020B0604020202020204" pitchFamily="34" charset="0"/>
              <a:buChar char="‒"/>
              <a:defRPr sz="1960" b="1">
                <a:latin typeface="Arial" panose="020B0604020202020204" pitchFamily="34" charset="0"/>
                <a:cs typeface="Arial" panose="020B0604020202020204" pitchFamily="34" charset="0"/>
              </a:defRPr>
            </a:lvl4pPr>
            <a:lvl5pPr marL="1444652" indent="-164469">
              <a:lnSpc>
                <a:spcPct val="100000"/>
              </a:lnSpc>
              <a:spcBef>
                <a:spcPts val="0"/>
              </a:spcBef>
              <a:spcAft>
                <a:spcPts val="840"/>
              </a:spcAft>
              <a:defRPr sz="2520" b="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 Fourth level</a:t>
            </a:r>
          </a:p>
        </p:txBody>
      </p:sp>
      <p:sp>
        <p:nvSpPr>
          <p:cNvPr id="3" name="Text Placeholder 2"/>
          <p:cNvSpPr>
            <a:spLocks noGrp="1"/>
          </p:cNvSpPr>
          <p:nvPr>
            <p:ph type="body" sz="quarter" idx="11" hasCustomPrompt="1"/>
          </p:nvPr>
        </p:nvSpPr>
        <p:spPr>
          <a:xfrm>
            <a:off x="2734148" y="660782"/>
            <a:ext cx="14876244" cy="1232752"/>
          </a:xfrm>
        </p:spPr>
        <p:txBody>
          <a:bodyPr anchor="ctr">
            <a:normAutofit/>
          </a:bodyPr>
          <a:lstStyle>
            <a:lvl1pPr marL="0" indent="0" algn="l">
              <a:lnSpc>
                <a:spcPct val="100000"/>
              </a:lnSpc>
              <a:spcBef>
                <a:spcPts val="0"/>
              </a:spcBef>
              <a:buNone/>
              <a:defRPr lang="en-US" sz="3920" b="1" i="1" kern="1200" cap="none"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Slide Title</a:t>
            </a:r>
          </a:p>
        </p:txBody>
      </p:sp>
      <p:sp>
        <p:nvSpPr>
          <p:cNvPr id="35" name="Text Placeholder 30"/>
          <p:cNvSpPr>
            <a:spLocks noGrp="1"/>
          </p:cNvSpPr>
          <p:nvPr>
            <p:ph type="body" sz="quarter" idx="14" hasCustomPrompt="1"/>
          </p:nvPr>
        </p:nvSpPr>
        <p:spPr>
          <a:xfrm>
            <a:off x="12276503" y="12310570"/>
            <a:ext cx="4551302" cy="489029"/>
          </a:xfrm>
        </p:spPr>
        <p:txBody>
          <a:bodyPr bIns="0">
            <a:normAutofit/>
          </a:bodyPr>
          <a:lstStyle>
            <a:lvl1pPr marL="0" indent="0" algn="l">
              <a:buNone/>
              <a:defRPr sz="1120" b="0" i="1" baseline="0">
                <a:latin typeface="Arial" panose="020B0604020202020204" pitchFamily="34" charset="0"/>
                <a:cs typeface="Arial" panose="020B0604020202020204" pitchFamily="34" charset="0"/>
              </a:defRPr>
            </a:lvl1pPr>
          </a:lstStyle>
          <a:p>
            <a:pPr lvl="0"/>
            <a:r>
              <a:rPr lang="en-US" dirty="0"/>
              <a:t>Special Notes, Declassification Date, “As Of” DTG, FDO #, etc.</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48" y="75448"/>
            <a:ext cx="2658702" cy="2535040"/>
          </a:xfrm>
          <a:prstGeom prst="rect">
            <a:avLst/>
          </a:prstGeom>
        </p:spPr>
      </p:pic>
      <p:sp>
        <p:nvSpPr>
          <p:cNvPr id="5" name="TextBox 4"/>
          <p:cNvSpPr txBox="1"/>
          <p:nvPr userDrawn="1"/>
        </p:nvSpPr>
        <p:spPr>
          <a:xfrm>
            <a:off x="2229388" y="2150831"/>
            <a:ext cx="4580708" cy="286232"/>
          </a:xfrm>
          <a:prstGeom prst="rect">
            <a:avLst/>
          </a:prstGeom>
          <a:noFill/>
        </p:spPr>
        <p:txBody>
          <a:bodyPr wrap="square" rtlCol="0">
            <a:spAutoFit/>
          </a:bodyPr>
          <a:lstStyle/>
          <a:p>
            <a:r>
              <a:rPr lang="en-US" sz="1260" b="1" dirty="0">
                <a:latin typeface="Arial Narrow" panose="020B0606020202030204" pitchFamily="34" charset="0"/>
              </a:rPr>
              <a:t>ENSURING</a:t>
            </a:r>
            <a:r>
              <a:rPr lang="en-US" sz="1260" b="1" baseline="0" dirty="0">
                <a:latin typeface="Arial Narrow" panose="020B0606020202030204" pitchFamily="34" charset="0"/>
              </a:rPr>
              <a:t> A FREE AND OPEN INDO-PACIFIC</a:t>
            </a:r>
            <a:endParaRPr lang="en-US" sz="1260" b="1" dirty="0">
              <a:latin typeface="Arial Narrow" panose="020B0606020202030204" pitchFamily="34" charset="0"/>
            </a:endParaRPr>
          </a:p>
        </p:txBody>
      </p:sp>
    </p:spTree>
    <p:extLst>
      <p:ext uri="{BB962C8B-B14F-4D97-AF65-F5344CB8AC3E}">
        <p14:creationId xmlns:p14="http://schemas.microsoft.com/office/powerpoint/2010/main" val="24028490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095080"/>
            <a:ext cx="15544800" cy="4456853"/>
          </a:xfrm>
        </p:spPr>
        <p:txBody>
          <a:bodyPr anchor="b"/>
          <a:lstStyle>
            <a:lvl1pPr algn="ctr">
              <a:defRPr sz="11200"/>
            </a:lvl1pPr>
          </a:lstStyle>
          <a:p>
            <a:r>
              <a:rPr lang="en-US"/>
              <a:t>Click to edit Master title style</a:t>
            </a:r>
            <a:endParaRPr lang="en-US" dirty="0"/>
          </a:p>
        </p:txBody>
      </p:sp>
      <p:sp>
        <p:nvSpPr>
          <p:cNvPr id="3" name="Subtitle 2"/>
          <p:cNvSpPr>
            <a:spLocks noGrp="1"/>
          </p:cNvSpPr>
          <p:nvPr>
            <p:ph type="subTitle" idx="1"/>
          </p:nvPr>
        </p:nvSpPr>
        <p:spPr>
          <a:xfrm>
            <a:off x="2286000" y="6723804"/>
            <a:ext cx="13716000" cy="3090756"/>
          </a:xfrm>
        </p:spPr>
        <p:txBody>
          <a:bodyPr/>
          <a:lstStyle>
            <a:lvl1pPr marL="0" indent="0" algn="ctr">
              <a:buNone/>
              <a:defRPr sz="4480"/>
            </a:lvl1pPr>
            <a:lvl2pPr marL="853455" indent="0" algn="ctr">
              <a:buNone/>
              <a:defRPr sz="3733"/>
            </a:lvl2pPr>
            <a:lvl3pPr marL="1706910" indent="0" algn="ctr">
              <a:buNone/>
              <a:defRPr sz="3360"/>
            </a:lvl3pPr>
            <a:lvl4pPr marL="2560365" indent="0" algn="ctr">
              <a:buNone/>
              <a:defRPr sz="2987"/>
            </a:lvl4pPr>
            <a:lvl5pPr marL="3413821" indent="0" algn="ctr">
              <a:buNone/>
              <a:defRPr sz="2987"/>
            </a:lvl5pPr>
            <a:lvl6pPr marL="4267275" indent="0" algn="ctr">
              <a:buNone/>
              <a:defRPr sz="2987"/>
            </a:lvl6pPr>
            <a:lvl7pPr marL="5120730" indent="0" algn="ctr">
              <a:buNone/>
              <a:defRPr sz="2987"/>
            </a:lvl7pPr>
            <a:lvl8pPr marL="5974186" indent="0" algn="ctr">
              <a:buNone/>
              <a:defRPr sz="2987"/>
            </a:lvl8pPr>
            <a:lvl9pPr marL="6827641" indent="0" algn="ctr">
              <a:buNone/>
              <a:defRPr sz="298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C04032-6B87-44E4-AAEA-3D717B1EEB44}"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3561E-ABC0-4BE8-A3D3-3AA21DDCE364}" type="slidenum">
              <a:rPr lang="en-US" smtClean="0"/>
              <a:t>‹#›</a:t>
            </a:fld>
            <a:endParaRPr lang="en-US"/>
          </a:p>
        </p:txBody>
      </p:sp>
    </p:spTree>
    <p:extLst>
      <p:ext uri="{BB962C8B-B14F-4D97-AF65-F5344CB8AC3E}">
        <p14:creationId xmlns:p14="http://schemas.microsoft.com/office/powerpoint/2010/main" val="36223604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_Standard Slide">
    <p:spTree>
      <p:nvGrpSpPr>
        <p:cNvPr id="1" name=""/>
        <p:cNvGrpSpPr/>
        <p:nvPr/>
      </p:nvGrpSpPr>
      <p:grpSpPr>
        <a:xfrm>
          <a:off x="0" y="0"/>
          <a:ext cx="0" cy="0"/>
          <a:chOff x="0" y="0"/>
          <a:chExt cx="0" cy="0"/>
        </a:xfrm>
      </p:grpSpPr>
      <p:sp>
        <p:nvSpPr>
          <p:cNvPr id="27" name="Rectangle 49"/>
          <p:cNvSpPr txBox="1">
            <a:spLocks noChangeArrowheads="1"/>
          </p:cNvSpPr>
          <p:nvPr/>
        </p:nvSpPr>
        <p:spPr bwMode="auto">
          <a:xfrm>
            <a:off x="17110077" y="12007429"/>
            <a:ext cx="1177925" cy="794173"/>
          </a:xfrm>
          <a:prstGeom prst="rect">
            <a:avLst/>
          </a:prstGeom>
          <a:noFill/>
          <a:ln w="9525" algn="ctr">
            <a:noFill/>
            <a:miter lim="800000"/>
            <a:headEnd/>
            <a:tailEnd/>
          </a:ln>
          <a:effectLst/>
        </p:spPr>
        <p:txBody>
          <a:bodyPr vert="horz" wrap="square" lIns="68580" tIns="69057" rIns="68580" bIns="69057" numCol="1" anchor="b" anchorCtr="0" compatLnSpc="1">
            <a:prstTxWarp prst="textNoShape">
              <a:avLst/>
            </a:prstTxWarp>
          </a:bodyPr>
          <a:lstStyle>
            <a:defPPr>
              <a:defRPr lang="en-US"/>
            </a:defPPr>
            <a:lvl1pPr marL="0" algn="ctr" defTabSz="457200" rtl="0" eaLnBrk="0" fontAlgn="auto" latinLnBrk="0" hangingPunct="0">
              <a:spcBef>
                <a:spcPts val="0"/>
              </a:spcBef>
              <a:spcAft>
                <a:spcPts val="0"/>
              </a:spcAft>
              <a:defRPr sz="2800" b="1" kern="1200">
                <a:solidFill>
                  <a:srgbClr val="000000"/>
                </a:solidFill>
                <a:latin typeface="Arial Narrow"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AF784C21-2CFC-41AD-B747-042E07F639F5}" type="slidenum">
              <a:rPr lang="en-US" sz="2100" i="1" smtClean="0">
                <a:latin typeface="Times New Roman" panose="02020603050405020304" pitchFamily="18" charset="0"/>
                <a:cs typeface="Times New Roman" panose="02020603050405020304" pitchFamily="18" charset="0"/>
              </a:rPr>
              <a:pPr>
                <a:defRPr/>
              </a:pPr>
              <a:t>‹#›</a:t>
            </a:fld>
            <a:r>
              <a:rPr lang="en-US" sz="2100" i="1" dirty="0">
                <a:latin typeface="Times New Roman" panose="02020603050405020304" pitchFamily="18" charset="0"/>
                <a:cs typeface="Times New Roman" panose="02020603050405020304" pitchFamily="18" charset="0"/>
              </a:rPr>
              <a:t> </a:t>
            </a:r>
            <a:endParaRPr lang="en-US" sz="1500" i="1" dirty="0">
              <a:latin typeface="Times New Roman" panose="02020603050405020304" pitchFamily="18" charset="0"/>
              <a:cs typeface="Times New Roman" panose="02020603050405020304" pitchFamily="18" charset="0"/>
            </a:endParaRPr>
          </a:p>
        </p:txBody>
      </p:sp>
      <p:sp>
        <p:nvSpPr>
          <p:cNvPr id="14" name="Rectangle 78"/>
          <p:cNvSpPr>
            <a:spLocks noChangeArrowheads="1"/>
          </p:cNvSpPr>
          <p:nvPr/>
        </p:nvSpPr>
        <p:spPr bwMode="auto">
          <a:xfrm>
            <a:off x="1267484" y="1965492"/>
            <a:ext cx="16312896" cy="234106"/>
          </a:xfrm>
          <a:prstGeom prst="rect">
            <a:avLst/>
          </a:prstGeom>
          <a:gradFill flip="none" rotWithShape="1">
            <a:gsLst>
              <a:gs pos="50000">
                <a:srgbClr val="5389C6"/>
              </a:gs>
              <a:gs pos="90000">
                <a:schemeClr val="bg1"/>
              </a:gs>
            </a:gsLst>
            <a:lin ang="0" scaled="1"/>
            <a:tileRect/>
          </a:gradFill>
          <a:ln>
            <a:noFill/>
          </a:ln>
        </p:spPr>
        <p:txBody>
          <a:bodyPr wrap="none" anchor="ct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endParaRPr lang="en-US" altLang="en-US" sz="2700">
              <a:solidFill>
                <a:srgbClr val="000000"/>
              </a:solidFill>
              <a:latin typeface="Arial" pitchFamily="34" charset="0"/>
            </a:endParaRPr>
          </a:p>
        </p:txBody>
      </p:sp>
      <p:sp>
        <p:nvSpPr>
          <p:cNvPr id="4" name="Oval 3"/>
          <p:cNvSpPr/>
          <p:nvPr/>
        </p:nvSpPr>
        <p:spPr>
          <a:xfrm>
            <a:off x="122891" y="143720"/>
            <a:ext cx="2688336" cy="25091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9" name="Text Placeholder 2"/>
          <p:cNvSpPr>
            <a:spLocks noGrp="1"/>
          </p:cNvSpPr>
          <p:nvPr>
            <p:ph idx="1"/>
          </p:nvPr>
        </p:nvSpPr>
        <p:spPr>
          <a:xfrm>
            <a:off x="706173" y="2783329"/>
            <a:ext cx="16904219" cy="8747002"/>
          </a:xfrm>
          <a:prstGeom prst="rect">
            <a:avLst/>
          </a:prstGeom>
        </p:spPr>
        <p:txBody>
          <a:bodyPr vert="horz" lIns="91440" tIns="45720" rIns="91440" bIns="45720" rtlCol="0">
            <a:normAutofit/>
          </a:bodyPr>
          <a:lstStyle>
            <a:lvl1pPr marL="176213" indent="-176213">
              <a:lnSpc>
                <a:spcPct val="100000"/>
              </a:lnSpc>
              <a:spcBef>
                <a:spcPts val="0"/>
              </a:spcBef>
              <a:spcAft>
                <a:spcPts val="900"/>
              </a:spcAft>
              <a:buFont typeface="Wingdings" panose="05000000000000000000" pitchFamily="2" charset="2"/>
              <a:buChar char="Ø"/>
              <a:defRPr sz="2100" b="1">
                <a:latin typeface="Arial" panose="020B0604020202020204" pitchFamily="34" charset="0"/>
                <a:cs typeface="Arial" panose="020B0604020202020204" pitchFamily="34" charset="0"/>
              </a:defRPr>
            </a:lvl1pPr>
            <a:lvl2pPr marL="516732" indent="-176213">
              <a:lnSpc>
                <a:spcPct val="100000"/>
              </a:lnSpc>
              <a:spcBef>
                <a:spcPts val="0"/>
              </a:spcBef>
              <a:spcAft>
                <a:spcPts val="900"/>
              </a:spcAft>
              <a:buFont typeface="Wingdings" panose="05000000000000000000" pitchFamily="2" charset="2"/>
              <a:buChar char="§"/>
              <a:defRPr sz="2100" b="1">
                <a:latin typeface="Arial" panose="020B0604020202020204" pitchFamily="34" charset="0"/>
                <a:cs typeface="Arial" panose="020B0604020202020204" pitchFamily="34" charset="0"/>
              </a:defRPr>
            </a:lvl2pPr>
            <a:lvl3pPr marL="854870" indent="-161925">
              <a:lnSpc>
                <a:spcPct val="100000"/>
              </a:lnSpc>
              <a:spcBef>
                <a:spcPts val="0"/>
              </a:spcBef>
              <a:spcAft>
                <a:spcPts val="900"/>
              </a:spcAft>
              <a:defRPr sz="2100" b="1">
                <a:latin typeface="Arial" panose="020B0604020202020204" pitchFamily="34" charset="0"/>
                <a:cs typeface="Arial" panose="020B0604020202020204" pitchFamily="34" charset="0"/>
              </a:defRPr>
            </a:lvl3pPr>
            <a:lvl4pPr marL="1195388" indent="-164307">
              <a:lnSpc>
                <a:spcPct val="100000"/>
              </a:lnSpc>
              <a:spcBef>
                <a:spcPts val="0"/>
              </a:spcBef>
              <a:spcAft>
                <a:spcPts val="900"/>
              </a:spcAft>
              <a:buFont typeface="Arial" panose="020B0604020202020204" pitchFamily="34" charset="0"/>
              <a:buChar char="‒"/>
              <a:defRPr sz="2100" b="1">
                <a:latin typeface="Arial" panose="020B0604020202020204" pitchFamily="34" charset="0"/>
                <a:cs typeface="Arial" panose="020B0604020202020204" pitchFamily="34" charset="0"/>
              </a:defRPr>
            </a:lvl4pPr>
            <a:lvl5pPr marL="1547812" indent="-176213">
              <a:lnSpc>
                <a:spcPct val="100000"/>
              </a:lnSpc>
              <a:spcBef>
                <a:spcPts val="0"/>
              </a:spcBef>
              <a:spcAft>
                <a:spcPts val="900"/>
              </a:spcAft>
              <a:defRPr sz="2700" b="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 Fourth level</a:t>
            </a:r>
          </a:p>
        </p:txBody>
      </p:sp>
      <p:sp>
        <p:nvSpPr>
          <p:cNvPr id="3" name="Text Placeholder 2"/>
          <p:cNvSpPr>
            <a:spLocks noGrp="1"/>
          </p:cNvSpPr>
          <p:nvPr>
            <p:ph type="body" sz="quarter" idx="11" hasCustomPrompt="1"/>
          </p:nvPr>
        </p:nvSpPr>
        <p:spPr>
          <a:xfrm>
            <a:off x="2734149" y="660782"/>
            <a:ext cx="14876243" cy="1232752"/>
          </a:xfrm>
        </p:spPr>
        <p:txBody>
          <a:bodyPr anchor="ctr">
            <a:normAutofit/>
          </a:bodyPr>
          <a:lstStyle>
            <a:lvl1pPr marL="0" indent="0" algn="l">
              <a:lnSpc>
                <a:spcPct val="100000"/>
              </a:lnSpc>
              <a:spcBef>
                <a:spcPts val="0"/>
              </a:spcBef>
              <a:buNone/>
              <a:defRPr lang="en-US" sz="4200" b="1" i="1" kern="1200" cap="none" baseline="0" dirty="0">
                <a:solidFill>
                  <a:schemeClr val="tx1"/>
                </a:solidFill>
                <a:latin typeface="Arial" panose="020B0604020202020204" pitchFamily="34" charset="0"/>
                <a:ea typeface="+mn-ea"/>
                <a:cs typeface="Arial" panose="020B0604020202020204" pitchFamily="34" charset="0"/>
              </a:defRPr>
            </a:lvl1pPr>
          </a:lstStyle>
          <a:p>
            <a:pPr lvl="0"/>
            <a:r>
              <a:rPr lang="en-US" dirty="0"/>
              <a:t>Slide Title</a:t>
            </a:r>
          </a:p>
        </p:txBody>
      </p:sp>
      <p:sp>
        <p:nvSpPr>
          <p:cNvPr id="32" name="Text Placeholder 30"/>
          <p:cNvSpPr>
            <a:spLocks noGrp="1"/>
          </p:cNvSpPr>
          <p:nvPr>
            <p:ph type="body" sz="quarter" idx="10"/>
          </p:nvPr>
        </p:nvSpPr>
        <p:spPr>
          <a:xfrm>
            <a:off x="6373640" y="2"/>
            <a:ext cx="5486400" cy="341376"/>
          </a:xfrm>
        </p:spPr>
        <p:txBody>
          <a:bodyPr bIns="0">
            <a:normAutofit/>
          </a:bodyPr>
          <a:lstStyle>
            <a:lvl1pPr marL="0" indent="0" algn="ctr">
              <a:buNone/>
              <a:defRPr sz="1500" b="1">
                <a:latin typeface="Arial" panose="020B0604020202020204" pitchFamily="34" charset="0"/>
                <a:cs typeface="Arial" panose="020B0604020202020204" pitchFamily="34" charset="0"/>
              </a:defRPr>
            </a:lvl1pPr>
          </a:lstStyle>
          <a:p>
            <a:pPr lvl="0"/>
            <a:endParaRPr lang="en-US" dirty="0"/>
          </a:p>
        </p:txBody>
      </p:sp>
      <p:sp>
        <p:nvSpPr>
          <p:cNvPr id="33" name="Text Placeholder 30"/>
          <p:cNvSpPr>
            <a:spLocks noGrp="1"/>
          </p:cNvSpPr>
          <p:nvPr>
            <p:ph type="body" sz="quarter" idx="12"/>
          </p:nvPr>
        </p:nvSpPr>
        <p:spPr>
          <a:xfrm>
            <a:off x="6373640" y="12460224"/>
            <a:ext cx="5486400" cy="341376"/>
          </a:xfrm>
        </p:spPr>
        <p:txBody>
          <a:bodyPr bIns="0" anchor="ctr">
            <a:normAutofit/>
          </a:bodyPr>
          <a:lstStyle>
            <a:lvl1pPr marL="0" indent="0" algn="ctr">
              <a:buNone/>
              <a:defRPr sz="1500" b="1">
                <a:latin typeface="Arial" panose="020B0604020202020204" pitchFamily="34" charset="0"/>
                <a:cs typeface="Arial" panose="020B0604020202020204" pitchFamily="34" charset="0"/>
              </a:defRPr>
            </a:lvl1pPr>
          </a:lstStyle>
          <a:p>
            <a:pPr lvl="0"/>
            <a:endParaRPr lang="en-US" dirty="0"/>
          </a:p>
        </p:txBody>
      </p:sp>
      <p:sp>
        <p:nvSpPr>
          <p:cNvPr id="35" name="Text Placeholder 30"/>
          <p:cNvSpPr>
            <a:spLocks noGrp="1"/>
          </p:cNvSpPr>
          <p:nvPr>
            <p:ph type="body" sz="quarter" idx="14" hasCustomPrompt="1"/>
          </p:nvPr>
        </p:nvSpPr>
        <p:spPr>
          <a:xfrm>
            <a:off x="12276502" y="12310570"/>
            <a:ext cx="4551302" cy="489029"/>
          </a:xfrm>
        </p:spPr>
        <p:txBody>
          <a:bodyPr bIns="0">
            <a:normAutofit/>
          </a:bodyPr>
          <a:lstStyle>
            <a:lvl1pPr marL="0" indent="0" algn="l">
              <a:buNone/>
              <a:defRPr sz="1200" b="0" i="1" baseline="0">
                <a:latin typeface="Arial" panose="020B0604020202020204" pitchFamily="34" charset="0"/>
                <a:cs typeface="Arial" panose="020B0604020202020204" pitchFamily="34" charset="0"/>
              </a:defRPr>
            </a:lvl1pPr>
          </a:lstStyle>
          <a:p>
            <a:pPr lvl="0"/>
            <a:r>
              <a:rPr lang="en-US" dirty="0"/>
              <a:t>Special Notes, Declassification Date, “As Of” DTG, FDO #, etc.</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47" y="75446"/>
            <a:ext cx="2658701" cy="2535040"/>
          </a:xfrm>
          <a:prstGeom prst="rect">
            <a:avLst/>
          </a:prstGeom>
        </p:spPr>
      </p:pic>
      <p:sp>
        <p:nvSpPr>
          <p:cNvPr id="5" name="TextBox 4"/>
          <p:cNvSpPr txBox="1"/>
          <p:nvPr userDrawn="1"/>
        </p:nvSpPr>
        <p:spPr>
          <a:xfrm>
            <a:off x="2229388" y="2150830"/>
            <a:ext cx="4580708" cy="300082"/>
          </a:xfrm>
          <a:prstGeom prst="rect">
            <a:avLst/>
          </a:prstGeom>
          <a:noFill/>
        </p:spPr>
        <p:txBody>
          <a:bodyPr wrap="square" rtlCol="0">
            <a:spAutoFit/>
          </a:bodyPr>
          <a:lstStyle/>
          <a:p>
            <a:r>
              <a:rPr lang="en-US" sz="1350" b="1" dirty="0">
                <a:latin typeface="Arial Narrow" panose="020B0606020202030204" pitchFamily="34" charset="0"/>
              </a:rPr>
              <a:t>ENSURING</a:t>
            </a:r>
            <a:r>
              <a:rPr lang="en-US" sz="1350" b="1" baseline="0" dirty="0">
                <a:latin typeface="Arial Narrow" panose="020B0606020202030204" pitchFamily="34" charset="0"/>
              </a:rPr>
              <a:t> A FREE AND OPEN INDO-PACIFIC</a:t>
            </a:r>
            <a:endParaRPr lang="en-US" sz="1350" b="1" dirty="0">
              <a:latin typeface="Arial Narrow" panose="020B0606020202030204" pitchFamily="34" charset="0"/>
            </a:endParaRPr>
          </a:p>
        </p:txBody>
      </p:sp>
    </p:spTree>
    <p:extLst>
      <p:ext uri="{BB962C8B-B14F-4D97-AF65-F5344CB8AC3E}">
        <p14:creationId xmlns:p14="http://schemas.microsoft.com/office/powerpoint/2010/main" val="13487705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5286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AD07A-EE42-482E-912B-290DFE473AFB}"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30321804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3191512"/>
            <a:ext cx="15773400" cy="5325109"/>
          </a:xfrm>
        </p:spPr>
        <p:txBody>
          <a:bodyPr anchor="b"/>
          <a:lstStyle>
            <a:lvl1pPr>
              <a:defRPr sz="9000"/>
            </a:lvl1pPr>
          </a:lstStyle>
          <a:p>
            <a:r>
              <a:rPr lang="en-US"/>
              <a:t>Click to edit Master title style</a:t>
            </a:r>
          </a:p>
        </p:txBody>
      </p:sp>
      <p:sp>
        <p:nvSpPr>
          <p:cNvPr id="3" name="Text Placeholder 2"/>
          <p:cNvSpPr>
            <a:spLocks noGrp="1"/>
          </p:cNvSpPr>
          <p:nvPr>
            <p:ph type="body" idx="1"/>
          </p:nvPr>
        </p:nvSpPr>
        <p:spPr>
          <a:xfrm>
            <a:off x="1247775" y="8566999"/>
            <a:ext cx="15773400" cy="2800349"/>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6AD07A-EE42-482E-912B-290DFE473AFB}"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35048847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57300" y="3407833"/>
            <a:ext cx="7772400" cy="8122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58300" y="3407833"/>
            <a:ext cx="7772400" cy="8122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6AD07A-EE42-482E-912B-290DFE473AFB}"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40865121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681568"/>
            <a:ext cx="15773400" cy="2474384"/>
          </a:xfrm>
        </p:spPr>
        <p:txBody>
          <a:bodyPr/>
          <a:lstStyle/>
          <a:p>
            <a:r>
              <a:rPr lang="en-US"/>
              <a:t>Click to edit Master title style</a:t>
            </a:r>
          </a:p>
        </p:txBody>
      </p:sp>
      <p:sp>
        <p:nvSpPr>
          <p:cNvPr id="3" name="Text Placeholder 2"/>
          <p:cNvSpPr>
            <a:spLocks noGrp="1"/>
          </p:cNvSpPr>
          <p:nvPr>
            <p:ph type="body" idx="1"/>
          </p:nvPr>
        </p:nvSpPr>
        <p:spPr>
          <a:xfrm>
            <a:off x="1259683" y="3138171"/>
            <a:ext cx="7736681" cy="153796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259683" y="4676140"/>
            <a:ext cx="7736681" cy="687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58300" y="3138171"/>
            <a:ext cx="7774782" cy="153796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9258300" y="4676140"/>
            <a:ext cx="7774782" cy="687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6AD07A-EE42-482E-912B-290DFE473AFB}"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363459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CC2A-3C54-4A9B-BD76-59CA1F1301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00B8D0-84BA-45A8-A08D-C66C4BA8EEAC}"/>
              </a:ext>
            </a:extLst>
          </p:cNvPr>
          <p:cNvSpPr>
            <a:spLocks noGrp="1"/>
          </p:cNvSpPr>
          <p:nvPr>
            <p:ph sz="half" idx="1"/>
          </p:nvPr>
        </p:nvSpPr>
        <p:spPr>
          <a:xfrm>
            <a:off x="1257300" y="3407833"/>
            <a:ext cx="7772400" cy="8122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3BE9F8-C701-451F-9C7E-BFE97C2D9CDA}"/>
              </a:ext>
            </a:extLst>
          </p:cNvPr>
          <p:cNvSpPr>
            <a:spLocks noGrp="1"/>
          </p:cNvSpPr>
          <p:nvPr>
            <p:ph sz="half" idx="2"/>
          </p:nvPr>
        </p:nvSpPr>
        <p:spPr>
          <a:xfrm>
            <a:off x="9258300" y="3407833"/>
            <a:ext cx="7772400" cy="81224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67BB26-1A47-4D2E-BFC1-0EB02D25C073}"/>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6" name="Footer Placeholder 5">
            <a:extLst>
              <a:ext uri="{FF2B5EF4-FFF2-40B4-BE49-F238E27FC236}">
                <a16:creationId xmlns:a16="http://schemas.microsoft.com/office/drawing/2014/main" id="{90F5F143-FDF7-48FF-BED5-BA705F24A2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FA626-55B1-436A-AD02-ED88D26A051D}"/>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41703766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6AD07A-EE42-482E-912B-290DFE473AFB}"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31746004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AD07A-EE42-482E-912B-290DFE473AFB}"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19948434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853440"/>
            <a:ext cx="5898356" cy="2987040"/>
          </a:xfrm>
        </p:spPr>
        <p:txBody>
          <a:bodyPr anchor="b"/>
          <a:lstStyle>
            <a:lvl1pPr>
              <a:defRPr sz="4800"/>
            </a:lvl1pPr>
          </a:lstStyle>
          <a:p>
            <a:r>
              <a:rPr lang="en-US"/>
              <a:t>Click to edit Master title style</a:t>
            </a:r>
          </a:p>
        </p:txBody>
      </p:sp>
      <p:sp>
        <p:nvSpPr>
          <p:cNvPr id="3" name="Content Placeholder 2"/>
          <p:cNvSpPr>
            <a:spLocks noGrp="1"/>
          </p:cNvSpPr>
          <p:nvPr>
            <p:ph idx="1"/>
          </p:nvPr>
        </p:nvSpPr>
        <p:spPr>
          <a:xfrm>
            <a:off x="7774782" y="1843194"/>
            <a:ext cx="9258300" cy="90974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59683" y="3840480"/>
            <a:ext cx="5898356" cy="7114964"/>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766AD07A-EE42-482E-912B-290DFE473AFB}"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290496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853440"/>
            <a:ext cx="5898356" cy="2987040"/>
          </a:xfrm>
        </p:spPr>
        <p:txBody>
          <a:bodyPr anchor="b"/>
          <a:lstStyle>
            <a:lvl1pPr>
              <a:defRPr sz="4800"/>
            </a:lvl1pPr>
          </a:lstStyle>
          <a:p>
            <a:r>
              <a:rPr lang="en-US"/>
              <a:t>Click to edit Master title style</a:t>
            </a:r>
          </a:p>
        </p:txBody>
      </p:sp>
      <p:sp>
        <p:nvSpPr>
          <p:cNvPr id="3" name="Picture Placeholder 2"/>
          <p:cNvSpPr>
            <a:spLocks noGrp="1"/>
          </p:cNvSpPr>
          <p:nvPr>
            <p:ph type="pic" idx="1"/>
          </p:nvPr>
        </p:nvSpPr>
        <p:spPr>
          <a:xfrm>
            <a:off x="7774782" y="1843194"/>
            <a:ext cx="9258300" cy="9097433"/>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p:cNvSpPr>
            <a:spLocks noGrp="1"/>
          </p:cNvSpPr>
          <p:nvPr>
            <p:ph type="body" sz="half" idx="2"/>
          </p:nvPr>
        </p:nvSpPr>
        <p:spPr>
          <a:xfrm>
            <a:off x="1259683" y="3840480"/>
            <a:ext cx="5898356" cy="7114964"/>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p:cNvSpPr>
            <a:spLocks noGrp="1"/>
          </p:cNvSpPr>
          <p:nvPr>
            <p:ph type="dt" sz="half" idx="10"/>
          </p:nvPr>
        </p:nvSpPr>
        <p:spPr/>
        <p:txBody>
          <a:bodyPr/>
          <a:lstStyle/>
          <a:p>
            <a:fld id="{766AD07A-EE42-482E-912B-290DFE473AFB}"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2584412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AD07A-EE42-482E-912B-290DFE473AFB}"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8325683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681567"/>
            <a:ext cx="3943350" cy="108487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57300" y="681567"/>
            <a:ext cx="11601450" cy="108487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6AD07A-EE42-482E-912B-290DFE473AFB}"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54C5E-8A6F-4CDF-AE29-BC2CD475A84C}" type="slidenum">
              <a:rPr lang="en-US" smtClean="0"/>
              <a:t>‹#›</a:t>
            </a:fld>
            <a:endParaRPr lang="en-US"/>
          </a:p>
        </p:txBody>
      </p:sp>
    </p:spTree>
    <p:extLst>
      <p:ext uri="{BB962C8B-B14F-4D97-AF65-F5344CB8AC3E}">
        <p14:creationId xmlns:p14="http://schemas.microsoft.com/office/powerpoint/2010/main" val="84211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FB48-6FD2-4AC2-B861-7BF241344C3B}"/>
              </a:ext>
            </a:extLst>
          </p:cNvPr>
          <p:cNvSpPr>
            <a:spLocks noGrp="1"/>
          </p:cNvSpPr>
          <p:nvPr>
            <p:ph type="title"/>
          </p:nvPr>
        </p:nvSpPr>
        <p:spPr>
          <a:xfrm>
            <a:off x="1259682" y="681568"/>
            <a:ext cx="15773400" cy="2474384"/>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5EF221-D7CD-4F3E-9F78-0B7CB42CB45B}"/>
              </a:ext>
            </a:extLst>
          </p:cNvPr>
          <p:cNvSpPr>
            <a:spLocks noGrp="1"/>
          </p:cNvSpPr>
          <p:nvPr>
            <p:ph type="body" idx="1"/>
          </p:nvPr>
        </p:nvSpPr>
        <p:spPr>
          <a:xfrm>
            <a:off x="1259683" y="3138171"/>
            <a:ext cx="7736681" cy="153796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a:extLst>
              <a:ext uri="{FF2B5EF4-FFF2-40B4-BE49-F238E27FC236}">
                <a16:creationId xmlns:a16="http://schemas.microsoft.com/office/drawing/2014/main" id="{B984C66C-53B1-46F5-B48F-56EA8EAB705B}"/>
              </a:ext>
            </a:extLst>
          </p:cNvPr>
          <p:cNvSpPr>
            <a:spLocks noGrp="1"/>
          </p:cNvSpPr>
          <p:nvPr>
            <p:ph sz="half" idx="2"/>
          </p:nvPr>
        </p:nvSpPr>
        <p:spPr>
          <a:xfrm>
            <a:off x="1259683" y="4676140"/>
            <a:ext cx="7736681" cy="687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8495A8-5F65-4DF8-8C01-15F5E4F4A0F6}"/>
              </a:ext>
            </a:extLst>
          </p:cNvPr>
          <p:cNvSpPr>
            <a:spLocks noGrp="1"/>
          </p:cNvSpPr>
          <p:nvPr>
            <p:ph type="body" sz="quarter" idx="3"/>
          </p:nvPr>
        </p:nvSpPr>
        <p:spPr>
          <a:xfrm>
            <a:off x="9258300" y="3138171"/>
            <a:ext cx="7774782" cy="1537969"/>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a:extLst>
              <a:ext uri="{FF2B5EF4-FFF2-40B4-BE49-F238E27FC236}">
                <a16:creationId xmlns:a16="http://schemas.microsoft.com/office/drawing/2014/main" id="{A0DCAB72-2EC2-40C4-B37A-8FCE52419564}"/>
              </a:ext>
            </a:extLst>
          </p:cNvPr>
          <p:cNvSpPr>
            <a:spLocks noGrp="1"/>
          </p:cNvSpPr>
          <p:nvPr>
            <p:ph sz="quarter" idx="4"/>
          </p:nvPr>
        </p:nvSpPr>
        <p:spPr>
          <a:xfrm>
            <a:off x="9258300" y="4676140"/>
            <a:ext cx="7774782" cy="687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1005EA-2D20-4CA0-A85D-851AC28BA66E}"/>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8" name="Footer Placeholder 7">
            <a:extLst>
              <a:ext uri="{FF2B5EF4-FFF2-40B4-BE49-F238E27FC236}">
                <a16:creationId xmlns:a16="http://schemas.microsoft.com/office/drawing/2014/main" id="{408E7744-1B09-4F74-8D4F-9C21052FC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D4C87D-4E51-4B27-ABF1-761DA7117544}"/>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188611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9B33-ED68-42C0-AE2E-8F4DA1AD1F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041FA0-78D3-4CB0-859F-A8704192797E}"/>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4" name="Footer Placeholder 3">
            <a:extLst>
              <a:ext uri="{FF2B5EF4-FFF2-40B4-BE49-F238E27FC236}">
                <a16:creationId xmlns:a16="http://schemas.microsoft.com/office/drawing/2014/main" id="{802CA091-C524-4881-B20C-A2A5A9D026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30A035-491E-47A0-8CC0-21919B656E42}"/>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401509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FA9EA4-B3F2-482A-A0C9-CC1C0C053879}"/>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3" name="Footer Placeholder 2">
            <a:extLst>
              <a:ext uri="{FF2B5EF4-FFF2-40B4-BE49-F238E27FC236}">
                <a16:creationId xmlns:a16="http://schemas.microsoft.com/office/drawing/2014/main" id="{DCDCF6EF-E669-4D6B-88B7-BBA6654C5C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71B5E2-2F5C-47FA-A15D-076F74164704}"/>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365093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C7C6A-A198-42DF-B10B-320D3FDC61ED}"/>
              </a:ext>
            </a:extLst>
          </p:cNvPr>
          <p:cNvSpPr>
            <a:spLocks noGrp="1"/>
          </p:cNvSpPr>
          <p:nvPr>
            <p:ph type="title"/>
          </p:nvPr>
        </p:nvSpPr>
        <p:spPr>
          <a:xfrm>
            <a:off x="1259683" y="853440"/>
            <a:ext cx="5898356" cy="2987040"/>
          </a:xfrm>
        </p:spPr>
        <p:txBody>
          <a:bodyPr anchor="b"/>
          <a:lstStyle>
            <a:lvl1pPr>
              <a:defRPr sz="4800"/>
            </a:lvl1pPr>
          </a:lstStyle>
          <a:p>
            <a:r>
              <a:rPr lang="en-US"/>
              <a:t>Click to edit Master title style</a:t>
            </a:r>
          </a:p>
        </p:txBody>
      </p:sp>
      <p:sp>
        <p:nvSpPr>
          <p:cNvPr id="3" name="Content Placeholder 2">
            <a:extLst>
              <a:ext uri="{FF2B5EF4-FFF2-40B4-BE49-F238E27FC236}">
                <a16:creationId xmlns:a16="http://schemas.microsoft.com/office/drawing/2014/main" id="{BE70A4C4-5CB6-4CC4-9028-4C45E17FCC72}"/>
              </a:ext>
            </a:extLst>
          </p:cNvPr>
          <p:cNvSpPr>
            <a:spLocks noGrp="1"/>
          </p:cNvSpPr>
          <p:nvPr>
            <p:ph idx="1"/>
          </p:nvPr>
        </p:nvSpPr>
        <p:spPr>
          <a:xfrm>
            <a:off x="7774782" y="1843194"/>
            <a:ext cx="9258300" cy="9097433"/>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161C5E-5D0F-40E6-B0D7-012389A84C60}"/>
              </a:ext>
            </a:extLst>
          </p:cNvPr>
          <p:cNvSpPr>
            <a:spLocks noGrp="1"/>
          </p:cNvSpPr>
          <p:nvPr>
            <p:ph type="body" sz="half" idx="2"/>
          </p:nvPr>
        </p:nvSpPr>
        <p:spPr>
          <a:xfrm>
            <a:off x="1259683" y="3840480"/>
            <a:ext cx="5898356" cy="7114964"/>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a:extLst>
              <a:ext uri="{FF2B5EF4-FFF2-40B4-BE49-F238E27FC236}">
                <a16:creationId xmlns:a16="http://schemas.microsoft.com/office/drawing/2014/main" id="{B4267075-AA8B-4D6D-8DBC-1C8B7C81EC5E}"/>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6" name="Footer Placeholder 5">
            <a:extLst>
              <a:ext uri="{FF2B5EF4-FFF2-40B4-BE49-F238E27FC236}">
                <a16:creationId xmlns:a16="http://schemas.microsoft.com/office/drawing/2014/main" id="{53A76464-18B2-42B0-9F50-15EA1A71D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A1949-5AB0-4BD3-A27A-9C62849C6873}"/>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214658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54636-D073-499D-9E38-F8EEFFA76039}"/>
              </a:ext>
            </a:extLst>
          </p:cNvPr>
          <p:cNvSpPr>
            <a:spLocks noGrp="1"/>
          </p:cNvSpPr>
          <p:nvPr>
            <p:ph type="title"/>
          </p:nvPr>
        </p:nvSpPr>
        <p:spPr>
          <a:xfrm>
            <a:off x="1259683" y="853440"/>
            <a:ext cx="5898356" cy="2987040"/>
          </a:xfrm>
        </p:spPr>
        <p:txBody>
          <a:bodyPr anchor="b"/>
          <a:lstStyle>
            <a:lvl1pPr>
              <a:defRPr sz="4800"/>
            </a:lvl1pPr>
          </a:lstStyle>
          <a:p>
            <a:r>
              <a:rPr lang="en-US"/>
              <a:t>Click to edit Master title style</a:t>
            </a:r>
          </a:p>
        </p:txBody>
      </p:sp>
      <p:sp>
        <p:nvSpPr>
          <p:cNvPr id="3" name="Picture Placeholder 2">
            <a:extLst>
              <a:ext uri="{FF2B5EF4-FFF2-40B4-BE49-F238E27FC236}">
                <a16:creationId xmlns:a16="http://schemas.microsoft.com/office/drawing/2014/main" id="{E078B621-1357-4D3B-8EB2-6419DCF550DB}"/>
              </a:ext>
            </a:extLst>
          </p:cNvPr>
          <p:cNvSpPr>
            <a:spLocks noGrp="1"/>
          </p:cNvSpPr>
          <p:nvPr>
            <p:ph type="pic" idx="1"/>
          </p:nvPr>
        </p:nvSpPr>
        <p:spPr>
          <a:xfrm>
            <a:off x="7774782" y="1843194"/>
            <a:ext cx="9258300" cy="9097433"/>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US"/>
          </a:p>
        </p:txBody>
      </p:sp>
      <p:sp>
        <p:nvSpPr>
          <p:cNvPr id="4" name="Text Placeholder 3">
            <a:extLst>
              <a:ext uri="{FF2B5EF4-FFF2-40B4-BE49-F238E27FC236}">
                <a16:creationId xmlns:a16="http://schemas.microsoft.com/office/drawing/2014/main" id="{09858CB1-FB7C-44E7-9963-6504636D6304}"/>
              </a:ext>
            </a:extLst>
          </p:cNvPr>
          <p:cNvSpPr>
            <a:spLocks noGrp="1"/>
          </p:cNvSpPr>
          <p:nvPr>
            <p:ph type="body" sz="half" idx="2"/>
          </p:nvPr>
        </p:nvSpPr>
        <p:spPr>
          <a:xfrm>
            <a:off x="1259683" y="3840480"/>
            <a:ext cx="5898356" cy="7114964"/>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Edit Master text styles</a:t>
            </a:r>
          </a:p>
        </p:txBody>
      </p:sp>
      <p:sp>
        <p:nvSpPr>
          <p:cNvPr id="5" name="Date Placeholder 4">
            <a:extLst>
              <a:ext uri="{FF2B5EF4-FFF2-40B4-BE49-F238E27FC236}">
                <a16:creationId xmlns:a16="http://schemas.microsoft.com/office/drawing/2014/main" id="{F4CCC87A-4B11-4B17-99B3-C4D6F201F2C0}"/>
              </a:ext>
            </a:extLst>
          </p:cNvPr>
          <p:cNvSpPr>
            <a:spLocks noGrp="1"/>
          </p:cNvSpPr>
          <p:nvPr>
            <p:ph type="dt" sz="half" idx="10"/>
          </p:nvPr>
        </p:nvSpPr>
        <p:spPr/>
        <p:txBody>
          <a:bodyPr/>
          <a:lstStyle/>
          <a:p>
            <a:fld id="{F802395C-BD85-4DD8-A5BA-A2B6E5CB6294}" type="datetimeFigureOut">
              <a:rPr lang="en-US" smtClean="0"/>
              <a:t>5/13/2024</a:t>
            </a:fld>
            <a:endParaRPr lang="en-US"/>
          </a:p>
        </p:txBody>
      </p:sp>
      <p:sp>
        <p:nvSpPr>
          <p:cNvPr id="6" name="Footer Placeholder 5">
            <a:extLst>
              <a:ext uri="{FF2B5EF4-FFF2-40B4-BE49-F238E27FC236}">
                <a16:creationId xmlns:a16="http://schemas.microsoft.com/office/drawing/2014/main" id="{339C739A-65D0-4BDB-B163-D1927BA25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18B9C7-1A34-4438-8C25-B7EA9CB66E1E}"/>
              </a:ext>
            </a:extLst>
          </p:cNvPr>
          <p:cNvSpPr>
            <a:spLocks noGrp="1"/>
          </p:cNvSpPr>
          <p:nvPr>
            <p:ph type="sldNum" sz="quarter" idx="12"/>
          </p:nvPr>
        </p:nvSpPr>
        <p:spPr/>
        <p:txBody>
          <a:bodyPr/>
          <a:lstStyle/>
          <a:p>
            <a:fld id="{0C4BCD1F-C228-4D70-9421-E9BD64495468}" type="slidenum">
              <a:rPr lang="en-US" smtClean="0"/>
              <a:t>‹#›</a:t>
            </a:fld>
            <a:endParaRPr lang="en-US"/>
          </a:p>
        </p:txBody>
      </p:sp>
    </p:spTree>
    <p:extLst>
      <p:ext uri="{BB962C8B-B14F-4D97-AF65-F5344CB8AC3E}">
        <p14:creationId xmlns:p14="http://schemas.microsoft.com/office/powerpoint/2010/main" val="302330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3.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FE116A-8CDA-491C-8C82-6744085BF70E}"/>
              </a:ext>
            </a:extLst>
          </p:cNvPr>
          <p:cNvSpPr>
            <a:spLocks noGrp="1"/>
          </p:cNvSpPr>
          <p:nvPr>
            <p:ph type="title"/>
          </p:nvPr>
        </p:nvSpPr>
        <p:spPr>
          <a:xfrm>
            <a:off x="1257300" y="681568"/>
            <a:ext cx="15773400" cy="24743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6A9EBC-351A-4CBD-A995-8D232F13DBD7}"/>
              </a:ext>
            </a:extLst>
          </p:cNvPr>
          <p:cNvSpPr>
            <a:spLocks noGrp="1"/>
          </p:cNvSpPr>
          <p:nvPr>
            <p:ph type="body" idx="1"/>
          </p:nvPr>
        </p:nvSpPr>
        <p:spPr>
          <a:xfrm>
            <a:off x="1257300" y="3407833"/>
            <a:ext cx="15773400" cy="81224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FAB09-C9C3-4629-B171-E16389C726DF}"/>
              </a:ext>
            </a:extLst>
          </p:cNvPr>
          <p:cNvSpPr>
            <a:spLocks noGrp="1"/>
          </p:cNvSpPr>
          <p:nvPr>
            <p:ph type="dt" sz="half" idx="2"/>
          </p:nvPr>
        </p:nvSpPr>
        <p:spPr>
          <a:xfrm>
            <a:off x="1257300" y="11865187"/>
            <a:ext cx="4114800" cy="681567"/>
          </a:xfrm>
          <a:prstGeom prst="rect">
            <a:avLst/>
          </a:prstGeom>
        </p:spPr>
        <p:txBody>
          <a:bodyPr vert="horz" lIns="91440" tIns="45720" rIns="91440" bIns="45720" rtlCol="0" anchor="ctr"/>
          <a:lstStyle>
            <a:lvl1pPr algn="l">
              <a:defRPr sz="1800">
                <a:solidFill>
                  <a:schemeClr val="tx1">
                    <a:tint val="75000"/>
                  </a:schemeClr>
                </a:solidFill>
              </a:defRPr>
            </a:lvl1pPr>
          </a:lstStyle>
          <a:p>
            <a:fld id="{F802395C-BD85-4DD8-A5BA-A2B6E5CB6294}" type="datetimeFigureOut">
              <a:rPr lang="en-US" smtClean="0"/>
              <a:t>5/13/2024</a:t>
            </a:fld>
            <a:endParaRPr lang="en-US"/>
          </a:p>
        </p:txBody>
      </p:sp>
      <p:sp>
        <p:nvSpPr>
          <p:cNvPr id="5" name="Footer Placeholder 4">
            <a:extLst>
              <a:ext uri="{FF2B5EF4-FFF2-40B4-BE49-F238E27FC236}">
                <a16:creationId xmlns:a16="http://schemas.microsoft.com/office/drawing/2014/main" id="{6C87104A-BDEA-4E0D-A262-0E03735A758E}"/>
              </a:ext>
            </a:extLst>
          </p:cNvPr>
          <p:cNvSpPr>
            <a:spLocks noGrp="1"/>
          </p:cNvSpPr>
          <p:nvPr>
            <p:ph type="ftr" sz="quarter" idx="3"/>
          </p:nvPr>
        </p:nvSpPr>
        <p:spPr>
          <a:xfrm>
            <a:off x="6057900" y="11865187"/>
            <a:ext cx="6172200" cy="6815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90C0B1-AEA6-4988-9099-1BD99E6282C4}"/>
              </a:ext>
            </a:extLst>
          </p:cNvPr>
          <p:cNvSpPr>
            <a:spLocks noGrp="1"/>
          </p:cNvSpPr>
          <p:nvPr>
            <p:ph type="sldNum" sz="quarter" idx="4"/>
          </p:nvPr>
        </p:nvSpPr>
        <p:spPr>
          <a:xfrm>
            <a:off x="12915900" y="11865187"/>
            <a:ext cx="4114800" cy="681567"/>
          </a:xfrm>
          <a:prstGeom prst="rect">
            <a:avLst/>
          </a:prstGeom>
        </p:spPr>
        <p:txBody>
          <a:bodyPr vert="horz" lIns="91440" tIns="45720" rIns="91440" bIns="45720" rtlCol="0" anchor="ctr"/>
          <a:lstStyle>
            <a:lvl1pPr algn="r">
              <a:defRPr sz="1800">
                <a:solidFill>
                  <a:schemeClr val="tx1">
                    <a:tint val="75000"/>
                  </a:schemeClr>
                </a:solidFill>
              </a:defRPr>
            </a:lvl1pPr>
          </a:lstStyle>
          <a:p>
            <a:fld id="{0C4BCD1F-C228-4D70-9421-E9BD64495468}" type="slidenum">
              <a:rPr lang="en-US" smtClean="0"/>
              <a:t>‹#›</a:t>
            </a:fld>
            <a:endParaRPr lang="en-US"/>
          </a:p>
        </p:txBody>
      </p:sp>
    </p:spTree>
    <p:extLst>
      <p:ext uri="{BB962C8B-B14F-4D97-AF65-F5344CB8AC3E}">
        <p14:creationId xmlns:p14="http://schemas.microsoft.com/office/powerpoint/2010/main" val="18242939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17" r:id="rId13"/>
    <p:sldLayoutId id="2147483718" r:id="rId14"/>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7888DAD7-AEE1-4C44-B1B1-75DA322340B7}"/>
              </a:ext>
            </a:extLst>
          </p:cNvPr>
          <p:cNvSpPr txBox="1">
            <a:spLocks noChangeArrowheads="1"/>
          </p:cNvSpPr>
          <p:nvPr userDrawn="1"/>
        </p:nvSpPr>
        <p:spPr bwMode="auto">
          <a:xfrm>
            <a:off x="5109455" y="23707"/>
            <a:ext cx="8069094" cy="500804"/>
          </a:xfrm>
          <a:prstGeom prst="rect">
            <a:avLst/>
          </a:prstGeom>
          <a:noFill/>
          <a:ln w="12700">
            <a:noFill/>
            <a:miter lim="800000"/>
            <a:headEnd type="none" w="sm" len="sm"/>
            <a:tailEnd type="none" w="sm" len="sm"/>
          </a:ln>
        </p:spPr>
        <p:txBody>
          <a:bodyPr lIns="85344" rIns="85344" anchor="b"/>
          <a:lstStyle/>
          <a:p>
            <a:pPr algn="ctr" eaLnBrk="0" hangingPunct="0">
              <a:lnSpc>
                <a:spcPct val="95000"/>
              </a:lnSpc>
            </a:pPr>
            <a:r>
              <a:rPr lang="en-US" sz="2240" b="1" dirty="0">
                <a:solidFill>
                  <a:srgbClr val="008000"/>
                </a:solidFill>
              </a:rPr>
              <a:t>UNCLASSIFIED</a:t>
            </a:r>
          </a:p>
        </p:txBody>
      </p:sp>
    </p:spTree>
    <p:extLst>
      <p:ext uri="{BB962C8B-B14F-4D97-AF65-F5344CB8AC3E}">
        <p14:creationId xmlns:p14="http://schemas.microsoft.com/office/powerpoint/2010/main" val="31236645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1" r:id="rId10"/>
  </p:sldLayoutIdLst>
  <p:hf sldNum="0" hdr="0" ftr="0" dt="0"/>
  <p:txStyles>
    <p:titleStyle>
      <a:lvl1pPr algn="l" defTabSz="1706910" rtl="0" eaLnBrk="1" latinLnBrk="0" hangingPunct="1">
        <a:lnSpc>
          <a:spcPct val="90000"/>
        </a:lnSpc>
        <a:spcBef>
          <a:spcPct val="0"/>
        </a:spcBef>
        <a:buNone/>
        <a:defRPr sz="4480" b="1" i="1" kern="1200">
          <a:solidFill>
            <a:schemeClr val="tx1"/>
          </a:solidFill>
          <a:latin typeface="Arial" panose="020B0604020202020204" pitchFamily="34" charset="0"/>
          <a:ea typeface="+mj-ea"/>
          <a:cs typeface="Arial" panose="020B0604020202020204" pitchFamily="34" charset="0"/>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70"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6"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6" algn="l" defTabSz="1706910" rtl="0" eaLnBrk="1" latinLnBrk="0" hangingPunct="1">
        <a:defRPr sz="3360" kern="1200">
          <a:solidFill>
            <a:schemeClr val="tx1"/>
          </a:solidFill>
          <a:latin typeface="+mn-lt"/>
          <a:ea typeface="+mn-ea"/>
          <a:cs typeface="+mn-cs"/>
        </a:defRPr>
      </a:lvl6pPr>
      <a:lvl7pPr marL="5120731" algn="l" defTabSz="1706910" rtl="0" eaLnBrk="1" latinLnBrk="0" hangingPunct="1">
        <a:defRPr sz="3360" kern="1200">
          <a:solidFill>
            <a:schemeClr val="tx1"/>
          </a:solidFill>
          <a:latin typeface="+mn-lt"/>
          <a:ea typeface="+mn-ea"/>
          <a:cs typeface="+mn-cs"/>
        </a:defRPr>
      </a:lvl7pPr>
      <a:lvl8pPr marL="5974187" algn="l" defTabSz="1706910" rtl="0" eaLnBrk="1" latinLnBrk="0" hangingPunct="1">
        <a:defRPr sz="3360" kern="1200">
          <a:solidFill>
            <a:schemeClr val="tx1"/>
          </a:solidFill>
          <a:latin typeface="+mn-lt"/>
          <a:ea typeface="+mn-ea"/>
          <a:cs typeface="+mn-cs"/>
        </a:defRPr>
      </a:lvl8pPr>
      <a:lvl9pPr marL="6827642" algn="l" defTabSz="1706910" rtl="0" eaLnBrk="1" latinLnBrk="0" hangingPunct="1">
        <a:defRPr sz="33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5077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Lst>
  <p:hf sldNum="0" hdr="0" ftr="0" dt="0"/>
  <p:txStyles>
    <p:titleStyle>
      <a:lvl1pPr algn="l" defTabSz="1706910" rtl="0" eaLnBrk="1" latinLnBrk="0" hangingPunct="1">
        <a:lnSpc>
          <a:spcPct val="90000"/>
        </a:lnSpc>
        <a:spcBef>
          <a:spcPct val="0"/>
        </a:spcBef>
        <a:buNone/>
        <a:defRPr sz="4480" b="1" i="1" kern="1200">
          <a:solidFill>
            <a:schemeClr val="tx1"/>
          </a:solidFill>
          <a:latin typeface="Arial" panose="020B0604020202020204" pitchFamily="34" charset="0"/>
          <a:ea typeface="+mj-ea"/>
          <a:cs typeface="Arial" panose="020B0604020202020204" pitchFamily="34" charset="0"/>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8"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8"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6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5"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5" algn="l" defTabSz="1706910" rtl="0" eaLnBrk="1" latinLnBrk="0" hangingPunct="1">
        <a:defRPr sz="3360" kern="1200">
          <a:solidFill>
            <a:schemeClr val="tx1"/>
          </a:solidFill>
          <a:latin typeface="+mn-lt"/>
          <a:ea typeface="+mn-ea"/>
          <a:cs typeface="+mn-cs"/>
        </a:defRPr>
      </a:lvl6pPr>
      <a:lvl7pPr marL="5120730" algn="l" defTabSz="1706910" rtl="0" eaLnBrk="1" latinLnBrk="0" hangingPunct="1">
        <a:defRPr sz="3360" kern="1200">
          <a:solidFill>
            <a:schemeClr val="tx1"/>
          </a:solidFill>
          <a:latin typeface="+mn-lt"/>
          <a:ea typeface="+mn-ea"/>
          <a:cs typeface="+mn-cs"/>
        </a:defRPr>
      </a:lvl7pPr>
      <a:lvl8pPr marL="5974186" algn="l" defTabSz="1706910" rtl="0" eaLnBrk="1" latinLnBrk="0" hangingPunct="1">
        <a:defRPr sz="3360" kern="1200">
          <a:solidFill>
            <a:schemeClr val="tx1"/>
          </a:solidFill>
          <a:latin typeface="+mn-lt"/>
          <a:ea typeface="+mn-ea"/>
          <a:cs typeface="+mn-cs"/>
        </a:defRPr>
      </a:lvl8pPr>
      <a:lvl9pPr marL="6827641" algn="l" defTabSz="1706910" rtl="0" eaLnBrk="1" latinLnBrk="0" hangingPunct="1">
        <a:defRPr sz="33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100000">
              <a:schemeClr val="tx1"/>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681568"/>
            <a:ext cx="15773400" cy="24743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57300" y="3407833"/>
            <a:ext cx="15773400" cy="81224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57300" y="11865187"/>
            <a:ext cx="4114800" cy="681567"/>
          </a:xfrm>
          <a:prstGeom prst="rect">
            <a:avLst/>
          </a:prstGeom>
        </p:spPr>
        <p:txBody>
          <a:bodyPr vert="horz" lIns="91440" tIns="45720" rIns="91440" bIns="45720" rtlCol="0" anchor="ctr"/>
          <a:lstStyle>
            <a:lvl1pPr algn="l">
              <a:defRPr sz="1800">
                <a:solidFill>
                  <a:schemeClr val="tx1">
                    <a:tint val="75000"/>
                  </a:schemeClr>
                </a:solidFill>
              </a:defRPr>
            </a:lvl1pPr>
          </a:lstStyle>
          <a:p>
            <a:fld id="{766AD07A-EE42-482E-912B-290DFE473AFB}" type="datetimeFigureOut">
              <a:rPr lang="en-US" smtClean="0"/>
              <a:t>5/13/2024</a:t>
            </a:fld>
            <a:endParaRPr lang="en-US"/>
          </a:p>
        </p:txBody>
      </p:sp>
      <p:sp>
        <p:nvSpPr>
          <p:cNvPr id="5" name="Footer Placeholder 4"/>
          <p:cNvSpPr>
            <a:spLocks noGrp="1"/>
          </p:cNvSpPr>
          <p:nvPr>
            <p:ph type="ftr" sz="quarter" idx="3"/>
          </p:nvPr>
        </p:nvSpPr>
        <p:spPr>
          <a:xfrm>
            <a:off x="6057900" y="11865187"/>
            <a:ext cx="6172200" cy="681567"/>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11865187"/>
            <a:ext cx="4114800" cy="681567"/>
          </a:xfrm>
          <a:prstGeom prst="rect">
            <a:avLst/>
          </a:prstGeom>
        </p:spPr>
        <p:txBody>
          <a:bodyPr vert="horz" lIns="91440" tIns="45720" rIns="91440" bIns="45720" rtlCol="0" anchor="ctr"/>
          <a:lstStyle>
            <a:lvl1pPr algn="r">
              <a:defRPr sz="1800">
                <a:solidFill>
                  <a:schemeClr val="tx1">
                    <a:tint val="75000"/>
                  </a:schemeClr>
                </a:solidFill>
              </a:defRPr>
            </a:lvl1pPr>
          </a:lstStyle>
          <a:p>
            <a:fld id="{9BE54C5E-8A6F-4CDF-AE29-BC2CD475A84C}" type="slidenum">
              <a:rPr lang="en-US" smtClean="0"/>
              <a:t>‹#›</a:t>
            </a:fld>
            <a:endParaRPr lang="en-US"/>
          </a:p>
        </p:txBody>
      </p:sp>
    </p:spTree>
    <p:extLst>
      <p:ext uri="{BB962C8B-B14F-4D97-AF65-F5344CB8AC3E}">
        <p14:creationId xmlns:p14="http://schemas.microsoft.com/office/powerpoint/2010/main" val="196659738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3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115211" y="8215338"/>
            <a:ext cx="16160551" cy="1220600"/>
          </a:xfrm>
        </p:spPr>
        <p:txBody>
          <a:bodyPr>
            <a:normAutofit/>
          </a:bodyPr>
          <a:lstStyle/>
          <a:p>
            <a:r>
              <a:rPr lang="en-US" sz="4800" b="1" dirty="0">
                <a:latin typeface="Arial" panose="020B0604020202020204" pitchFamily="34" charset="0"/>
                <a:cs typeface="Arial" panose="020B0604020202020204" pitchFamily="34" charset="0"/>
              </a:rPr>
              <a:t>INDOPACOM Mission Network</a:t>
            </a:r>
          </a:p>
        </p:txBody>
      </p:sp>
      <p:sp>
        <p:nvSpPr>
          <p:cNvPr id="8" name="Subtitle 7"/>
          <p:cNvSpPr>
            <a:spLocks noGrp="1"/>
          </p:cNvSpPr>
          <p:nvPr>
            <p:ph type="subTitle" idx="1"/>
          </p:nvPr>
        </p:nvSpPr>
        <p:spPr>
          <a:xfrm>
            <a:off x="5984880" y="10156104"/>
            <a:ext cx="6400800" cy="619655"/>
          </a:xfrm>
        </p:spPr>
        <p:txBody>
          <a:bodyPr>
            <a:normAutofit/>
          </a:bodyPr>
          <a:lstStyle/>
          <a:p>
            <a:r>
              <a:rPr lang="en-US" dirty="0"/>
              <a:t>13 May 2024</a:t>
            </a:r>
          </a:p>
        </p:txBody>
      </p:sp>
      <p:sp>
        <p:nvSpPr>
          <p:cNvPr id="9" name="Text Placeholder 8"/>
          <p:cNvSpPr>
            <a:spLocks noGrp="1"/>
          </p:cNvSpPr>
          <p:nvPr>
            <p:ph type="body" sz="quarter" idx="10"/>
          </p:nvPr>
        </p:nvSpPr>
        <p:spPr/>
        <p:txBody>
          <a:bodyPr/>
          <a:lstStyle/>
          <a:p>
            <a:r>
              <a:rPr lang="en-US" dirty="0">
                <a:solidFill>
                  <a:srgbClr val="00B050"/>
                </a:solidFill>
              </a:rPr>
              <a:t>UNCLASSIFIED</a:t>
            </a:r>
          </a:p>
        </p:txBody>
      </p:sp>
      <p:sp>
        <p:nvSpPr>
          <p:cNvPr id="12" name="Text Placeholder 11"/>
          <p:cNvSpPr>
            <a:spLocks noGrp="1"/>
          </p:cNvSpPr>
          <p:nvPr>
            <p:ph type="body" sz="quarter" idx="15"/>
          </p:nvPr>
        </p:nvSpPr>
        <p:spPr>
          <a:xfrm>
            <a:off x="4124963" y="11702298"/>
            <a:ext cx="10208766" cy="732874"/>
          </a:xfrm>
        </p:spPr>
        <p:txBody>
          <a:bodyPr>
            <a:noAutofit/>
          </a:bodyPr>
          <a:lstStyle/>
          <a:p>
            <a:r>
              <a:rPr lang="en-US" dirty="0">
                <a:solidFill>
                  <a:srgbClr val="00B050"/>
                </a:solidFill>
              </a:rPr>
              <a:t>UNCLASSIFIED</a:t>
            </a:r>
          </a:p>
        </p:txBody>
      </p:sp>
    </p:spTree>
    <p:extLst>
      <p:ext uri="{BB962C8B-B14F-4D97-AF65-F5344CB8AC3E}">
        <p14:creationId xmlns:p14="http://schemas.microsoft.com/office/powerpoint/2010/main" val="2614451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IMN Spiral 1 </a:t>
            </a:r>
          </a:p>
        </p:txBody>
      </p:sp>
      <p:sp>
        <p:nvSpPr>
          <p:cNvPr id="4" name="Text Placeholder 3"/>
          <p:cNvSpPr>
            <a:spLocks noGrp="1"/>
          </p:cNvSpPr>
          <p:nvPr>
            <p:ph type="body" sz="quarter" idx="10"/>
          </p:nvPr>
        </p:nvSpPr>
        <p:spPr/>
        <p:txBody>
          <a:bodyPr/>
          <a:lstStyle/>
          <a:p>
            <a:r>
              <a:rPr lang="en-US" dirty="0">
                <a:solidFill>
                  <a:srgbClr val="00B050"/>
                </a:solidFill>
              </a:rPr>
              <a:t>UNCLASSIFIED</a:t>
            </a:r>
          </a:p>
          <a:p>
            <a:endParaRPr lang="en-US" dirty="0"/>
          </a:p>
        </p:txBody>
      </p:sp>
      <p:sp>
        <p:nvSpPr>
          <p:cNvPr id="5" name="Text Placeholder 4"/>
          <p:cNvSpPr>
            <a:spLocks noGrp="1"/>
          </p:cNvSpPr>
          <p:nvPr>
            <p:ph type="body" sz="quarter" idx="12"/>
          </p:nvPr>
        </p:nvSpPr>
        <p:spPr/>
        <p:txBody>
          <a:bodyPr/>
          <a:lstStyle/>
          <a:p>
            <a:r>
              <a:rPr lang="en-US" dirty="0">
                <a:solidFill>
                  <a:srgbClr val="00B050"/>
                </a:solidFill>
              </a:rPr>
              <a:t>UNCLASSIFIED</a:t>
            </a:r>
          </a:p>
          <a:p>
            <a:endParaRPr lang="en-US" dirty="0"/>
          </a:p>
        </p:txBody>
      </p:sp>
      <p:pic>
        <p:nvPicPr>
          <p:cNvPr id="7" name="Picture 6">
            <a:extLst>
              <a:ext uri="{FF2B5EF4-FFF2-40B4-BE49-F238E27FC236}">
                <a16:creationId xmlns:a16="http://schemas.microsoft.com/office/drawing/2014/main" id="{E00DE269-AFD5-897F-3869-C9C6C2E38ABD}"/>
              </a:ext>
            </a:extLst>
          </p:cNvPr>
          <p:cNvPicPr>
            <a:picLocks noChangeAspect="1"/>
          </p:cNvPicPr>
          <p:nvPr/>
        </p:nvPicPr>
        <p:blipFill rotWithShape="1">
          <a:blip r:embed="rId2"/>
          <a:srcRect l="26718" b="25059"/>
          <a:stretch/>
        </p:blipFill>
        <p:spPr>
          <a:xfrm>
            <a:off x="2116667" y="2760135"/>
            <a:ext cx="13986933" cy="9250143"/>
          </a:xfrm>
          <a:prstGeom prst="rect">
            <a:avLst/>
          </a:prstGeom>
        </p:spPr>
      </p:pic>
    </p:spTree>
    <p:extLst>
      <p:ext uri="{BB962C8B-B14F-4D97-AF65-F5344CB8AC3E}">
        <p14:creationId xmlns:p14="http://schemas.microsoft.com/office/powerpoint/2010/main" val="12425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8"/>
          <p:cNvSpPr txBox="1">
            <a:spLocks/>
          </p:cNvSpPr>
          <p:nvPr/>
        </p:nvSpPr>
        <p:spPr>
          <a:xfrm>
            <a:off x="2868944" y="561974"/>
            <a:ext cx="10165975" cy="1177925"/>
          </a:xfrm>
          <a:prstGeom prst="rect">
            <a:avLst/>
          </a:prstGeom>
        </p:spPr>
        <p:txBody>
          <a:bodyPr vert="horz" lIns="128016" tIns="64008" rIns="128016" bIns="64008"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00" b="1" i="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706910">
              <a:spcBef>
                <a:spcPts val="1867"/>
              </a:spcBef>
              <a:defRPr/>
            </a:pPr>
            <a:r>
              <a:rPr lang="en-US" sz="3733" dirty="0">
                <a:solidFill>
                  <a:prstClr val="black"/>
                </a:solidFill>
              </a:rPr>
              <a:t>INDOPACOM Mission Network (IMN)</a:t>
            </a:r>
          </a:p>
        </p:txBody>
      </p:sp>
      <p:sp>
        <p:nvSpPr>
          <p:cNvPr id="3" name="Text Placeholder 2"/>
          <p:cNvSpPr>
            <a:spLocks noGrp="1"/>
          </p:cNvSpPr>
          <p:nvPr>
            <p:ph type="body" sz="quarter" idx="12"/>
          </p:nvPr>
        </p:nvSpPr>
        <p:spPr/>
        <p:txBody>
          <a:bodyPr/>
          <a:lstStyle/>
          <a:p>
            <a:r>
              <a:rPr lang="en-US" dirty="0">
                <a:solidFill>
                  <a:srgbClr val="00B050"/>
                </a:solidFill>
              </a:rPr>
              <a:t>UNCLASSIFIED</a:t>
            </a:r>
          </a:p>
          <a:p>
            <a:endParaRPr lang="en-US" dirty="0"/>
          </a:p>
        </p:txBody>
      </p:sp>
      <p:sp>
        <p:nvSpPr>
          <p:cNvPr id="4" name="TextBox 3"/>
          <p:cNvSpPr txBox="1"/>
          <p:nvPr/>
        </p:nvSpPr>
        <p:spPr>
          <a:xfrm>
            <a:off x="1331064" y="2633985"/>
            <a:ext cx="15625872" cy="8366521"/>
          </a:xfrm>
          <a:prstGeom prst="rect">
            <a:avLst/>
          </a:prstGeom>
          <a:noFill/>
        </p:spPr>
        <p:txBody>
          <a:bodyPr wrap="square" rtlCol="0">
            <a:spAutoFit/>
          </a:bodyPr>
          <a:lstStyle/>
          <a:p>
            <a:pPr defTabSz="1706910"/>
            <a:r>
              <a:rPr lang="en-US" sz="2987" b="1" u="sng" dirty="0">
                <a:solidFill>
                  <a:prstClr val="black"/>
                </a:solidFill>
                <a:latin typeface="Calibri" panose="020F0502020204030204"/>
              </a:rPr>
              <a:t>Vision:</a:t>
            </a:r>
            <a:r>
              <a:rPr lang="en-US" sz="2987" dirty="0">
                <a:solidFill>
                  <a:prstClr val="black"/>
                </a:solidFill>
                <a:latin typeface="Calibri" panose="020F0502020204030204"/>
              </a:rPr>
              <a:t> USINDOPACOM is fielding a Data-Centric Coalition network to enable agile and secure partnering during all phases of conflict.  This Information Domain is designed with native zero trust architecture (NZTA) principals, capable of hosting current Command &amp; Control (C2) &amp; mission applications, while federating directly with mission partners and enterprise level mission partner environment.</a:t>
            </a:r>
          </a:p>
          <a:p>
            <a:pPr defTabSz="1706910"/>
            <a:endParaRPr lang="en-US" sz="2987" dirty="0">
              <a:solidFill>
                <a:prstClr val="black"/>
              </a:solidFill>
              <a:latin typeface="Calibri" panose="020F0502020204030204"/>
            </a:endParaRPr>
          </a:p>
          <a:p>
            <a:pPr defTabSz="1706910"/>
            <a:r>
              <a:rPr lang="en-US" sz="2987" b="1" u="sng" dirty="0">
                <a:solidFill>
                  <a:prstClr val="black"/>
                </a:solidFill>
                <a:latin typeface="Calibri" panose="020F0502020204030204"/>
              </a:rPr>
              <a:t>FY24 Objectives:</a:t>
            </a:r>
          </a:p>
          <a:p>
            <a:pPr marL="400058" indent="-400058" defTabSz="1706910">
              <a:buFont typeface="Arial" panose="020B0604020202020204" pitchFamily="34" charset="0"/>
              <a:buChar char="•"/>
            </a:pPr>
            <a:r>
              <a:rPr lang="en-US" sz="2987" dirty="0">
                <a:solidFill>
                  <a:prstClr val="black"/>
                </a:solidFill>
              </a:rPr>
              <a:t>Conduct NSA Blue and Red Team assessment OCT 23 </a:t>
            </a:r>
            <a:r>
              <a:rPr lang="en-US" sz="2987" b="1" dirty="0">
                <a:solidFill>
                  <a:srgbClr val="00B050"/>
                </a:solidFill>
              </a:rPr>
              <a:t>(Completed)</a:t>
            </a:r>
          </a:p>
          <a:p>
            <a:pPr marL="400058" indent="-400058" defTabSz="1706910">
              <a:buFont typeface="Arial" panose="020B0604020202020204" pitchFamily="34" charset="0"/>
              <a:buChar char="•"/>
            </a:pPr>
            <a:r>
              <a:rPr lang="en-US" sz="2987" dirty="0">
                <a:solidFill>
                  <a:prstClr val="black"/>
                </a:solidFill>
                <a:latin typeface="Calibri" panose="020F0502020204030204"/>
              </a:rPr>
              <a:t>INDOPACOM Mission Network IOC OCT 23 </a:t>
            </a:r>
            <a:r>
              <a:rPr lang="en-US" sz="2987" b="1" dirty="0">
                <a:solidFill>
                  <a:srgbClr val="00B050"/>
                </a:solidFill>
                <a:latin typeface="Calibri" panose="020F0502020204030204"/>
              </a:rPr>
              <a:t>(Completed)</a:t>
            </a:r>
          </a:p>
          <a:p>
            <a:pPr marL="400058" indent="-400058" defTabSz="1706910">
              <a:buFont typeface="Arial" panose="020B0604020202020204" pitchFamily="34" charset="0"/>
              <a:buChar char="•"/>
            </a:pPr>
            <a:r>
              <a:rPr lang="en-US" sz="2987" dirty="0">
                <a:solidFill>
                  <a:prstClr val="black"/>
                </a:solidFill>
              </a:rPr>
              <a:t>Enable multilateral coalition operations in support of KEEN EDGE 24 </a:t>
            </a:r>
            <a:r>
              <a:rPr lang="en-US" sz="2987" b="1" dirty="0">
                <a:solidFill>
                  <a:srgbClr val="00B050"/>
                </a:solidFill>
              </a:rPr>
              <a:t>(Completed)</a:t>
            </a:r>
          </a:p>
          <a:p>
            <a:pPr marL="400058" indent="-400058" defTabSz="1706910">
              <a:buFont typeface="Arial" panose="020B0604020202020204" pitchFamily="34" charset="0"/>
              <a:buChar char="•"/>
            </a:pPr>
            <a:r>
              <a:rPr lang="en-US" sz="2987" dirty="0">
                <a:solidFill>
                  <a:prstClr val="black"/>
                </a:solidFill>
              </a:rPr>
              <a:t>ISRMC/DSAWG approval in FEB 24 </a:t>
            </a:r>
            <a:r>
              <a:rPr lang="en-US" sz="2987" b="1" dirty="0">
                <a:solidFill>
                  <a:srgbClr val="00B050"/>
                </a:solidFill>
              </a:rPr>
              <a:t>(Completed)</a:t>
            </a:r>
            <a:endParaRPr lang="en-US" sz="2987" dirty="0">
              <a:solidFill>
                <a:prstClr val="black"/>
              </a:solidFill>
            </a:endParaRPr>
          </a:p>
          <a:p>
            <a:pPr marL="400058" indent="-400058" defTabSz="1706910">
              <a:buFont typeface="Arial" panose="020B0604020202020204" pitchFamily="34" charset="0"/>
              <a:buChar char="•"/>
            </a:pPr>
            <a:r>
              <a:rPr lang="en-US" sz="2987" dirty="0">
                <a:solidFill>
                  <a:prstClr val="black"/>
                </a:solidFill>
              </a:rPr>
              <a:t>Postured to integrate with the Joint Fires Network for Ex Valiant Shield 24</a:t>
            </a:r>
          </a:p>
          <a:p>
            <a:pPr marL="400058" indent="-400058" defTabSz="1706910">
              <a:buFont typeface="Arial" panose="020B0604020202020204" pitchFamily="34" charset="0"/>
              <a:buChar char="•"/>
            </a:pPr>
            <a:r>
              <a:rPr lang="en-US" sz="2987" dirty="0">
                <a:solidFill>
                  <a:prstClr val="black"/>
                </a:solidFill>
                <a:latin typeface="Calibri" panose="020F0502020204030204"/>
              </a:rPr>
              <a:t>Enable US/JPN/KOR tri-</a:t>
            </a:r>
            <a:r>
              <a:rPr lang="en-US" sz="2987" dirty="0" err="1">
                <a:solidFill>
                  <a:prstClr val="black"/>
                </a:solidFill>
                <a:latin typeface="Calibri" panose="020F0502020204030204"/>
              </a:rPr>
              <a:t>lat</a:t>
            </a:r>
            <a:r>
              <a:rPr lang="en-US" sz="2987" dirty="0">
                <a:solidFill>
                  <a:prstClr val="black"/>
                </a:solidFill>
                <a:latin typeface="Calibri" panose="020F0502020204030204"/>
              </a:rPr>
              <a:t> collaboration by JUN 24</a:t>
            </a:r>
          </a:p>
          <a:p>
            <a:pPr marL="400058" indent="-400058" defTabSz="1706910">
              <a:buFont typeface="Arial" panose="020B0604020202020204" pitchFamily="34" charset="0"/>
              <a:buChar char="•"/>
            </a:pPr>
            <a:endParaRPr lang="en-US" sz="2987" dirty="0">
              <a:solidFill>
                <a:prstClr val="black"/>
              </a:solidFill>
              <a:latin typeface="Calibri" panose="020F0502020204030204"/>
            </a:endParaRPr>
          </a:p>
          <a:p>
            <a:pPr defTabSz="1706910"/>
            <a:r>
              <a:rPr lang="en-US" sz="2987" b="1" u="sng" dirty="0">
                <a:solidFill>
                  <a:prstClr val="black"/>
                </a:solidFill>
                <a:latin typeface="Calibri" panose="020F0502020204030204"/>
              </a:rPr>
              <a:t>FY25 and Beyond:</a:t>
            </a:r>
          </a:p>
          <a:p>
            <a:pPr marL="400058" indent="-400058" defTabSz="1706910">
              <a:buFont typeface="Arial" panose="020B0604020202020204" pitchFamily="34" charset="0"/>
              <a:buChar char="•"/>
            </a:pPr>
            <a:r>
              <a:rPr lang="en-US" sz="2987" dirty="0">
                <a:solidFill>
                  <a:prstClr val="black"/>
                </a:solidFill>
                <a:latin typeface="Calibri" panose="020F0502020204030204"/>
              </a:rPr>
              <a:t>Apply lessons learned to expand ZT physical infrastructure/capacity</a:t>
            </a:r>
          </a:p>
          <a:p>
            <a:pPr marL="400058" indent="-400058" defTabSz="1706910">
              <a:buFont typeface="Arial" panose="020B0604020202020204" pitchFamily="34" charset="0"/>
              <a:buChar char="•"/>
            </a:pPr>
            <a:r>
              <a:rPr lang="en-US" sz="2987" dirty="0">
                <a:solidFill>
                  <a:prstClr val="black"/>
                </a:solidFill>
                <a:latin typeface="Calibri" panose="020F0502020204030204"/>
              </a:rPr>
              <a:t>Decommission/converge extant US owned REL//Japan enclaves</a:t>
            </a:r>
          </a:p>
          <a:p>
            <a:pPr marL="400058" indent="-400058" defTabSz="1706910">
              <a:buFont typeface="Arial" panose="020B0604020202020204" pitchFamily="34" charset="0"/>
              <a:buChar char="•"/>
            </a:pPr>
            <a:r>
              <a:rPr lang="en-US" sz="2987" dirty="0">
                <a:solidFill>
                  <a:prstClr val="black"/>
                </a:solidFill>
                <a:latin typeface="Calibri" panose="020F0502020204030204"/>
              </a:rPr>
              <a:t>Migrate INDOPACOM partners to the ZT environment (data-centric; single environment)</a:t>
            </a:r>
          </a:p>
        </p:txBody>
      </p:sp>
    </p:spTree>
    <p:extLst>
      <p:ext uri="{BB962C8B-B14F-4D97-AF65-F5344CB8AC3E}">
        <p14:creationId xmlns:p14="http://schemas.microsoft.com/office/powerpoint/2010/main" val="126728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4294967295"/>
          </p:nvPr>
        </p:nvSpPr>
        <p:spPr>
          <a:xfrm>
            <a:off x="346282" y="3281713"/>
            <a:ext cx="11375842" cy="6986110"/>
          </a:xfrm>
          <a:prstGeom prst="rect">
            <a:avLst/>
          </a:prstGeom>
        </p:spPr>
        <p:txBody>
          <a:bodyPr>
            <a:noAutofit/>
          </a:bodyPr>
          <a:lstStyle/>
          <a:p>
            <a:pPr marL="0" indent="0">
              <a:spcBef>
                <a:spcPts val="482"/>
              </a:spcBef>
              <a:spcAft>
                <a:spcPts val="964"/>
              </a:spcAft>
              <a:buNone/>
            </a:pPr>
            <a:r>
              <a:rPr lang="en-US" sz="2572" b="1" dirty="0">
                <a:solidFill>
                  <a:prstClr val="black"/>
                </a:solidFill>
                <a:latin typeface="Calibri" panose="020F0502020204030204" pitchFamily="34" charset="0"/>
                <a:cs typeface="Calibri" panose="020F0502020204030204" pitchFamily="34" charset="0"/>
              </a:rPr>
              <a:t>MPE:</a:t>
            </a:r>
            <a:r>
              <a:rPr lang="en-US" sz="2572" dirty="0">
                <a:solidFill>
                  <a:prstClr val="black"/>
                </a:solidFill>
                <a:latin typeface="Calibri" panose="020F0502020204030204" pitchFamily="34" charset="0"/>
                <a:cs typeface="Calibri" panose="020F0502020204030204" pitchFamily="34" charset="0"/>
              </a:rPr>
              <a:t> Collection of networks used to exchange information with Allies &amp; Partners</a:t>
            </a:r>
          </a:p>
          <a:p>
            <a:pPr marL="234732" indent="-206666">
              <a:spcBef>
                <a:spcPts val="482"/>
              </a:spcBef>
              <a:spcAft>
                <a:spcPts val="964"/>
              </a:spcAft>
              <a:buFontTx/>
              <a:buChar char="-"/>
            </a:pPr>
            <a:r>
              <a:rPr lang="en-US" sz="2572" dirty="0">
                <a:solidFill>
                  <a:prstClr val="black"/>
                </a:solidFill>
                <a:latin typeface="Calibri" panose="020F0502020204030204" pitchFamily="34" charset="0"/>
                <a:cs typeface="Calibri" panose="020F0502020204030204" pitchFamily="34" charset="0"/>
              </a:rPr>
              <a:t>Historically built for specific missions with </a:t>
            </a:r>
            <a:r>
              <a:rPr lang="en-US" sz="2572" b="1" dirty="0">
                <a:solidFill>
                  <a:prstClr val="black"/>
                </a:solidFill>
                <a:latin typeface="Calibri" panose="020F0502020204030204" pitchFamily="34" charset="0"/>
                <a:cs typeface="Calibri" panose="020F0502020204030204" pitchFamily="34" charset="0"/>
              </a:rPr>
              <a:t>pre-defined set of mission partners</a:t>
            </a:r>
          </a:p>
          <a:p>
            <a:pPr marL="234732" indent="-206666">
              <a:spcBef>
                <a:spcPts val="482"/>
              </a:spcBef>
              <a:spcAft>
                <a:spcPts val="964"/>
              </a:spcAft>
              <a:buFontTx/>
              <a:buChar char="-"/>
            </a:pPr>
            <a:r>
              <a:rPr lang="en-US" sz="2572" b="1" dirty="0">
                <a:solidFill>
                  <a:prstClr val="black"/>
                </a:solidFill>
                <a:latin typeface="Calibri" panose="020F0502020204030204" pitchFamily="34" charset="0"/>
                <a:cs typeface="Calibri" panose="020F0502020204030204" pitchFamily="34" charset="0"/>
              </a:rPr>
              <a:t>Limited interoperability</a:t>
            </a:r>
            <a:r>
              <a:rPr lang="en-US" sz="2572" dirty="0">
                <a:solidFill>
                  <a:prstClr val="black"/>
                </a:solidFill>
                <a:latin typeface="Calibri" panose="020F0502020204030204" pitchFamily="34" charset="0"/>
                <a:cs typeface="Calibri" panose="020F0502020204030204" pitchFamily="34" charset="0"/>
              </a:rPr>
              <a:t> between networks (e.g., CENTRIXS FVEY &amp; CENTRIXS Japan do not exchange information or data)</a:t>
            </a:r>
          </a:p>
          <a:p>
            <a:pPr marL="234732" indent="-206666">
              <a:spcBef>
                <a:spcPts val="482"/>
              </a:spcBef>
              <a:spcAft>
                <a:spcPts val="964"/>
              </a:spcAft>
              <a:buFontTx/>
              <a:buChar char="-"/>
            </a:pPr>
            <a:r>
              <a:rPr lang="en-US" sz="2572" dirty="0">
                <a:solidFill>
                  <a:prstClr val="black"/>
                </a:solidFill>
                <a:latin typeface="Calibri" panose="020F0502020204030204" pitchFamily="34" charset="0"/>
                <a:cs typeface="Calibri" panose="020F0502020204030204" pitchFamily="34" charset="0"/>
              </a:rPr>
              <a:t>Cross-domain solutions (CDS) </a:t>
            </a:r>
            <a:r>
              <a:rPr lang="en-US" sz="2572" b="1" dirty="0">
                <a:solidFill>
                  <a:prstClr val="black"/>
                </a:solidFill>
                <a:latin typeface="Calibri" panose="020F0502020204030204" pitchFamily="34" charset="0"/>
                <a:cs typeface="Calibri" panose="020F0502020204030204" pitchFamily="34" charset="0"/>
              </a:rPr>
              <a:t>reduce reliability &amp; performance</a:t>
            </a:r>
          </a:p>
          <a:p>
            <a:pPr marL="234732" indent="-206666">
              <a:spcBef>
                <a:spcPts val="482"/>
              </a:spcBef>
              <a:spcAft>
                <a:spcPts val="964"/>
              </a:spcAft>
              <a:buFontTx/>
              <a:buChar char="-"/>
            </a:pPr>
            <a:r>
              <a:rPr lang="en-US" sz="2572" b="1" dirty="0">
                <a:solidFill>
                  <a:prstClr val="black"/>
                </a:solidFill>
                <a:latin typeface="Calibri" panose="020F0502020204030204" pitchFamily="34" charset="0"/>
                <a:cs typeface="Calibri" panose="020F0502020204030204" pitchFamily="34" charset="0"/>
              </a:rPr>
              <a:t>Potentially vulnerable</a:t>
            </a:r>
            <a:r>
              <a:rPr lang="en-US" sz="2572" dirty="0">
                <a:solidFill>
                  <a:prstClr val="black"/>
                </a:solidFill>
                <a:latin typeface="Calibri" panose="020F0502020204030204" pitchFamily="34" charset="0"/>
                <a:cs typeface="Calibri" panose="020F0502020204030204" pitchFamily="34" charset="0"/>
              </a:rPr>
              <a:t>; lacks advanced security protections</a:t>
            </a:r>
          </a:p>
          <a:p>
            <a:pPr marL="28066" indent="0">
              <a:spcBef>
                <a:spcPts val="1929"/>
              </a:spcBef>
              <a:spcAft>
                <a:spcPts val="964"/>
              </a:spcAft>
              <a:buNone/>
            </a:pPr>
            <a:r>
              <a:rPr lang="en-US" sz="2572" b="1" dirty="0">
                <a:solidFill>
                  <a:prstClr val="black"/>
                </a:solidFill>
                <a:latin typeface="Calibri" panose="020F0502020204030204" pitchFamily="34" charset="0"/>
                <a:cs typeface="Calibri" panose="020F0502020204030204" pitchFamily="34" charset="0"/>
              </a:rPr>
              <a:t>IMN:</a:t>
            </a:r>
            <a:r>
              <a:rPr lang="en-US" sz="2572" dirty="0">
                <a:solidFill>
                  <a:prstClr val="black"/>
                </a:solidFill>
                <a:latin typeface="Calibri" panose="020F0502020204030204" pitchFamily="34" charset="0"/>
                <a:cs typeface="Calibri" panose="020F0502020204030204" pitchFamily="34" charset="0"/>
              </a:rPr>
              <a:t> INDOPACOM Mission Network; uses modern security to enable all USINDOPACOM Allies &amp; Partners to coexist in a single information domain</a:t>
            </a:r>
          </a:p>
          <a:p>
            <a:pPr marL="224526" indent="-196460">
              <a:spcBef>
                <a:spcPts val="482"/>
              </a:spcBef>
              <a:spcAft>
                <a:spcPts val="964"/>
              </a:spcAft>
              <a:buFontTx/>
              <a:buChar char="-"/>
            </a:pPr>
            <a:r>
              <a:rPr lang="en-US" sz="2572" b="1" dirty="0">
                <a:solidFill>
                  <a:prstClr val="black"/>
                </a:solidFill>
                <a:latin typeface="Calibri" panose="020F0502020204030204" pitchFamily="34" charset="0"/>
                <a:cs typeface="Calibri" panose="020F0502020204030204" pitchFamily="34" charset="0"/>
              </a:rPr>
              <a:t>Leverages Data-Centric Security (DCS) in a native Zero Trust Architecture (ZTA) </a:t>
            </a:r>
            <a:r>
              <a:rPr lang="en-US" sz="2572" dirty="0">
                <a:solidFill>
                  <a:prstClr val="black"/>
                </a:solidFill>
                <a:latin typeface="Calibri" panose="020F0502020204030204" pitchFamily="34" charset="0"/>
                <a:cs typeface="Calibri" panose="020F0502020204030204" pitchFamily="34" charset="0"/>
              </a:rPr>
              <a:t>for dynamic Command &amp; Control (C2) of Coalition Forces</a:t>
            </a:r>
          </a:p>
          <a:p>
            <a:pPr marL="224526" indent="-196460">
              <a:spcBef>
                <a:spcPts val="482"/>
              </a:spcBef>
              <a:spcAft>
                <a:spcPts val="964"/>
              </a:spcAft>
              <a:buFontTx/>
              <a:buChar char="-"/>
            </a:pPr>
            <a:r>
              <a:rPr lang="en-US" sz="2572" b="1" dirty="0">
                <a:solidFill>
                  <a:prstClr val="black"/>
                </a:solidFill>
                <a:latin typeface="Calibri" panose="020F0502020204030204" pitchFamily="34" charset="0"/>
                <a:cs typeface="Calibri" panose="020F0502020204030204" pitchFamily="34" charset="0"/>
              </a:rPr>
              <a:t>Connect directly </a:t>
            </a:r>
            <a:r>
              <a:rPr lang="en-US" sz="2572" dirty="0">
                <a:solidFill>
                  <a:prstClr val="black"/>
                </a:solidFill>
                <a:latin typeface="Calibri" panose="020F0502020204030204" pitchFamily="34" charset="0"/>
                <a:cs typeface="Calibri" panose="020F0502020204030204" pitchFamily="34" charset="0"/>
              </a:rPr>
              <a:t>to key partner systems and data; reduces the need for CDS</a:t>
            </a:r>
          </a:p>
          <a:p>
            <a:pPr marL="224526" indent="-196460">
              <a:spcBef>
                <a:spcPts val="482"/>
              </a:spcBef>
              <a:spcAft>
                <a:spcPts val="964"/>
              </a:spcAft>
              <a:buFontTx/>
              <a:buChar char="-"/>
            </a:pPr>
            <a:r>
              <a:rPr lang="en-US" sz="2572" b="1" dirty="0">
                <a:solidFill>
                  <a:prstClr val="black"/>
                </a:solidFill>
                <a:latin typeface="Calibri" panose="020F0502020204030204" pitchFamily="34" charset="0"/>
                <a:cs typeface="Calibri" panose="020F0502020204030204" pitchFamily="34" charset="0"/>
              </a:rPr>
              <a:t>Host modern mission applications</a:t>
            </a:r>
            <a:r>
              <a:rPr lang="en-US" sz="2572" dirty="0">
                <a:solidFill>
                  <a:prstClr val="black"/>
                </a:solidFill>
                <a:latin typeface="Calibri" panose="020F0502020204030204" pitchFamily="34" charset="0"/>
                <a:cs typeface="Calibri" panose="020F0502020204030204" pitchFamily="34" charset="0"/>
              </a:rPr>
              <a:t>; provide continued and </a:t>
            </a:r>
            <a:r>
              <a:rPr lang="en-US" sz="2572" b="1" dirty="0">
                <a:solidFill>
                  <a:prstClr val="black"/>
                </a:solidFill>
                <a:latin typeface="Calibri" panose="020F0502020204030204" pitchFamily="34" charset="0"/>
                <a:cs typeface="Calibri" panose="020F0502020204030204" pitchFamily="34" charset="0"/>
              </a:rPr>
              <a:t>secure</a:t>
            </a:r>
            <a:r>
              <a:rPr lang="en-US" sz="2572" dirty="0">
                <a:solidFill>
                  <a:prstClr val="black"/>
                </a:solidFill>
                <a:latin typeface="Calibri" panose="020F0502020204030204" pitchFamily="34" charset="0"/>
                <a:cs typeface="Calibri" panose="020F0502020204030204" pitchFamily="34" charset="0"/>
              </a:rPr>
              <a:t> access to current C2 programs of record </a:t>
            </a:r>
          </a:p>
          <a:p>
            <a:pPr marL="224526" indent="-196460">
              <a:spcBef>
                <a:spcPts val="482"/>
              </a:spcBef>
              <a:spcAft>
                <a:spcPts val="964"/>
              </a:spcAft>
              <a:buFontTx/>
              <a:buChar char="-"/>
            </a:pPr>
            <a:r>
              <a:rPr lang="en-US" sz="2572" dirty="0">
                <a:solidFill>
                  <a:prstClr val="black"/>
                </a:solidFill>
                <a:latin typeface="Calibri" panose="020F0502020204030204" pitchFamily="34" charset="0"/>
                <a:cs typeface="Calibri" panose="020F0502020204030204" pitchFamily="34" charset="0"/>
              </a:rPr>
              <a:t>Will eventually preclude the need for existing separate partner networks</a:t>
            </a:r>
          </a:p>
        </p:txBody>
      </p:sp>
      <p:sp>
        <p:nvSpPr>
          <p:cNvPr id="22" name="TextBox 21">
            <a:extLst>
              <a:ext uri="{FF2B5EF4-FFF2-40B4-BE49-F238E27FC236}">
                <a16:creationId xmlns:a16="http://schemas.microsoft.com/office/drawing/2014/main" id="{AC13FF71-97B7-46EF-84E7-8C08C243103C}"/>
              </a:ext>
            </a:extLst>
          </p:cNvPr>
          <p:cNvSpPr txBox="1"/>
          <p:nvPr/>
        </p:nvSpPr>
        <p:spPr>
          <a:xfrm>
            <a:off x="796315" y="10549607"/>
            <a:ext cx="16703577" cy="562333"/>
          </a:xfrm>
          <a:prstGeom prst="rect">
            <a:avLst/>
          </a:prstGeom>
          <a:solidFill>
            <a:schemeClr val="accent4">
              <a:lumMod val="20000"/>
              <a:lumOff val="80000"/>
            </a:schemeClr>
          </a:solidFill>
        </p:spPr>
        <p:txBody>
          <a:bodyPr wrap="square" rtlCol="0">
            <a:spAutoFit/>
          </a:bodyPr>
          <a:lstStyle/>
          <a:p>
            <a:pPr algn="ctr" defTabSz="367406"/>
            <a:r>
              <a:rPr lang="en-US" sz="3054" b="1" dirty="0">
                <a:solidFill>
                  <a:prstClr val="black"/>
                </a:solidFill>
                <a:latin typeface="Calibri" panose="020F0502020204030204"/>
              </a:rPr>
              <a:t>Enables Communication, Collaboration, Planning &amp; Execution with the Right Partner at the Right Time </a:t>
            </a:r>
          </a:p>
        </p:txBody>
      </p:sp>
      <p:pic>
        <p:nvPicPr>
          <p:cNvPr id="27" name="Picture 26">
            <a:extLst>
              <a:ext uri="{FF2B5EF4-FFF2-40B4-BE49-F238E27FC236}">
                <a16:creationId xmlns:a16="http://schemas.microsoft.com/office/drawing/2014/main" id="{E454CBAB-67BC-4C62-9399-5998D13FE004}"/>
              </a:ext>
            </a:extLst>
          </p:cNvPr>
          <p:cNvPicPr>
            <a:picLocks noChangeAspect="1"/>
          </p:cNvPicPr>
          <p:nvPr/>
        </p:nvPicPr>
        <p:blipFill>
          <a:blip r:embed="rId3"/>
          <a:stretch>
            <a:fillRect/>
          </a:stretch>
        </p:blipFill>
        <p:spPr>
          <a:xfrm>
            <a:off x="11726582" y="3831595"/>
            <a:ext cx="6229965" cy="5742300"/>
          </a:xfrm>
          <a:prstGeom prst="rect">
            <a:avLst/>
          </a:prstGeom>
          <a:ln>
            <a:solidFill>
              <a:schemeClr val="tx1"/>
            </a:solidFill>
          </a:ln>
        </p:spPr>
      </p:pic>
      <p:sp>
        <p:nvSpPr>
          <p:cNvPr id="4" name="TextBox 3"/>
          <p:cNvSpPr txBox="1"/>
          <p:nvPr/>
        </p:nvSpPr>
        <p:spPr>
          <a:xfrm>
            <a:off x="12559362" y="3451514"/>
            <a:ext cx="4607543" cy="339645"/>
          </a:xfrm>
          <a:prstGeom prst="rect">
            <a:avLst/>
          </a:prstGeom>
          <a:noFill/>
        </p:spPr>
        <p:txBody>
          <a:bodyPr wrap="none" rtlCol="0">
            <a:spAutoFit/>
          </a:bodyPr>
          <a:lstStyle/>
          <a:p>
            <a:pPr defTabSz="367406"/>
            <a:r>
              <a:rPr lang="en-US" sz="1607" b="1" dirty="0">
                <a:solidFill>
                  <a:prstClr val="black"/>
                </a:solidFill>
                <a:latin typeface="Arial" panose="020B0604020202020204" pitchFamily="34" charset="0"/>
                <a:cs typeface="Arial" panose="020B0604020202020204" pitchFamily="34" charset="0"/>
              </a:rPr>
              <a:t>GLOBAL MISSION PARTNER ENVIRONMENT</a:t>
            </a:r>
          </a:p>
        </p:txBody>
      </p:sp>
      <p:sp>
        <p:nvSpPr>
          <p:cNvPr id="9" name="Text Placeholder 8"/>
          <p:cNvSpPr txBox="1">
            <a:spLocks/>
          </p:cNvSpPr>
          <p:nvPr/>
        </p:nvSpPr>
        <p:spPr>
          <a:xfrm>
            <a:off x="2868944" y="561974"/>
            <a:ext cx="10165975" cy="1177925"/>
          </a:xfrm>
          <a:prstGeom prst="rect">
            <a:avLst/>
          </a:prstGeom>
        </p:spPr>
        <p:txBody>
          <a:bodyPr vert="horz" lIns="128016" tIns="64008" rIns="128016" bIns="64008"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600" b="1" i="1"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706910">
              <a:spcBef>
                <a:spcPts val="1867"/>
              </a:spcBef>
              <a:defRPr/>
            </a:pPr>
            <a:r>
              <a:rPr lang="en-US" sz="3733" dirty="0">
                <a:solidFill>
                  <a:prstClr val="black"/>
                </a:solidFill>
              </a:rPr>
              <a:t>MPE vs IMN… Why IMN?</a:t>
            </a:r>
          </a:p>
        </p:txBody>
      </p:sp>
      <p:sp>
        <p:nvSpPr>
          <p:cNvPr id="12" name="Text Box 4">
            <a:extLst>
              <a:ext uri="{FF2B5EF4-FFF2-40B4-BE49-F238E27FC236}">
                <a16:creationId xmlns:a16="http://schemas.microsoft.com/office/drawing/2014/main" id="{7888DAD7-AEE1-4C44-B1B1-75DA322340B7}"/>
              </a:ext>
            </a:extLst>
          </p:cNvPr>
          <p:cNvSpPr txBox="1">
            <a:spLocks noChangeArrowheads="1"/>
          </p:cNvSpPr>
          <p:nvPr/>
        </p:nvSpPr>
        <p:spPr bwMode="auto">
          <a:xfrm>
            <a:off x="5109455" y="23707"/>
            <a:ext cx="8069094" cy="500804"/>
          </a:xfrm>
          <a:prstGeom prst="rect">
            <a:avLst/>
          </a:prstGeom>
          <a:noFill/>
          <a:ln w="12700">
            <a:noFill/>
            <a:miter lim="800000"/>
            <a:headEnd type="none" w="sm" len="sm"/>
            <a:tailEnd type="none" w="sm" len="sm"/>
          </a:ln>
        </p:spPr>
        <p:txBody>
          <a:bodyPr lIns="85344" rIns="85344" anchor="b"/>
          <a:lstStyle/>
          <a:p>
            <a:pPr algn="ctr" eaLnBrk="0" hangingPunct="0">
              <a:lnSpc>
                <a:spcPct val="95000"/>
              </a:lnSpc>
            </a:pPr>
            <a:r>
              <a:rPr lang="en-US" sz="2240" b="1" dirty="0">
                <a:solidFill>
                  <a:srgbClr val="008000"/>
                </a:solidFill>
              </a:rPr>
              <a:t>UNCLASSIFIED</a:t>
            </a:r>
          </a:p>
        </p:txBody>
      </p:sp>
      <p:sp>
        <p:nvSpPr>
          <p:cNvPr id="13" name="Rectangle 12"/>
          <p:cNvSpPr>
            <a:spLocks noChangeArrowheads="1"/>
          </p:cNvSpPr>
          <p:nvPr/>
        </p:nvSpPr>
        <p:spPr bwMode="auto">
          <a:xfrm>
            <a:off x="2255364" y="2181881"/>
            <a:ext cx="3065198" cy="286232"/>
          </a:xfrm>
          <a:prstGeom prst="rect">
            <a:avLst/>
          </a:prstGeom>
          <a:noFill/>
          <a:ln>
            <a:noFill/>
          </a:ln>
        </p:spPr>
        <p:txBody>
          <a:bodyPr wrap="none">
            <a:spAutoFit/>
          </a:bodyPr>
          <a:lstStyle>
            <a:lvl1pPr eaLnBrk="0" hangingPunct="0">
              <a:defRPr sz="800">
                <a:solidFill>
                  <a:schemeClr val="tx1"/>
                </a:solidFill>
                <a:latin typeface="Arial" charset="0"/>
                <a:cs typeface="Arial" charset="0"/>
              </a:defRPr>
            </a:lvl1pPr>
            <a:lvl2pPr marL="742950" indent="-285750" eaLnBrk="0" hangingPunct="0">
              <a:defRPr sz="800">
                <a:solidFill>
                  <a:schemeClr val="tx1"/>
                </a:solidFill>
                <a:latin typeface="Arial" charset="0"/>
                <a:cs typeface="Arial" charset="0"/>
              </a:defRPr>
            </a:lvl2pPr>
            <a:lvl3pPr marL="1143000" indent="-228600" eaLnBrk="0" hangingPunct="0">
              <a:defRPr sz="800">
                <a:solidFill>
                  <a:schemeClr val="tx1"/>
                </a:solidFill>
                <a:latin typeface="Arial" charset="0"/>
                <a:cs typeface="Arial" charset="0"/>
              </a:defRPr>
            </a:lvl3pPr>
            <a:lvl4pPr marL="1600200" indent="-228600" eaLnBrk="0" hangingPunct="0">
              <a:defRPr sz="800">
                <a:solidFill>
                  <a:schemeClr val="tx1"/>
                </a:solidFill>
                <a:latin typeface="Arial" charset="0"/>
                <a:cs typeface="Arial" charset="0"/>
              </a:defRPr>
            </a:lvl4pPr>
            <a:lvl5pPr marL="2057400" indent="-228600" eaLnBrk="0" hangingPunct="0">
              <a:defRPr sz="800">
                <a:solidFill>
                  <a:schemeClr val="tx1"/>
                </a:solidFill>
                <a:latin typeface="Arial" charset="0"/>
                <a:cs typeface="Arial" charset="0"/>
              </a:defRPr>
            </a:lvl5pPr>
            <a:lvl6pPr marL="2514600" indent="-228600" eaLnBrk="0" fontAlgn="base" hangingPunct="0">
              <a:spcBef>
                <a:spcPct val="0"/>
              </a:spcBef>
              <a:spcAft>
                <a:spcPct val="0"/>
              </a:spcAft>
              <a:defRPr sz="800">
                <a:solidFill>
                  <a:schemeClr val="tx1"/>
                </a:solidFill>
                <a:latin typeface="Arial" charset="0"/>
                <a:cs typeface="Arial" charset="0"/>
              </a:defRPr>
            </a:lvl6pPr>
            <a:lvl7pPr marL="2971800" indent="-228600" eaLnBrk="0" fontAlgn="base" hangingPunct="0">
              <a:spcBef>
                <a:spcPct val="0"/>
              </a:spcBef>
              <a:spcAft>
                <a:spcPct val="0"/>
              </a:spcAft>
              <a:defRPr sz="800">
                <a:solidFill>
                  <a:schemeClr val="tx1"/>
                </a:solidFill>
                <a:latin typeface="Arial" charset="0"/>
                <a:cs typeface="Arial" charset="0"/>
              </a:defRPr>
            </a:lvl7pPr>
            <a:lvl8pPr marL="3429000" indent="-228600" eaLnBrk="0" fontAlgn="base" hangingPunct="0">
              <a:spcBef>
                <a:spcPct val="0"/>
              </a:spcBef>
              <a:spcAft>
                <a:spcPct val="0"/>
              </a:spcAft>
              <a:defRPr sz="800">
                <a:solidFill>
                  <a:schemeClr val="tx1"/>
                </a:solidFill>
                <a:latin typeface="Arial" charset="0"/>
                <a:cs typeface="Arial" charset="0"/>
              </a:defRPr>
            </a:lvl8pPr>
            <a:lvl9pPr marL="3886200" indent="-228600" eaLnBrk="0" fontAlgn="base" hangingPunct="0">
              <a:spcBef>
                <a:spcPct val="0"/>
              </a:spcBef>
              <a:spcAft>
                <a:spcPct val="0"/>
              </a:spcAft>
              <a:defRPr sz="800">
                <a:solidFill>
                  <a:schemeClr val="tx1"/>
                </a:solidFill>
                <a:latin typeface="Arial" charset="0"/>
                <a:cs typeface="Arial" charset="0"/>
              </a:defRPr>
            </a:lvl9pPr>
          </a:lstStyle>
          <a:p>
            <a:pPr eaLnBrk="1" fontAlgn="auto" hangingPunct="1">
              <a:spcBef>
                <a:spcPts val="0"/>
              </a:spcBef>
              <a:spcAft>
                <a:spcPts val="0"/>
              </a:spcAft>
              <a:defRPr/>
            </a:pPr>
            <a:r>
              <a:rPr lang="en-US" altLang="en-US" sz="1260" b="1" i="0" kern="1200" cap="all" baseline="0" dirty="0">
                <a:solidFill>
                  <a:schemeClr val="tx1"/>
                </a:solidFill>
                <a:latin typeface="Arial Narrow" panose="020B0606020202030204" pitchFamily="34" charset="0"/>
                <a:ea typeface="+mn-ea"/>
                <a:cs typeface="Arial" panose="020B0604020202020204" pitchFamily="34" charset="0"/>
              </a:rPr>
              <a:t>Ensuring a free </a:t>
            </a:r>
            <a:r>
              <a:rPr lang="en-US" altLang="en-US" sz="1260" b="1" i="0" kern="1200" cap="all" baseline="0" dirty="0" err="1">
                <a:solidFill>
                  <a:schemeClr val="tx1"/>
                </a:solidFill>
                <a:latin typeface="Arial Narrow" panose="020B0606020202030204" pitchFamily="34" charset="0"/>
                <a:ea typeface="+mn-ea"/>
                <a:cs typeface="Arial" panose="020B0604020202020204" pitchFamily="34" charset="0"/>
              </a:rPr>
              <a:t>anD</a:t>
            </a:r>
            <a:r>
              <a:rPr lang="en-US" altLang="en-US" sz="1260" b="1" i="0" kern="1200" cap="all" baseline="0" dirty="0">
                <a:solidFill>
                  <a:schemeClr val="tx1"/>
                </a:solidFill>
                <a:latin typeface="Arial Narrow" panose="020B0606020202030204" pitchFamily="34" charset="0"/>
                <a:ea typeface="+mn-ea"/>
                <a:cs typeface="Arial" panose="020B0604020202020204" pitchFamily="34" charset="0"/>
              </a:rPr>
              <a:t> open indo-pacific</a:t>
            </a:r>
          </a:p>
        </p:txBody>
      </p:sp>
    </p:spTree>
    <p:extLst>
      <p:ext uri="{BB962C8B-B14F-4D97-AF65-F5344CB8AC3E}">
        <p14:creationId xmlns:p14="http://schemas.microsoft.com/office/powerpoint/2010/main" val="3695761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7AFC707-51F7-4EA8-8A9A-E73F53E06BEB}"/>
              </a:ext>
            </a:extLst>
          </p:cNvPr>
          <p:cNvSpPr>
            <a:spLocks noGrp="1"/>
          </p:cNvSpPr>
          <p:nvPr>
            <p:ph type="body" sz="quarter" idx="11"/>
          </p:nvPr>
        </p:nvSpPr>
        <p:spPr>
          <a:xfrm>
            <a:off x="2391708" y="750761"/>
            <a:ext cx="13428681" cy="792649"/>
          </a:xfrm>
        </p:spPr>
        <p:txBody>
          <a:bodyPr>
            <a:noAutofit/>
          </a:bodyPr>
          <a:lstStyle/>
          <a:p>
            <a:pPr>
              <a:spcBef>
                <a:spcPts val="482"/>
              </a:spcBef>
              <a:spcAft>
                <a:spcPts val="964"/>
              </a:spcAft>
            </a:pPr>
            <a:r>
              <a:rPr lang="en-US" sz="4822" dirty="0"/>
              <a:t>Zero Trust (ZT) &amp; Data-Centric Security (DCS)</a:t>
            </a:r>
          </a:p>
        </p:txBody>
      </p:sp>
      <p:grpSp>
        <p:nvGrpSpPr>
          <p:cNvPr id="6" name="Group 5">
            <a:extLst>
              <a:ext uri="{FF2B5EF4-FFF2-40B4-BE49-F238E27FC236}">
                <a16:creationId xmlns:a16="http://schemas.microsoft.com/office/drawing/2014/main" id="{B9790850-13CC-4C13-87D8-B2EE9357A7F1}"/>
              </a:ext>
            </a:extLst>
          </p:cNvPr>
          <p:cNvGrpSpPr/>
          <p:nvPr/>
        </p:nvGrpSpPr>
        <p:grpSpPr>
          <a:xfrm>
            <a:off x="349306" y="3491492"/>
            <a:ext cx="7613372" cy="7183062"/>
            <a:chOff x="695944" y="2798989"/>
            <a:chExt cx="9749563" cy="6251705"/>
          </a:xfrm>
        </p:grpSpPr>
        <p:pic>
          <p:nvPicPr>
            <p:cNvPr id="2" name="Picture 1">
              <a:extLst>
                <a:ext uri="{FF2B5EF4-FFF2-40B4-BE49-F238E27FC236}">
                  <a16:creationId xmlns:a16="http://schemas.microsoft.com/office/drawing/2014/main" id="{AB6B0F84-7FCA-4172-A477-1ED2465D28E4}"/>
                </a:ext>
              </a:extLst>
            </p:cNvPr>
            <p:cNvPicPr>
              <a:picLocks noChangeAspect="1"/>
            </p:cNvPicPr>
            <p:nvPr/>
          </p:nvPicPr>
          <p:blipFill>
            <a:blip r:embed="rId2"/>
            <a:stretch>
              <a:fillRect/>
            </a:stretch>
          </p:blipFill>
          <p:spPr>
            <a:xfrm>
              <a:off x="695944" y="2798989"/>
              <a:ext cx="9749562" cy="6251705"/>
            </a:xfrm>
            <a:prstGeom prst="rect">
              <a:avLst/>
            </a:prstGeom>
          </p:spPr>
        </p:pic>
        <p:sp>
          <p:nvSpPr>
            <p:cNvPr id="3" name="Rectangle 2">
              <a:extLst>
                <a:ext uri="{FF2B5EF4-FFF2-40B4-BE49-F238E27FC236}">
                  <a16:creationId xmlns:a16="http://schemas.microsoft.com/office/drawing/2014/main" id="{B9BBFBE2-48AF-44B4-8C36-DADC2D9FA5A0}"/>
                </a:ext>
              </a:extLst>
            </p:cNvPr>
            <p:cNvSpPr/>
            <p:nvPr/>
          </p:nvSpPr>
          <p:spPr>
            <a:xfrm>
              <a:off x="7109927" y="7315200"/>
              <a:ext cx="3335580" cy="17354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67406"/>
              <a:endParaRPr lang="en-US" sz="1446">
                <a:solidFill>
                  <a:prstClr val="white"/>
                </a:solidFill>
                <a:latin typeface="Calibri" panose="020F0502020204030204"/>
              </a:endParaRPr>
            </a:p>
          </p:txBody>
        </p:sp>
      </p:grpSp>
      <p:sp>
        <p:nvSpPr>
          <p:cNvPr id="8" name="TextBox 7">
            <a:extLst>
              <a:ext uri="{FF2B5EF4-FFF2-40B4-BE49-F238E27FC236}">
                <a16:creationId xmlns:a16="http://schemas.microsoft.com/office/drawing/2014/main" id="{5C278760-5EC0-43A0-9925-5A7798C79B54}"/>
              </a:ext>
            </a:extLst>
          </p:cNvPr>
          <p:cNvSpPr txBox="1"/>
          <p:nvPr/>
        </p:nvSpPr>
        <p:spPr>
          <a:xfrm>
            <a:off x="7827714" y="6565750"/>
            <a:ext cx="10185958" cy="3643562"/>
          </a:xfrm>
          <a:prstGeom prst="rect">
            <a:avLst/>
          </a:prstGeom>
          <a:noFill/>
        </p:spPr>
        <p:txBody>
          <a:bodyPr wrap="square" rtlCol="0">
            <a:spAutoFit/>
          </a:bodyPr>
          <a:lstStyle/>
          <a:p>
            <a:pPr defTabSz="367406">
              <a:spcAft>
                <a:spcPts val="964"/>
              </a:spcAft>
            </a:pPr>
            <a:r>
              <a:rPr lang="en-US" sz="2572" b="1" dirty="0">
                <a:solidFill>
                  <a:prstClr val="black"/>
                </a:solidFill>
                <a:latin typeface="Calibri" panose="020F0502020204030204"/>
              </a:rPr>
              <a:t>DCS:</a:t>
            </a:r>
            <a:r>
              <a:rPr lang="en-US" sz="2572" dirty="0">
                <a:solidFill>
                  <a:prstClr val="black"/>
                </a:solidFill>
                <a:latin typeface="Calibri" panose="020F0502020204030204"/>
              </a:rPr>
              <a:t> Prioritizes the protection of data itself, wherever stored, accessed, or used. Involves identifying sensitive data, classifying appropriately, and implementing security controls and policies to protect it.</a:t>
            </a:r>
          </a:p>
          <a:p>
            <a:pPr marL="367406" indent="-367406" defTabSz="367406">
              <a:spcAft>
                <a:spcPts val="964"/>
              </a:spcAft>
              <a:buFontTx/>
              <a:buChar char="-"/>
            </a:pPr>
            <a:r>
              <a:rPr lang="en-US" sz="2572" dirty="0">
                <a:solidFill>
                  <a:prstClr val="black"/>
                </a:solidFill>
                <a:latin typeface="Calibri" panose="020F0502020204030204"/>
              </a:rPr>
              <a:t>Focus on protecting data throughout its lifecycle rather than just securing the perimeter of a network or device</a:t>
            </a:r>
          </a:p>
          <a:p>
            <a:pPr marL="367406" indent="-367406" defTabSz="367406">
              <a:spcAft>
                <a:spcPts val="964"/>
              </a:spcAft>
              <a:buFontTx/>
              <a:buChar char="-"/>
            </a:pPr>
            <a:r>
              <a:rPr lang="en-US" sz="2572" dirty="0">
                <a:solidFill>
                  <a:prstClr val="black"/>
                </a:solidFill>
                <a:latin typeface="Calibri" panose="020F0502020204030204"/>
              </a:rPr>
              <a:t>Includes various techniques and technologies, such as access controls, rights management, and data loss prevention tools</a:t>
            </a:r>
          </a:p>
          <a:p>
            <a:pPr marL="367406" indent="-367406" defTabSz="367406">
              <a:spcAft>
                <a:spcPts val="964"/>
              </a:spcAft>
              <a:buFontTx/>
              <a:buChar char="-"/>
            </a:pPr>
            <a:r>
              <a:rPr lang="en-US" sz="2572" dirty="0">
                <a:solidFill>
                  <a:prstClr val="black"/>
                </a:solidFill>
                <a:latin typeface="Calibri" panose="020F0502020204030204"/>
              </a:rPr>
              <a:t>Requires all network users to be more “data aware”</a:t>
            </a:r>
          </a:p>
        </p:txBody>
      </p:sp>
      <p:sp>
        <p:nvSpPr>
          <p:cNvPr id="9" name="TextBox 8">
            <a:extLst>
              <a:ext uri="{FF2B5EF4-FFF2-40B4-BE49-F238E27FC236}">
                <a16:creationId xmlns:a16="http://schemas.microsoft.com/office/drawing/2014/main" id="{90209AE0-F7B6-477D-A939-B557CA239074}"/>
              </a:ext>
            </a:extLst>
          </p:cNvPr>
          <p:cNvSpPr txBox="1"/>
          <p:nvPr/>
        </p:nvSpPr>
        <p:spPr>
          <a:xfrm>
            <a:off x="7827714" y="3491491"/>
            <a:ext cx="10185958" cy="2723694"/>
          </a:xfrm>
          <a:prstGeom prst="rect">
            <a:avLst/>
          </a:prstGeom>
          <a:noFill/>
        </p:spPr>
        <p:txBody>
          <a:bodyPr wrap="square" rtlCol="0">
            <a:spAutoFit/>
          </a:bodyPr>
          <a:lstStyle/>
          <a:p>
            <a:pPr defTabSz="367406">
              <a:spcAft>
                <a:spcPts val="964"/>
              </a:spcAft>
            </a:pPr>
            <a:r>
              <a:rPr lang="en-US" sz="2572" b="1" dirty="0">
                <a:solidFill>
                  <a:prstClr val="black"/>
                </a:solidFill>
                <a:latin typeface="Calibri" panose="020F0502020204030204"/>
              </a:rPr>
              <a:t>ZT:</a:t>
            </a:r>
            <a:r>
              <a:rPr lang="en-US" sz="2572" dirty="0">
                <a:solidFill>
                  <a:prstClr val="black"/>
                </a:solidFill>
                <a:latin typeface="Calibri" panose="020F0502020204030204"/>
              </a:rPr>
              <a:t> Evolving set of cybersecurity paradigms that move defenses from static, network-based perimeters to focus on users, assets, and resources.</a:t>
            </a:r>
          </a:p>
          <a:p>
            <a:pPr marL="367406" indent="-367406" defTabSz="367406">
              <a:spcAft>
                <a:spcPts val="964"/>
              </a:spcAft>
              <a:buFontTx/>
              <a:buChar char="-"/>
            </a:pPr>
            <a:r>
              <a:rPr lang="en-US" sz="2572" dirty="0">
                <a:solidFill>
                  <a:prstClr val="black"/>
                </a:solidFill>
                <a:latin typeface="Calibri" panose="020F0502020204030204"/>
              </a:rPr>
              <a:t>Assumes no implicit trust is granted to assets or users based solely on their physical or network location or asset ownership</a:t>
            </a:r>
          </a:p>
          <a:p>
            <a:pPr marL="367406" indent="-367406" defTabSz="367406">
              <a:spcAft>
                <a:spcPts val="964"/>
              </a:spcAft>
              <a:buFontTx/>
              <a:buChar char="-"/>
            </a:pPr>
            <a:r>
              <a:rPr lang="en-US" sz="2572" dirty="0">
                <a:solidFill>
                  <a:prstClr val="black"/>
                </a:solidFill>
                <a:latin typeface="Calibri" panose="020F0502020204030204"/>
              </a:rPr>
              <a:t>Significant change in legacy authentication and security mechanisms; requires a major cultural change for all of DoD</a:t>
            </a:r>
          </a:p>
        </p:txBody>
      </p:sp>
      <p:sp>
        <p:nvSpPr>
          <p:cNvPr id="10" name="TextBox 9">
            <a:extLst>
              <a:ext uri="{FF2B5EF4-FFF2-40B4-BE49-F238E27FC236}">
                <a16:creationId xmlns:a16="http://schemas.microsoft.com/office/drawing/2014/main" id="{86E8665C-97DB-4DA6-BF40-C7845464781C}"/>
              </a:ext>
            </a:extLst>
          </p:cNvPr>
          <p:cNvSpPr txBox="1"/>
          <p:nvPr/>
        </p:nvSpPr>
        <p:spPr>
          <a:xfrm>
            <a:off x="3158783" y="10602104"/>
            <a:ext cx="12001798" cy="586956"/>
          </a:xfrm>
          <a:prstGeom prst="rect">
            <a:avLst/>
          </a:prstGeom>
          <a:solidFill>
            <a:schemeClr val="accent4">
              <a:lumMod val="20000"/>
              <a:lumOff val="80000"/>
            </a:schemeClr>
          </a:solidFill>
        </p:spPr>
        <p:txBody>
          <a:bodyPr wrap="square" rtlCol="0">
            <a:spAutoFit/>
          </a:bodyPr>
          <a:lstStyle/>
          <a:p>
            <a:pPr algn="ctr" defTabSz="367406"/>
            <a:r>
              <a:rPr lang="en-US" sz="3214" b="1" dirty="0">
                <a:solidFill>
                  <a:prstClr val="black"/>
                </a:solidFill>
                <a:latin typeface="Calibri" panose="020F0502020204030204"/>
              </a:rPr>
              <a:t>DoD has mandated the implementation of ZT for all networks by 2027</a:t>
            </a:r>
          </a:p>
        </p:txBody>
      </p:sp>
      <p:sp>
        <p:nvSpPr>
          <p:cNvPr id="14" name="Text Box 1029">
            <a:extLst>
              <a:ext uri="{FF2B5EF4-FFF2-40B4-BE49-F238E27FC236}">
                <a16:creationId xmlns:a16="http://schemas.microsoft.com/office/drawing/2014/main" id="{7EFC785F-4781-464C-B52C-5FEB831C0830}"/>
              </a:ext>
            </a:extLst>
          </p:cNvPr>
          <p:cNvSpPr txBox="1">
            <a:spLocks noChangeArrowheads="1"/>
          </p:cNvSpPr>
          <p:nvPr/>
        </p:nvSpPr>
        <p:spPr bwMode="auto">
          <a:xfrm>
            <a:off x="2609846" y="68609"/>
            <a:ext cx="13106402"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67604">
              <a:spcBef>
                <a:spcPct val="50000"/>
              </a:spcBef>
            </a:pPr>
            <a:r>
              <a:rPr sz="1589" b="1" dirty="0">
                <a:solidFill>
                  <a:srgbClr val="00B050"/>
                </a:solidFill>
                <a:latin typeface="Arial"/>
              </a:rPr>
              <a:t>UNCLASSIFIED</a:t>
            </a:r>
          </a:p>
        </p:txBody>
      </p:sp>
      <p:sp>
        <p:nvSpPr>
          <p:cNvPr id="15" name="Text Box 1029">
            <a:extLst>
              <a:ext uri="{FF2B5EF4-FFF2-40B4-BE49-F238E27FC236}">
                <a16:creationId xmlns:a16="http://schemas.microsoft.com/office/drawing/2014/main" id="{91F97B0F-0110-4E2A-9A62-C671AD9EF9C0}"/>
              </a:ext>
            </a:extLst>
          </p:cNvPr>
          <p:cNvSpPr txBox="1">
            <a:spLocks noChangeArrowheads="1"/>
          </p:cNvSpPr>
          <p:nvPr/>
        </p:nvSpPr>
        <p:spPr bwMode="auto">
          <a:xfrm>
            <a:off x="2605794" y="11196549"/>
            <a:ext cx="13106402" cy="3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67604">
              <a:spcBef>
                <a:spcPct val="50000"/>
              </a:spcBef>
            </a:pPr>
            <a:r>
              <a:rPr sz="1589" b="1" dirty="0">
                <a:solidFill>
                  <a:srgbClr val="00B050"/>
                </a:solidFill>
                <a:latin typeface="Arial"/>
              </a:rPr>
              <a:t>UNCLASSIFIED</a:t>
            </a:r>
          </a:p>
        </p:txBody>
      </p:sp>
      <p:sp>
        <p:nvSpPr>
          <p:cNvPr id="11" name="Rectangle 10"/>
          <p:cNvSpPr>
            <a:spLocks noChangeArrowheads="1"/>
          </p:cNvSpPr>
          <p:nvPr/>
        </p:nvSpPr>
        <p:spPr bwMode="auto">
          <a:xfrm>
            <a:off x="2255364" y="2181881"/>
            <a:ext cx="3065198" cy="286232"/>
          </a:xfrm>
          <a:prstGeom prst="rect">
            <a:avLst/>
          </a:prstGeom>
          <a:noFill/>
          <a:ln>
            <a:noFill/>
          </a:ln>
        </p:spPr>
        <p:txBody>
          <a:bodyPr wrap="none">
            <a:spAutoFit/>
          </a:bodyPr>
          <a:lstStyle>
            <a:lvl1pPr eaLnBrk="0" hangingPunct="0">
              <a:defRPr sz="800">
                <a:solidFill>
                  <a:schemeClr val="tx1"/>
                </a:solidFill>
                <a:latin typeface="Arial" charset="0"/>
                <a:cs typeface="Arial" charset="0"/>
              </a:defRPr>
            </a:lvl1pPr>
            <a:lvl2pPr marL="742950" indent="-285750" eaLnBrk="0" hangingPunct="0">
              <a:defRPr sz="800">
                <a:solidFill>
                  <a:schemeClr val="tx1"/>
                </a:solidFill>
                <a:latin typeface="Arial" charset="0"/>
                <a:cs typeface="Arial" charset="0"/>
              </a:defRPr>
            </a:lvl2pPr>
            <a:lvl3pPr marL="1143000" indent="-228600" eaLnBrk="0" hangingPunct="0">
              <a:defRPr sz="800">
                <a:solidFill>
                  <a:schemeClr val="tx1"/>
                </a:solidFill>
                <a:latin typeface="Arial" charset="0"/>
                <a:cs typeface="Arial" charset="0"/>
              </a:defRPr>
            </a:lvl3pPr>
            <a:lvl4pPr marL="1600200" indent="-228600" eaLnBrk="0" hangingPunct="0">
              <a:defRPr sz="800">
                <a:solidFill>
                  <a:schemeClr val="tx1"/>
                </a:solidFill>
                <a:latin typeface="Arial" charset="0"/>
                <a:cs typeface="Arial" charset="0"/>
              </a:defRPr>
            </a:lvl4pPr>
            <a:lvl5pPr marL="2057400" indent="-228600" eaLnBrk="0" hangingPunct="0">
              <a:defRPr sz="800">
                <a:solidFill>
                  <a:schemeClr val="tx1"/>
                </a:solidFill>
                <a:latin typeface="Arial" charset="0"/>
                <a:cs typeface="Arial" charset="0"/>
              </a:defRPr>
            </a:lvl5pPr>
            <a:lvl6pPr marL="2514600" indent="-228600" eaLnBrk="0" fontAlgn="base" hangingPunct="0">
              <a:spcBef>
                <a:spcPct val="0"/>
              </a:spcBef>
              <a:spcAft>
                <a:spcPct val="0"/>
              </a:spcAft>
              <a:defRPr sz="800">
                <a:solidFill>
                  <a:schemeClr val="tx1"/>
                </a:solidFill>
                <a:latin typeface="Arial" charset="0"/>
                <a:cs typeface="Arial" charset="0"/>
              </a:defRPr>
            </a:lvl6pPr>
            <a:lvl7pPr marL="2971800" indent="-228600" eaLnBrk="0" fontAlgn="base" hangingPunct="0">
              <a:spcBef>
                <a:spcPct val="0"/>
              </a:spcBef>
              <a:spcAft>
                <a:spcPct val="0"/>
              </a:spcAft>
              <a:defRPr sz="800">
                <a:solidFill>
                  <a:schemeClr val="tx1"/>
                </a:solidFill>
                <a:latin typeface="Arial" charset="0"/>
                <a:cs typeface="Arial" charset="0"/>
              </a:defRPr>
            </a:lvl7pPr>
            <a:lvl8pPr marL="3429000" indent="-228600" eaLnBrk="0" fontAlgn="base" hangingPunct="0">
              <a:spcBef>
                <a:spcPct val="0"/>
              </a:spcBef>
              <a:spcAft>
                <a:spcPct val="0"/>
              </a:spcAft>
              <a:defRPr sz="800">
                <a:solidFill>
                  <a:schemeClr val="tx1"/>
                </a:solidFill>
                <a:latin typeface="Arial" charset="0"/>
                <a:cs typeface="Arial" charset="0"/>
              </a:defRPr>
            </a:lvl8pPr>
            <a:lvl9pPr marL="3886200" indent="-228600" eaLnBrk="0" fontAlgn="base" hangingPunct="0">
              <a:spcBef>
                <a:spcPct val="0"/>
              </a:spcBef>
              <a:spcAft>
                <a:spcPct val="0"/>
              </a:spcAft>
              <a:defRPr sz="800">
                <a:solidFill>
                  <a:schemeClr val="tx1"/>
                </a:solidFill>
                <a:latin typeface="Arial" charset="0"/>
                <a:cs typeface="Arial" charset="0"/>
              </a:defRPr>
            </a:lvl9pPr>
          </a:lstStyle>
          <a:p>
            <a:pPr eaLnBrk="1" fontAlgn="auto" hangingPunct="1">
              <a:spcBef>
                <a:spcPts val="0"/>
              </a:spcBef>
              <a:spcAft>
                <a:spcPts val="0"/>
              </a:spcAft>
              <a:defRPr/>
            </a:pPr>
            <a:r>
              <a:rPr lang="en-US" altLang="en-US" sz="1260" b="1" i="0" kern="1200" cap="all" baseline="0" dirty="0">
                <a:solidFill>
                  <a:schemeClr val="tx1"/>
                </a:solidFill>
                <a:latin typeface="Arial Narrow" panose="020B0606020202030204" pitchFamily="34" charset="0"/>
                <a:ea typeface="+mn-ea"/>
                <a:cs typeface="Arial" panose="020B0604020202020204" pitchFamily="34" charset="0"/>
              </a:rPr>
              <a:t>Ensuring a free </a:t>
            </a:r>
            <a:r>
              <a:rPr lang="en-US" altLang="en-US" sz="1260" b="1" i="0" kern="1200" cap="all" baseline="0" dirty="0" err="1">
                <a:solidFill>
                  <a:schemeClr val="tx1"/>
                </a:solidFill>
                <a:latin typeface="Arial Narrow" panose="020B0606020202030204" pitchFamily="34" charset="0"/>
                <a:ea typeface="+mn-ea"/>
                <a:cs typeface="Arial" panose="020B0604020202020204" pitchFamily="34" charset="0"/>
              </a:rPr>
              <a:t>anD</a:t>
            </a:r>
            <a:r>
              <a:rPr lang="en-US" altLang="en-US" sz="1260" b="1" i="0" kern="1200" cap="all" baseline="0" dirty="0">
                <a:solidFill>
                  <a:schemeClr val="tx1"/>
                </a:solidFill>
                <a:latin typeface="Arial Narrow" panose="020B0606020202030204" pitchFamily="34" charset="0"/>
                <a:ea typeface="+mn-ea"/>
                <a:cs typeface="Arial" panose="020B0604020202020204" pitchFamily="34" charset="0"/>
              </a:rPr>
              <a:t> open indo-pacific</a:t>
            </a:r>
          </a:p>
        </p:txBody>
      </p:sp>
    </p:spTree>
    <p:extLst>
      <p:ext uri="{BB962C8B-B14F-4D97-AF65-F5344CB8AC3E}">
        <p14:creationId xmlns:p14="http://schemas.microsoft.com/office/powerpoint/2010/main" val="425328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ext uri="{D42A27DB-BD31-4B8C-83A1-F6EECF244321}">
                <p14:modId xmlns:p14="http://schemas.microsoft.com/office/powerpoint/2010/main" val="165461218"/>
              </p:ext>
            </p:extLst>
          </p:nvPr>
        </p:nvGraphicFramePr>
        <p:xfrm>
          <a:off x="1186380" y="3448025"/>
          <a:ext cx="16251594" cy="362712"/>
        </p:xfrm>
        <a:graphic>
          <a:graphicData uri="http://schemas.openxmlformats.org/drawingml/2006/table">
            <a:tbl>
              <a:tblPr firstRow="1" bandRow="1">
                <a:tableStyleId>{5C22544A-7EE6-4342-B048-85BDC9FD1C3A}</a:tableStyleId>
              </a:tblPr>
              <a:tblGrid>
                <a:gridCol w="7598504">
                  <a:extLst>
                    <a:ext uri="{9D8B030D-6E8A-4147-A177-3AD203B41FA5}">
                      <a16:colId xmlns:a16="http://schemas.microsoft.com/office/drawing/2014/main" val="775669123"/>
                    </a:ext>
                  </a:extLst>
                </a:gridCol>
                <a:gridCol w="7997832">
                  <a:extLst>
                    <a:ext uri="{9D8B030D-6E8A-4147-A177-3AD203B41FA5}">
                      <a16:colId xmlns:a16="http://schemas.microsoft.com/office/drawing/2014/main" val="223072209"/>
                    </a:ext>
                  </a:extLst>
                </a:gridCol>
                <a:gridCol w="655258">
                  <a:extLst>
                    <a:ext uri="{9D8B030D-6E8A-4147-A177-3AD203B41FA5}">
                      <a16:colId xmlns:a16="http://schemas.microsoft.com/office/drawing/2014/main" val="4041156279"/>
                    </a:ext>
                  </a:extLst>
                </a:gridCol>
              </a:tblGrid>
              <a:tr h="362712">
                <a:tc>
                  <a:txBody>
                    <a:bodyPr/>
                    <a:lstStyle/>
                    <a:p>
                      <a:pPr algn="ctr"/>
                      <a:r>
                        <a:rPr lang="en-US" sz="1500" b="0" dirty="0">
                          <a:solidFill>
                            <a:schemeClr val="tx1"/>
                          </a:solidFill>
                          <a:latin typeface="Arial Narrow" panose="020B0606020202030204" pitchFamily="34" charset="0"/>
                        </a:rPr>
                        <a:t>FY23</a:t>
                      </a:r>
                    </a:p>
                  </a:txBody>
                  <a:tcPr marL="128016" marR="128016" marT="64008" marB="64008">
                    <a:solidFill>
                      <a:schemeClr val="bg1">
                        <a:lumMod val="75000"/>
                      </a:schemeClr>
                    </a:solidFill>
                  </a:tcPr>
                </a:tc>
                <a:tc>
                  <a:txBody>
                    <a:bodyPr/>
                    <a:lstStyle/>
                    <a:p>
                      <a:pPr marL="0" marR="0" lvl="0" indent="0" algn="ctr" defTabSz="914392" rtl="0" eaLnBrk="1" fontAlgn="auto" latinLnBrk="0" hangingPunct="1">
                        <a:lnSpc>
                          <a:spcPct val="100000"/>
                        </a:lnSpc>
                        <a:spcBef>
                          <a:spcPts val="0"/>
                        </a:spcBef>
                        <a:spcAft>
                          <a:spcPts val="0"/>
                        </a:spcAft>
                        <a:buClrTx/>
                        <a:buSzTx/>
                        <a:buFontTx/>
                        <a:buNone/>
                        <a:tabLst/>
                        <a:defRPr/>
                      </a:pPr>
                      <a:r>
                        <a:rPr lang="en-US" sz="1500" b="0" dirty="0">
                          <a:solidFill>
                            <a:schemeClr val="tx1"/>
                          </a:solidFill>
                          <a:latin typeface="Arial Narrow" panose="020B0606020202030204" pitchFamily="34" charset="0"/>
                        </a:rPr>
                        <a:t>FY24</a:t>
                      </a:r>
                    </a:p>
                  </a:txBody>
                  <a:tcPr marL="128016" marR="128016" marT="64008" marB="64008">
                    <a:solidFill>
                      <a:schemeClr val="bg1">
                        <a:lumMod val="75000"/>
                      </a:schemeClr>
                    </a:solidFill>
                  </a:tcPr>
                </a:tc>
                <a:tc>
                  <a:txBody>
                    <a:bodyPr/>
                    <a:lstStyle/>
                    <a:p>
                      <a:r>
                        <a:rPr lang="en-US" sz="1500" b="0" dirty="0">
                          <a:solidFill>
                            <a:schemeClr val="tx1"/>
                          </a:solidFill>
                          <a:latin typeface="Arial Narrow" panose="020B0606020202030204" pitchFamily="34" charset="0"/>
                        </a:rPr>
                        <a:t>FY25</a:t>
                      </a:r>
                    </a:p>
                  </a:txBody>
                  <a:tcPr marL="128016" marR="128016" marT="64008" marB="64008">
                    <a:solidFill>
                      <a:schemeClr val="bg1">
                        <a:lumMod val="75000"/>
                      </a:schemeClr>
                    </a:solidFill>
                  </a:tcPr>
                </a:tc>
                <a:extLst>
                  <a:ext uri="{0D108BD9-81ED-4DB2-BD59-A6C34878D82A}">
                    <a16:rowId xmlns:a16="http://schemas.microsoft.com/office/drawing/2014/main" val="2764084047"/>
                  </a:ext>
                </a:extLst>
              </a:tr>
            </a:tbl>
          </a:graphicData>
        </a:graphic>
      </p:graphicFrame>
      <p:sp>
        <p:nvSpPr>
          <p:cNvPr id="30" name="TextBox 29"/>
          <p:cNvSpPr txBox="1"/>
          <p:nvPr/>
        </p:nvSpPr>
        <p:spPr>
          <a:xfrm>
            <a:off x="1372315" y="9606438"/>
            <a:ext cx="8360303" cy="1255728"/>
          </a:xfrm>
          <a:prstGeom prst="rect">
            <a:avLst/>
          </a:prstGeom>
          <a:noFill/>
        </p:spPr>
        <p:txBody>
          <a:bodyPr wrap="square" rtlCol="0">
            <a:spAutoFit/>
          </a:bodyPr>
          <a:lstStyle/>
          <a:p>
            <a:r>
              <a:rPr lang="en-US" sz="2520" dirty="0"/>
              <a:t>NSA/DOD Zero Trust Review </a:t>
            </a:r>
          </a:p>
          <a:p>
            <a:r>
              <a:rPr lang="en-US" sz="2520" dirty="0"/>
              <a:t>External Blue &amp; Red Team Evaluation</a:t>
            </a:r>
          </a:p>
          <a:p>
            <a:r>
              <a:rPr lang="en-US" sz="2520" dirty="0"/>
              <a:t>KEEN EDGE 24 Execution</a:t>
            </a:r>
          </a:p>
        </p:txBody>
      </p:sp>
      <p:cxnSp>
        <p:nvCxnSpPr>
          <p:cNvPr id="6" name="Straight Connector 5"/>
          <p:cNvCxnSpPr/>
          <p:nvPr/>
        </p:nvCxnSpPr>
        <p:spPr>
          <a:xfrm flipH="1">
            <a:off x="13748013" y="3754665"/>
            <a:ext cx="96285" cy="5854578"/>
          </a:xfrm>
          <a:prstGeom prst="line">
            <a:avLst/>
          </a:prstGeom>
          <a:ln w="34925">
            <a:solidFill>
              <a:schemeClr val="accent1">
                <a:lumMod val="50000"/>
                <a:alpha val="3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D7AFC707-51F7-4EA8-8A9A-E73F53E06BEB}"/>
              </a:ext>
            </a:extLst>
          </p:cNvPr>
          <p:cNvSpPr>
            <a:spLocks noGrp="1"/>
          </p:cNvSpPr>
          <p:nvPr>
            <p:ph type="body" sz="quarter" idx="11"/>
          </p:nvPr>
        </p:nvSpPr>
        <p:spPr>
          <a:xfrm>
            <a:off x="3595345" y="912815"/>
            <a:ext cx="11975891" cy="924564"/>
          </a:xfrm>
        </p:spPr>
        <p:txBody>
          <a:bodyPr>
            <a:normAutofit/>
          </a:bodyPr>
          <a:lstStyle/>
          <a:p>
            <a:r>
              <a:rPr lang="en-US" sz="5400" dirty="0">
                <a:latin typeface="Calibri" panose="020F0502020204030204" pitchFamily="34" charset="0"/>
                <a:cs typeface="Calibri" panose="020F0502020204030204" pitchFamily="34" charset="0"/>
              </a:rPr>
              <a:t>FY23/24 IMN Fielding POAM</a:t>
            </a:r>
          </a:p>
        </p:txBody>
      </p:sp>
      <p:sp>
        <p:nvSpPr>
          <p:cNvPr id="4" name="Text Placeholder 3">
            <a:extLst>
              <a:ext uri="{FF2B5EF4-FFF2-40B4-BE49-F238E27FC236}">
                <a16:creationId xmlns:a16="http://schemas.microsoft.com/office/drawing/2014/main" id="{FB983A9A-51F8-4E2B-A097-17996CFB3552}"/>
              </a:ext>
            </a:extLst>
          </p:cNvPr>
          <p:cNvSpPr>
            <a:spLocks noGrp="1"/>
          </p:cNvSpPr>
          <p:nvPr>
            <p:ph type="body" sz="quarter" idx="10"/>
          </p:nvPr>
        </p:nvSpPr>
        <p:spPr/>
        <p:txBody>
          <a:bodyPr/>
          <a:lstStyle/>
          <a:p>
            <a:r>
              <a:rPr lang="en-US" dirty="0">
                <a:solidFill>
                  <a:schemeClr val="bg1"/>
                </a:solidFill>
              </a:rPr>
              <a:t>CL</a:t>
            </a:r>
          </a:p>
        </p:txBody>
      </p:sp>
      <p:grpSp>
        <p:nvGrpSpPr>
          <p:cNvPr id="8" name="Group 7">
            <a:extLst>
              <a:ext uri="{FF2B5EF4-FFF2-40B4-BE49-F238E27FC236}">
                <a16:creationId xmlns:a16="http://schemas.microsoft.com/office/drawing/2014/main" id="{7616A7B2-0B59-46A1-B967-1CDC0BE82D33}"/>
              </a:ext>
            </a:extLst>
          </p:cNvPr>
          <p:cNvGrpSpPr/>
          <p:nvPr/>
        </p:nvGrpSpPr>
        <p:grpSpPr>
          <a:xfrm>
            <a:off x="13636958" y="8927517"/>
            <a:ext cx="1285163" cy="587662"/>
            <a:chOff x="8090654" y="4907318"/>
            <a:chExt cx="917973" cy="419759"/>
          </a:xfrm>
        </p:grpSpPr>
        <p:sp>
          <p:nvSpPr>
            <p:cNvPr id="10" name="Star: 5 Points 9">
              <a:extLst>
                <a:ext uri="{FF2B5EF4-FFF2-40B4-BE49-F238E27FC236}">
                  <a16:creationId xmlns:a16="http://schemas.microsoft.com/office/drawing/2014/main" id="{040C163E-924D-411A-A124-4EC0C980D10B}"/>
                </a:ext>
              </a:extLst>
            </p:cNvPr>
            <p:cNvSpPr/>
            <p:nvPr/>
          </p:nvSpPr>
          <p:spPr>
            <a:xfrm>
              <a:off x="8451669" y="4907318"/>
              <a:ext cx="195943" cy="19594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350">
                <a:solidFill>
                  <a:prstClr val="white"/>
                </a:solidFill>
                <a:latin typeface="Calibri" panose="020F0502020204030204"/>
              </a:endParaRPr>
            </a:p>
          </p:txBody>
        </p:sp>
        <p:sp>
          <p:nvSpPr>
            <p:cNvPr id="11" name="TextBox 10">
              <a:extLst>
                <a:ext uri="{FF2B5EF4-FFF2-40B4-BE49-F238E27FC236}">
                  <a16:creationId xmlns:a16="http://schemas.microsoft.com/office/drawing/2014/main" id="{D3C0094C-8EA7-4F74-8386-D5D44FDD7C54}"/>
                </a:ext>
              </a:extLst>
            </p:cNvPr>
            <p:cNvSpPr txBox="1"/>
            <p:nvPr/>
          </p:nvSpPr>
          <p:spPr>
            <a:xfrm>
              <a:off x="8090654" y="5145617"/>
              <a:ext cx="917973" cy="181460"/>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VALIENT SHIELD</a:t>
              </a:r>
            </a:p>
          </p:txBody>
        </p:sp>
      </p:grpSp>
      <p:sp>
        <p:nvSpPr>
          <p:cNvPr id="13" name="Rectangle 12">
            <a:extLst>
              <a:ext uri="{FF2B5EF4-FFF2-40B4-BE49-F238E27FC236}">
                <a16:creationId xmlns:a16="http://schemas.microsoft.com/office/drawing/2014/main" id="{61EC58F1-DAAD-4AFB-AF1B-873662D13F8C}"/>
              </a:ext>
            </a:extLst>
          </p:cNvPr>
          <p:cNvSpPr/>
          <p:nvPr/>
        </p:nvSpPr>
        <p:spPr>
          <a:xfrm>
            <a:off x="8637731" y="5746911"/>
            <a:ext cx="4767693" cy="307238"/>
          </a:xfrm>
          <a:prstGeom prst="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Application Integration &amp; Deployment</a:t>
            </a:r>
          </a:p>
        </p:txBody>
      </p:sp>
      <p:sp>
        <p:nvSpPr>
          <p:cNvPr id="14" name="Flowchart: Merge 13">
            <a:extLst>
              <a:ext uri="{FF2B5EF4-FFF2-40B4-BE49-F238E27FC236}">
                <a16:creationId xmlns:a16="http://schemas.microsoft.com/office/drawing/2014/main" id="{708465BB-2094-4B48-AD92-AEB73D30DD56}"/>
              </a:ext>
            </a:extLst>
          </p:cNvPr>
          <p:cNvSpPr/>
          <p:nvPr/>
        </p:nvSpPr>
        <p:spPr>
          <a:xfrm>
            <a:off x="10238043" y="3839718"/>
            <a:ext cx="274320" cy="274320"/>
          </a:xfrm>
          <a:prstGeom prst="flowChartMerge">
            <a:avLst/>
          </a:prstGeom>
          <a:solidFill>
            <a:srgbClr val="D4343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200">
              <a:solidFill>
                <a:prstClr val="black"/>
              </a:solidFill>
              <a:latin typeface="Calibri" panose="020F0502020204030204"/>
            </a:endParaRPr>
          </a:p>
        </p:txBody>
      </p:sp>
      <p:sp>
        <p:nvSpPr>
          <p:cNvPr id="17" name="TextBox 16">
            <a:extLst>
              <a:ext uri="{FF2B5EF4-FFF2-40B4-BE49-F238E27FC236}">
                <a16:creationId xmlns:a16="http://schemas.microsoft.com/office/drawing/2014/main" id="{3E548426-58E6-4585-A6A1-3CD14A9D35AE}"/>
              </a:ext>
            </a:extLst>
          </p:cNvPr>
          <p:cNvSpPr txBox="1"/>
          <p:nvPr/>
        </p:nvSpPr>
        <p:spPr>
          <a:xfrm>
            <a:off x="9732621" y="4131886"/>
            <a:ext cx="1285163" cy="254044"/>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KEEN EDGE COMEX</a:t>
            </a:r>
          </a:p>
        </p:txBody>
      </p:sp>
      <p:sp>
        <p:nvSpPr>
          <p:cNvPr id="16" name="Rectangle 15">
            <a:extLst>
              <a:ext uri="{FF2B5EF4-FFF2-40B4-BE49-F238E27FC236}">
                <a16:creationId xmlns:a16="http://schemas.microsoft.com/office/drawing/2014/main" id="{61EC58F1-DAAD-4AFB-AF1B-873662D13F8C}"/>
              </a:ext>
            </a:extLst>
          </p:cNvPr>
          <p:cNvSpPr/>
          <p:nvPr/>
        </p:nvSpPr>
        <p:spPr>
          <a:xfrm>
            <a:off x="11200148" y="7139740"/>
            <a:ext cx="1615671" cy="307647"/>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Test Instance deployed</a:t>
            </a:r>
          </a:p>
        </p:txBody>
      </p:sp>
      <p:sp>
        <p:nvSpPr>
          <p:cNvPr id="18" name="Rectangle 17">
            <a:extLst>
              <a:ext uri="{FF2B5EF4-FFF2-40B4-BE49-F238E27FC236}">
                <a16:creationId xmlns:a16="http://schemas.microsoft.com/office/drawing/2014/main" id="{61EC58F1-DAAD-4AFB-AF1B-873662D13F8C}"/>
              </a:ext>
            </a:extLst>
          </p:cNvPr>
          <p:cNvSpPr/>
          <p:nvPr/>
        </p:nvSpPr>
        <p:spPr>
          <a:xfrm>
            <a:off x="8281362" y="7730502"/>
            <a:ext cx="5551875" cy="307649"/>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Nodes Deployed at Yokota AB, JP &amp; Cp Humphreys, ROK</a:t>
            </a:r>
          </a:p>
        </p:txBody>
      </p:sp>
      <p:grpSp>
        <p:nvGrpSpPr>
          <p:cNvPr id="7" name="Group 6">
            <a:extLst>
              <a:ext uri="{FF2B5EF4-FFF2-40B4-BE49-F238E27FC236}">
                <a16:creationId xmlns:a16="http://schemas.microsoft.com/office/drawing/2014/main" id="{96B3333D-7C59-4B2A-9BE2-4C6858D5C618}"/>
              </a:ext>
            </a:extLst>
          </p:cNvPr>
          <p:cNvGrpSpPr/>
          <p:nvPr/>
        </p:nvGrpSpPr>
        <p:grpSpPr>
          <a:xfrm>
            <a:off x="11191256" y="8915201"/>
            <a:ext cx="980317" cy="587662"/>
            <a:chOff x="4429514" y="4907318"/>
            <a:chExt cx="700226" cy="419759"/>
          </a:xfrm>
        </p:grpSpPr>
        <p:sp>
          <p:nvSpPr>
            <p:cNvPr id="9" name="TextBox 8">
              <a:extLst>
                <a:ext uri="{FF2B5EF4-FFF2-40B4-BE49-F238E27FC236}">
                  <a16:creationId xmlns:a16="http://schemas.microsoft.com/office/drawing/2014/main" id="{A3703F6E-4ED9-4E7B-90EE-079098D267ED}"/>
                </a:ext>
              </a:extLst>
            </p:cNvPr>
            <p:cNvSpPr txBox="1"/>
            <p:nvPr/>
          </p:nvSpPr>
          <p:spPr>
            <a:xfrm>
              <a:off x="4429514" y="5145617"/>
              <a:ext cx="700226" cy="181460"/>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KEEN EDGE</a:t>
              </a:r>
            </a:p>
          </p:txBody>
        </p:sp>
        <p:sp>
          <p:nvSpPr>
            <p:cNvPr id="19" name="Star: 5 Points 9">
              <a:extLst>
                <a:ext uri="{FF2B5EF4-FFF2-40B4-BE49-F238E27FC236}">
                  <a16:creationId xmlns:a16="http://schemas.microsoft.com/office/drawing/2014/main" id="{040C163E-924D-411A-A124-4EC0C980D10B}"/>
                </a:ext>
              </a:extLst>
            </p:cNvPr>
            <p:cNvSpPr/>
            <p:nvPr/>
          </p:nvSpPr>
          <p:spPr>
            <a:xfrm>
              <a:off x="4681656" y="4907318"/>
              <a:ext cx="195943" cy="19594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350">
                <a:solidFill>
                  <a:prstClr val="white"/>
                </a:solidFill>
                <a:latin typeface="Calibri" panose="020F0502020204030204"/>
              </a:endParaRPr>
            </a:p>
          </p:txBody>
        </p:sp>
      </p:grpSp>
      <p:sp>
        <p:nvSpPr>
          <p:cNvPr id="20" name="Flowchart: Merge 19">
            <a:extLst>
              <a:ext uri="{FF2B5EF4-FFF2-40B4-BE49-F238E27FC236}">
                <a16:creationId xmlns:a16="http://schemas.microsoft.com/office/drawing/2014/main" id="{708465BB-2094-4B48-AD92-AEB73D30DD56}"/>
              </a:ext>
            </a:extLst>
          </p:cNvPr>
          <p:cNvSpPr/>
          <p:nvPr/>
        </p:nvSpPr>
        <p:spPr>
          <a:xfrm>
            <a:off x="11792504" y="3825639"/>
            <a:ext cx="274320" cy="274320"/>
          </a:xfrm>
          <a:prstGeom prst="flowChartMerge">
            <a:avLst/>
          </a:prstGeom>
          <a:solidFill>
            <a:srgbClr val="D4343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200">
              <a:solidFill>
                <a:prstClr val="black"/>
              </a:solidFill>
              <a:latin typeface="Calibri" panose="020F0502020204030204"/>
            </a:endParaRPr>
          </a:p>
        </p:txBody>
      </p:sp>
      <p:sp>
        <p:nvSpPr>
          <p:cNvPr id="22" name="TextBox 21">
            <a:extLst>
              <a:ext uri="{FF2B5EF4-FFF2-40B4-BE49-F238E27FC236}">
                <a16:creationId xmlns:a16="http://schemas.microsoft.com/office/drawing/2014/main" id="{A3703F6E-4ED9-4E7B-90EE-079098D267ED}"/>
              </a:ext>
            </a:extLst>
          </p:cNvPr>
          <p:cNvSpPr txBox="1"/>
          <p:nvPr/>
        </p:nvSpPr>
        <p:spPr>
          <a:xfrm>
            <a:off x="11353807" y="4095748"/>
            <a:ext cx="1151711" cy="415755"/>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ISRMC/</a:t>
            </a:r>
          </a:p>
          <a:p>
            <a:pPr algn="ctr" defTabSz="342890"/>
            <a:r>
              <a:rPr lang="en-US" sz="1051" dirty="0">
                <a:solidFill>
                  <a:prstClr val="black"/>
                </a:solidFill>
                <a:latin typeface="Calibri" panose="020F0502020204030204"/>
              </a:rPr>
              <a:t>DSAWG</a:t>
            </a:r>
          </a:p>
        </p:txBody>
      </p:sp>
      <p:sp>
        <p:nvSpPr>
          <p:cNvPr id="28" name="Flowchart: Merge 27">
            <a:extLst>
              <a:ext uri="{FF2B5EF4-FFF2-40B4-BE49-F238E27FC236}">
                <a16:creationId xmlns:a16="http://schemas.microsoft.com/office/drawing/2014/main" id="{708465BB-2094-4B48-AD92-AEB73D30DD56}"/>
              </a:ext>
            </a:extLst>
          </p:cNvPr>
          <p:cNvSpPr/>
          <p:nvPr/>
        </p:nvSpPr>
        <p:spPr>
          <a:xfrm>
            <a:off x="8862588" y="6940023"/>
            <a:ext cx="274320" cy="274320"/>
          </a:xfrm>
          <a:prstGeom prst="flowChartMerge">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200">
              <a:solidFill>
                <a:prstClr val="black"/>
              </a:solidFill>
              <a:latin typeface="Calibri" panose="020F0502020204030204"/>
            </a:endParaRPr>
          </a:p>
        </p:txBody>
      </p:sp>
      <p:sp>
        <p:nvSpPr>
          <p:cNvPr id="29" name="TextBox 28">
            <a:extLst>
              <a:ext uri="{FF2B5EF4-FFF2-40B4-BE49-F238E27FC236}">
                <a16:creationId xmlns:a16="http://schemas.microsoft.com/office/drawing/2014/main" id="{3E548426-58E6-4585-A6A1-3CD14A9D35AE}"/>
              </a:ext>
            </a:extLst>
          </p:cNvPr>
          <p:cNvSpPr txBox="1"/>
          <p:nvPr/>
        </p:nvSpPr>
        <p:spPr>
          <a:xfrm>
            <a:off x="8371233" y="7320910"/>
            <a:ext cx="1285163" cy="415755"/>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JPN </a:t>
            </a:r>
          </a:p>
          <a:p>
            <a:pPr algn="ctr" defTabSz="342890"/>
            <a:r>
              <a:rPr lang="en-US" sz="1051" dirty="0">
                <a:solidFill>
                  <a:prstClr val="black"/>
                </a:solidFill>
                <a:latin typeface="Calibri" panose="020F0502020204030204"/>
              </a:rPr>
              <a:t>Connection</a:t>
            </a:r>
          </a:p>
        </p:txBody>
      </p:sp>
      <p:sp>
        <p:nvSpPr>
          <p:cNvPr id="34" name="Rectangle 33">
            <a:extLst>
              <a:ext uri="{FF2B5EF4-FFF2-40B4-BE49-F238E27FC236}">
                <a16:creationId xmlns:a16="http://schemas.microsoft.com/office/drawing/2014/main" id="{61EC58F1-DAAD-4AFB-AF1B-873662D13F8C}"/>
              </a:ext>
            </a:extLst>
          </p:cNvPr>
          <p:cNvSpPr/>
          <p:nvPr/>
        </p:nvSpPr>
        <p:spPr>
          <a:xfrm>
            <a:off x="11945025" y="6311344"/>
            <a:ext cx="2500318" cy="30861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VALIANT SHIELD Integration</a:t>
            </a:r>
          </a:p>
        </p:txBody>
      </p:sp>
      <p:grpSp>
        <p:nvGrpSpPr>
          <p:cNvPr id="21" name="Group 20">
            <a:extLst>
              <a:ext uri="{FF2B5EF4-FFF2-40B4-BE49-F238E27FC236}">
                <a16:creationId xmlns:a16="http://schemas.microsoft.com/office/drawing/2014/main" id="{437F9E2D-118B-4EBF-930D-0367191117D1}"/>
              </a:ext>
            </a:extLst>
          </p:cNvPr>
          <p:cNvGrpSpPr/>
          <p:nvPr/>
        </p:nvGrpSpPr>
        <p:grpSpPr>
          <a:xfrm>
            <a:off x="14741861" y="8913449"/>
            <a:ext cx="1641954" cy="587662"/>
            <a:chOff x="9139870" y="4907318"/>
            <a:chExt cx="1172824" cy="419759"/>
          </a:xfrm>
        </p:grpSpPr>
        <p:sp>
          <p:nvSpPr>
            <p:cNvPr id="40" name="Star: 5 Points 39">
              <a:extLst>
                <a:ext uri="{FF2B5EF4-FFF2-40B4-BE49-F238E27FC236}">
                  <a16:creationId xmlns:a16="http://schemas.microsoft.com/office/drawing/2014/main" id="{F618C426-301A-4D42-B6A8-FD4B61AAB0AF}"/>
                </a:ext>
              </a:extLst>
            </p:cNvPr>
            <p:cNvSpPr/>
            <p:nvPr/>
          </p:nvSpPr>
          <p:spPr>
            <a:xfrm>
              <a:off x="9623977" y="4907318"/>
              <a:ext cx="195943" cy="19594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350">
                <a:solidFill>
                  <a:prstClr val="white"/>
                </a:solidFill>
                <a:latin typeface="Calibri" panose="020F0502020204030204"/>
              </a:endParaRPr>
            </a:p>
          </p:txBody>
        </p:sp>
        <p:sp>
          <p:nvSpPr>
            <p:cNvPr id="41" name="TextBox 40">
              <a:extLst>
                <a:ext uri="{FF2B5EF4-FFF2-40B4-BE49-F238E27FC236}">
                  <a16:creationId xmlns:a16="http://schemas.microsoft.com/office/drawing/2014/main" id="{468A4021-F953-4A3B-81B7-C203DE954E50}"/>
                </a:ext>
              </a:extLst>
            </p:cNvPr>
            <p:cNvSpPr txBox="1"/>
            <p:nvPr/>
          </p:nvSpPr>
          <p:spPr>
            <a:xfrm>
              <a:off x="9139870" y="5145617"/>
              <a:ext cx="1172824" cy="181460"/>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ULCHI FREEDOM SHIELD</a:t>
              </a:r>
            </a:p>
          </p:txBody>
        </p:sp>
      </p:grpSp>
      <p:grpSp>
        <p:nvGrpSpPr>
          <p:cNvPr id="31" name="Group 30">
            <a:extLst>
              <a:ext uri="{FF2B5EF4-FFF2-40B4-BE49-F238E27FC236}">
                <a16:creationId xmlns:a16="http://schemas.microsoft.com/office/drawing/2014/main" id="{99F5A48A-30E9-4B4A-B4A0-C4F71739F314}"/>
              </a:ext>
            </a:extLst>
          </p:cNvPr>
          <p:cNvGrpSpPr/>
          <p:nvPr/>
        </p:nvGrpSpPr>
        <p:grpSpPr>
          <a:xfrm>
            <a:off x="16273349" y="8913448"/>
            <a:ext cx="1285163" cy="587662"/>
            <a:chOff x="10394582" y="4907318"/>
            <a:chExt cx="917973" cy="419759"/>
          </a:xfrm>
        </p:grpSpPr>
        <p:sp>
          <p:nvSpPr>
            <p:cNvPr id="42" name="Star: 5 Points 41">
              <a:extLst>
                <a:ext uri="{FF2B5EF4-FFF2-40B4-BE49-F238E27FC236}">
                  <a16:creationId xmlns:a16="http://schemas.microsoft.com/office/drawing/2014/main" id="{46910A7D-CAE2-4169-BDAC-66F1440DDF1A}"/>
                </a:ext>
              </a:extLst>
            </p:cNvPr>
            <p:cNvSpPr/>
            <p:nvPr/>
          </p:nvSpPr>
          <p:spPr>
            <a:xfrm>
              <a:off x="10755597" y="4907318"/>
              <a:ext cx="195943" cy="195943"/>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350">
                <a:solidFill>
                  <a:prstClr val="white"/>
                </a:solidFill>
                <a:latin typeface="Calibri" panose="020F0502020204030204"/>
              </a:endParaRPr>
            </a:p>
          </p:txBody>
        </p:sp>
        <p:sp>
          <p:nvSpPr>
            <p:cNvPr id="43" name="TextBox 42">
              <a:extLst>
                <a:ext uri="{FF2B5EF4-FFF2-40B4-BE49-F238E27FC236}">
                  <a16:creationId xmlns:a16="http://schemas.microsoft.com/office/drawing/2014/main" id="{DBE8ABC6-B292-4C07-BAC8-67F5D2F491DE}"/>
                </a:ext>
              </a:extLst>
            </p:cNvPr>
            <p:cNvSpPr txBox="1"/>
            <p:nvPr/>
          </p:nvSpPr>
          <p:spPr>
            <a:xfrm>
              <a:off x="10394582" y="5145617"/>
              <a:ext cx="917973" cy="181460"/>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KEEN SWORD</a:t>
              </a:r>
            </a:p>
          </p:txBody>
        </p:sp>
      </p:grpSp>
      <p:sp>
        <p:nvSpPr>
          <p:cNvPr id="44" name="Rectangle 43">
            <a:extLst>
              <a:ext uri="{FF2B5EF4-FFF2-40B4-BE49-F238E27FC236}">
                <a16:creationId xmlns:a16="http://schemas.microsoft.com/office/drawing/2014/main" id="{2BAD279B-C164-4B45-AFDD-8AD73D546910}"/>
              </a:ext>
            </a:extLst>
          </p:cNvPr>
          <p:cNvSpPr/>
          <p:nvPr/>
        </p:nvSpPr>
        <p:spPr>
          <a:xfrm>
            <a:off x="15512193" y="7692837"/>
            <a:ext cx="1731490" cy="307647"/>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Node Deployed in Guam</a:t>
            </a:r>
          </a:p>
        </p:txBody>
      </p:sp>
      <p:sp>
        <p:nvSpPr>
          <p:cNvPr id="45" name="Flowchart: Merge 44">
            <a:extLst>
              <a:ext uri="{FF2B5EF4-FFF2-40B4-BE49-F238E27FC236}">
                <a16:creationId xmlns:a16="http://schemas.microsoft.com/office/drawing/2014/main" id="{EFD2C571-E317-42ED-86A3-DB3DCDC1E607}"/>
              </a:ext>
            </a:extLst>
          </p:cNvPr>
          <p:cNvSpPr/>
          <p:nvPr/>
        </p:nvSpPr>
        <p:spPr>
          <a:xfrm>
            <a:off x="12093745" y="8065454"/>
            <a:ext cx="274320" cy="274320"/>
          </a:xfrm>
          <a:prstGeom prst="flowChartMerge">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200">
              <a:solidFill>
                <a:prstClr val="black"/>
              </a:solidFill>
              <a:latin typeface="Calibri" panose="020F0502020204030204"/>
            </a:endParaRPr>
          </a:p>
        </p:txBody>
      </p:sp>
      <p:sp>
        <p:nvSpPr>
          <p:cNvPr id="46" name="TextBox 45">
            <a:extLst>
              <a:ext uri="{FF2B5EF4-FFF2-40B4-BE49-F238E27FC236}">
                <a16:creationId xmlns:a16="http://schemas.microsoft.com/office/drawing/2014/main" id="{758F1DC2-C718-4CD5-BF28-255C90593E98}"/>
              </a:ext>
            </a:extLst>
          </p:cNvPr>
          <p:cNvSpPr txBox="1"/>
          <p:nvPr/>
        </p:nvSpPr>
        <p:spPr>
          <a:xfrm>
            <a:off x="11588321" y="8446340"/>
            <a:ext cx="1285163" cy="415755"/>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 FVEY</a:t>
            </a:r>
          </a:p>
          <a:p>
            <a:pPr algn="ctr" defTabSz="342890"/>
            <a:r>
              <a:rPr lang="en-US" sz="1051" dirty="0">
                <a:solidFill>
                  <a:prstClr val="black"/>
                </a:solidFill>
                <a:latin typeface="Calibri" panose="020F0502020204030204"/>
              </a:rPr>
              <a:t>Connection</a:t>
            </a:r>
          </a:p>
        </p:txBody>
      </p:sp>
      <p:sp>
        <p:nvSpPr>
          <p:cNvPr id="47" name="Flowchart: Merge 46">
            <a:extLst>
              <a:ext uri="{FF2B5EF4-FFF2-40B4-BE49-F238E27FC236}">
                <a16:creationId xmlns:a16="http://schemas.microsoft.com/office/drawing/2014/main" id="{80A4898F-AC77-457B-88DA-FA83FB110B30}"/>
              </a:ext>
            </a:extLst>
          </p:cNvPr>
          <p:cNvSpPr/>
          <p:nvPr/>
        </p:nvSpPr>
        <p:spPr>
          <a:xfrm>
            <a:off x="13840355" y="6925979"/>
            <a:ext cx="274320" cy="274320"/>
          </a:xfrm>
          <a:prstGeom prst="flowChartMerge">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200">
              <a:solidFill>
                <a:prstClr val="black"/>
              </a:solidFill>
              <a:latin typeface="Calibri" panose="020F0502020204030204"/>
            </a:endParaRPr>
          </a:p>
        </p:txBody>
      </p:sp>
      <p:sp>
        <p:nvSpPr>
          <p:cNvPr id="48" name="TextBox 47">
            <a:extLst>
              <a:ext uri="{FF2B5EF4-FFF2-40B4-BE49-F238E27FC236}">
                <a16:creationId xmlns:a16="http://schemas.microsoft.com/office/drawing/2014/main" id="{DFAE60DE-B2A6-4883-9E09-FCE41E56C959}"/>
              </a:ext>
            </a:extLst>
          </p:cNvPr>
          <p:cNvSpPr txBox="1"/>
          <p:nvPr/>
        </p:nvSpPr>
        <p:spPr>
          <a:xfrm>
            <a:off x="13334933" y="7306865"/>
            <a:ext cx="1285163" cy="415755"/>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KOR </a:t>
            </a:r>
          </a:p>
          <a:p>
            <a:pPr algn="ctr" defTabSz="342890"/>
            <a:r>
              <a:rPr lang="en-US" sz="1051" dirty="0">
                <a:solidFill>
                  <a:prstClr val="black"/>
                </a:solidFill>
                <a:latin typeface="Calibri" panose="020F0502020204030204"/>
              </a:rPr>
              <a:t>Connection</a:t>
            </a:r>
          </a:p>
        </p:txBody>
      </p:sp>
      <p:sp>
        <p:nvSpPr>
          <p:cNvPr id="49" name="Flowchart: Merge 48">
            <a:extLst>
              <a:ext uri="{FF2B5EF4-FFF2-40B4-BE49-F238E27FC236}">
                <a16:creationId xmlns:a16="http://schemas.microsoft.com/office/drawing/2014/main" id="{048BD445-56F7-4D45-B003-2C65C5A52FC2}"/>
              </a:ext>
            </a:extLst>
          </p:cNvPr>
          <p:cNvSpPr/>
          <p:nvPr/>
        </p:nvSpPr>
        <p:spPr>
          <a:xfrm>
            <a:off x="15005911" y="6911904"/>
            <a:ext cx="274320" cy="274320"/>
          </a:xfrm>
          <a:prstGeom prst="flowChartMerge">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200">
              <a:solidFill>
                <a:prstClr val="black"/>
              </a:solidFill>
              <a:latin typeface="Calibri" panose="020F0502020204030204"/>
            </a:endParaRPr>
          </a:p>
        </p:txBody>
      </p:sp>
      <p:sp>
        <p:nvSpPr>
          <p:cNvPr id="50" name="TextBox 49">
            <a:extLst>
              <a:ext uri="{FF2B5EF4-FFF2-40B4-BE49-F238E27FC236}">
                <a16:creationId xmlns:a16="http://schemas.microsoft.com/office/drawing/2014/main" id="{CB485BA6-3BCD-4288-8F2E-20EAB247E202}"/>
              </a:ext>
            </a:extLst>
          </p:cNvPr>
          <p:cNvSpPr txBox="1"/>
          <p:nvPr/>
        </p:nvSpPr>
        <p:spPr>
          <a:xfrm>
            <a:off x="14458284" y="7292792"/>
            <a:ext cx="1400709" cy="415755"/>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CENTRIXS Maritime </a:t>
            </a:r>
          </a:p>
          <a:p>
            <a:pPr algn="ctr" defTabSz="342890"/>
            <a:r>
              <a:rPr lang="en-US" sz="1051" dirty="0">
                <a:solidFill>
                  <a:prstClr val="black"/>
                </a:solidFill>
                <a:latin typeface="Calibri" panose="020F0502020204030204"/>
              </a:rPr>
              <a:t>Connection</a:t>
            </a:r>
          </a:p>
        </p:txBody>
      </p:sp>
      <p:sp>
        <p:nvSpPr>
          <p:cNvPr id="53" name="Rectangle 52">
            <a:extLst>
              <a:ext uri="{FF2B5EF4-FFF2-40B4-BE49-F238E27FC236}">
                <a16:creationId xmlns:a16="http://schemas.microsoft.com/office/drawing/2014/main" id="{A5FEE354-0286-4813-A89F-E642B75289FF}"/>
              </a:ext>
            </a:extLst>
          </p:cNvPr>
          <p:cNvSpPr/>
          <p:nvPr/>
        </p:nvSpPr>
        <p:spPr>
          <a:xfrm rot="16200000">
            <a:off x="555674" y="4209324"/>
            <a:ext cx="1021085" cy="223907"/>
          </a:xfrm>
          <a:prstGeom prst="rect">
            <a:avLst/>
          </a:prstGeom>
          <a:solidFill>
            <a:srgbClr val="D4343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Assessment</a:t>
            </a:r>
          </a:p>
        </p:txBody>
      </p:sp>
      <p:sp>
        <p:nvSpPr>
          <p:cNvPr id="54" name="Rectangle 53">
            <a:extLst>
              <a:ext uri="{FF2B5EF4-FFF2-40B4-BE49-F238E27FC236}">
                <a16:creationId xmlns:a16="http://schemas.microsoft.com/office/drawing/2014/main" id="{C2B6F694-63C3-4B22-9BE5-B5E92E891859}"/>
              </a:ext>
            </a:extLst>
          </p:cNvPr>
          <p:cNvSpPr/>
          <p:nvPr/>
        </p:nvSpPr>
        <p:spPr>
          <a:xfrm>
            <a:off x="7778980" y="4460704"/>
            <a:ext cx="1257170" cy="354254"/>
          </a:xfrm>
          <a:prstGeom prst="rect">
            <a:avLst/>
          </a:prstGeom>
          <a:solidFill>
            <a:srgbClr val="D4343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Blue / Red Team</a:t>
            </a:r>
          </a:p>
        </p:txBody>
      </p:sp>
      <p:sp>
        <p:nvSpPr>
          <p:cNvPr id="55" name="Flowchart: Merge 54">
            <a:extLst>
              <a:ext uri="{FF2B5EF4-FFF2-40B4-BE49-F238E27FC236}">
                <a16:creationId xmlns:a16="http://schemas.microsoft.com/office/drawing/2014/main" id="{57CC8994-B7C5-4EF2-BE67-839D8CF920DE}"/>
              </a:ext>
            </a:extLst>
          </p:cNvPr>
          <p:cNvSpPr/>
          <p:nvPr/>
        </p:nvSpPr>
        <p:spPr>
          <a:xfrm>
            <a:off x="13544989" y="3815692"/>
            <a:ext cx="274320" cy="274320"/>
          </a:xfrm>
          <a:prstGeom prst="flowChartMerge">
            <a:avLst/>
          </a:prstGeom>
          <a:solidFill>
            <a:srgbClr val="D4343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endParaRPr lang="en-US" sz="1200">
              <a:solidFill>
                <a:prstClr val="black"/>
              </a:solidFill>
              <a:latin typeface="Calibri" panose="020F0502020204030204"/>
            </a:endParaRPr>
          </a:p>
        </p:txBody>
      </p:sp>
      <p:sp>
        <p:nvSpPr>
          <p:cNvPr id="56" name="TextBox 55">
            <a:extLst>
              <a:ext uri="{FF2B5EF4-FFF2-40B4-BE49-F238E27FC236}">
                <a16:creationId xmlns:a16="http://schemas.microsoft.com/office/drawing/2014/main" id="{20BFCB52-3C26-4ABD-A6BA-9C56007E5F17}"/>
              </a:ext>
            </a:extLst>
          </p:cNvPr>
          <p:cNvSpPr txBox="1"/>
          <p:nvPr/>
        </p:nvSpPr>
        <p:spPr>
          <a:xfrm>
            <a:off x="13021640" y="4107860"/>
            <a:ext cx="1285163" cy="415755"/>
          </a:xfrm>
          <a:prstGeom prst="rect">
            <a:avLst/>
          </a:prstGeom>
          <a:noFill/>
        </p:spPr>
        <p:txBody>
          <a:bodyPr wrap="square" rtlCol="0">
            <a:spAutoFit/>
          </a:bodyPr>
          <a:lstStyle/>
          <a:p>
            <a:pPr algn="ctr" defTabSz="342890"/>
            <a:r>
              <a:rPr lang="en-US" sz="1051" dirty="0">
                <a:solidFill>
                  <a:prstClr val="black"/>
                </a:solidFill>
                <a:latin typeface="Calibri" panose="020F0502020204030204"/>
              </a:rPr>
              <a:t>VALIANT SHIELD COMEX</a:t>
            </a:r>
          </a:p>
        </p:txBody>
      </p:sp>
      <p:sp>
        <p:nvSpPr>
          <p:cNvPr id="57" name="Rectangle 56">
            <a:extLst>
              <a:ext uri="{FF2B5EF4-FFF2-40B4-BE49-F238E27FC236}">
                <a16:creationId xmlns:a16="http://schemas.microsoft.com/office/drawing/2014/main" id="{E944FC82-3A61-47F5-A22D-D0D27A3FC14A}"/>
              </a:ext>
            </a:extLst>
          </p:cNvPr>
          <p:cNvSpPr/>
          <p:nvPr/>
        </p:nvSpPr>
        <p:spPr>
          <a:xfrm>
            <a:off x="11691514" y="5184497"/>
            <a:ext cx="943856" cy="30861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Remediation</a:t>
            </a:r>
          </a:p>
        </p:txBody>
      </p:sp>
      <p:sp>
        <p:nvSpPr>
          <p:cNvPr id="59" name="Rectangle 58">
            <a:extLst>
              <a:ext uri="{FF2B5EF4-FFF2-40B4-BE49-F238E27FC236}">
                <a16:creationId xmlns:a16="http://schemas.microsoft.com/office/drawing/2014/main" id="{8F0329F0-EBCF-49A5-A757-DD06D74DD435}"/>
              </a:ext>
            </a:extLst>
          </p:cNvPr>
          <p:cNvSpPr/>
          <p:nvPr/>
        </p:nvSpPr>
        <p:spPr>
          <a:xfrm>
            <a:off x="14763756" y="5192465"/>
            <a:ext cx="943856" cy="30861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Remediation</a:t>
            </a:r>
          </a:p>
        </p:txBody>
      </p:sp>
      <p:sp>
        <p:nvSpPr>
          <p:cNvPr id="60" name="Rectangle 59">
            <a:extLst>
              <a:ext uri="{FF2B5EF4-FFF2-40B4-BE49-F238E27FC236}">
                <a16:creationId xmlns:a16="http://schemas.microsoft.com/office/drawing/2014/main" id="{FE7D3442-1C6B-4B65-9524-065EE918367B}"/>
              </a:ext>
            </a:extLst>
          </p:cNvPr>
          <p:cNvSpPr/>
          <p:nvPr/>
        </p:nvSpPr>
        <p:spPr>
          <a:xfrm>
            <a:off x="12698674" y="5188797"/>
            <a:ext cx="943856" cy="30861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Optimization</a:t>
            </a:r>
          </a:p>
        </p:txBody>
      </p:sp>
      <p:sp>
        <p:nvSpPr>
          <p:cNvPr id="61" name="Rectangle 60">
            <a:extLst>
              <a:ext uri="{FF2B5EF4-FFF2-40B4-BE49-F238E27FC236}">
                <a16:creationId xmlns:a16="http://schemas.microsoft.com/office/drawing/2014/main" id="{51F83A67-8B7E-4141-AA0E-00A8C2900A20}"/>
              </a:ext>
            </a:extLst>
          </p:cNvPr>
          <p:cNvSpPr/>
          <p:nvPr/>
        </p:nvSpPr>
        <p:spPr>
          <a:xfrm>
            <a:off x="15765260" y="5184497"/>
            <a:ext cx="943856" cy="30861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Optimization</a:t>
            </a:r>
          </a:p>
        </p:txBody>
      </p:sp>
      <p:sp>
        <p:nvSpPr>
          <p:cNvPr id="63" name="Rectangle 62">
            <a:extLst>
              <a:ext uri="{FF2B5EF4-FFF2-40B4-BE49-F238E27FC236}">
                <a16:creationId xmlns:a16="http://schemas.microsoft.com/office/drawing/2014/main" id="{70105602-4F25-4190-AEBD-09CE65055CAD}"/>
              </a:ext>
            </a:extLst>
          </p:cNvPr>
          <p:cNvSpPr/>
          <p:nvPr/>
        </p:nvSpPr>
        <p:spPr>
          <a:xfrm rot="16200000">
            <a:off x="75444" y="5753082"/>
            <a:ext cx="1996874" cy="228521"/>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Engineering/Integration</a:t>
            </a:r>
          </a:p>
        </p:txBody>
      </p:sp>
      <p:sp>
        <p:nvSpPr>
          <p:cNvPr id="64" name="Rectangle 63">
            <a:extLst>
              <a:ext uri="{FF2B5EF4-FFF2-40B4-BE49-F238E27FC236}">
                <a16:creationId xmlns:a16="http://schemas.microsoft.com/office/drawing/2014/main" id="{F519F649-749F-4E57-85F8-048B0C5C7BBD}"/>
              </a:ext>
            </a:extLst>
          </p:cNvPr>
          <p:cNvSpPr/>
          <p:nvPr/>
        </p:nvSpPr>
        <p:spPr>
          <a:xfrm rot="16200000">
            <a:off x="70088" y="7734057"/>
            <a:ext cx="1996876" cy="235702"/>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Hardware Deployment</a:t>
            </a:r>
          </a:p>
        </p:txBody>
      </p:sp>
      <p:pic>
        <p:nvPicPr>
          <p:cNvPr id="65" name="Picture 64">
            <a:extLst>
              <a:ext uri="{FF2B5EF4-FFF2-40B4-BE49-F238E27FC236}">
                <a16:creationId xmlns:a16="http://schemas.microsoft.com/office/drawing/2014/main" id="{A7B5909C-B16C-4F41-9CB6-8049ABC94ED0}"/>
              </a:ext>
            </a:extLst>
          </p:cNvPr>
          <p:cNvPicPr preferRelativeResize="0">
            <a:picLocks/>
          </p:cNvPicPr>
          <p:nvPr/>
        </p:nvPicPr>
        <p:blipFill>
          <a:blip r:embed="rId3"/>
          <a:stretch>
            <a:fillRect/>
          </a:stretch>
        </p:blipFill>
        <p:spPr>
          <a:xfrm>
            <a:off x="1188142" y="3207751"/>
            <a:ext cx="16258032" cy="256032"/>
          </a:xfrm>
          <a:prstGeom prst="rect">
            <a:avLst/>
          </a:prstGeom>
        </p:spPr>
      </p:pic>
      <p:cxnSp>
        <p:nvCxnSpPr>
          <p:cNvPr id="68" name="Straight Connector 67">
            <a:extLst>
              <a:ext uri="{FF2B5EF4-FFF2-40B4-BE49-F238E27FC236}">
                <a16:creationId xmlns:a16="http://schemas.microsoft.com/office/drawing/2014/main" id="{52D0A311-0401-4407-987C-EF60C0AF5BDF}"/>
              </a:ext>
            </a:extLst>
          </p:cNvPr>
          <p:cNvCxnSpPr>
            <a:cxnSpLocks/>
          </p:cNvCxnSpPr>
          <p:nvPr/>
        </p:nvCxnSpPr>
        <p:spPr>
          <a:xfrm flipV="1">
            <a:off x="958880" y="4818338"/>
            <a:ext cx="16487298" cy="370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2E233F0-6C82-44FA-9F7A-FC2147A86B00}"/>
              </a:ext>
            </a:extLst>
          </p:cNvPr>
          <p:cNvCxnSpPr>
            <a:cxnSpLocks/>
          </p:cNvCxnSpPr>
          <p:nvPr/>
        </p:nvCxnSpPr>
        <p:spPr>
          <a:xfrm flipV="1">
            <a:off x="950676" y="6853473"/>
            <a:ext cx="16487298" cy="370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75815F-95E0-45E5-9E19-3D609C7B6AF9}"/>
              </a:ext>
            </a:extLst>
          </p:cNvPr>
          <p:cNvCxnSpPr>
            <a:cxnSpLocks/>
          </p:cNvCxnSpPr>
          <p:nvPr/>
        </p:nvCxnSpPr>
        <p:spPr>
          <a:xfrm flipV="1">
            <a:off x="954787" y="8847844"/>
            <a:ext cx="16487298" cy="306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054C68A5-7815-4988-A768-F3021BFB7D13}"/>
              </a:ext>
            </a:extLst>
          </p:cNvPr>
          <p:cNvSpPr/>
          <p:nvPr/>
        </p:nvSpPr>
        <p:spPr>
          <a:xfrm>
            <a:off x="9384065" y="5178223"/>
            <a:ext cx="943856" cy="308610"/>
          </a:xfrm>
          <a:prstGeom prst="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Remediation</a:t>
            </a:r>
          </a:p>
        </p:txBody>
      </p:sp>
      <p:sp>
        <p:nvSpPr>
          <p:cNvPr id="75" name="Rectangle 74">
            <a:extLst>
              <a:ext uri="{FF2B5EF4-FFF2-40B4-BE49-F238E27FC236}">
                <a16:creationId xmlns:a16="http://schemas.microsoft.com/office/drawing/2014/main" id="{C479952D-FD79-4848-81BE-8D7C7CB32BBC}"/>
              </a:ext>
            </a:extLst>
          </p:cNvPr>
          <p:cNvSpPr/>
          <p:nvPr/>
        </p:nvSpPr>
        <p:spPr>
          <a:xfrm>
            <a:off x="2567474" y="3956785"/>
            <a:ext cx="1630959" cy="299522"/>
          </a:xfrm>
          <a:prstGeom prst="rect">
            <a:avLst/>
          </a:prstGeom>
          <a:solidFill>
            <a:srgbClr val="D4343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NSA ZT Review</a:t>
            </a:r>
          </a:p>
        </p:txBody>
      </p:sp>
      <p:sp>
        <p:nvSpPr>
          <p:cNvPr id="76" name="Rectangle 75">
            <a:extLst>
              <a:ext uri="{FF2B5EF4-FFF2-40B4-BE49-F238E27FC236}">
                <a16:creationId xmlns:a16="http://schemas.microsoft.com/office/drawing/2014/main" id="{3E159AA1-83EF-4340-B178-AB4BDEE10E1A}"/>
              </a:ext>
            </a:extLst>
          </p:cNvPr>
          <p:cNvSpPr/>
          <p:nvPr/>
        </p:nvSpPr>
        <p:spPr>
          <a:xfrm>
            <a:off x="1208867" y="5740157"/>
            <a:ext cx="1895999" cy="30861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Requirements / Design</a:t>
            </a:r>
          </a:p>
        </p:txBody>
      </p:sp>
      <p:sp>
        <p:nvSpPr>
          <p:cNvPr id="77" name="Rectangle 76">
            <a:extLst>
              <a:ext uri="{FF2B5EF4-FFF2-40B4-BE49-F238E27FC236}">
                <a16:creationId xmlns:a16="http://schemas.microsoft.com/office/drawing/2014/main" id="{F6F36642-D67F-4CB0-ACB2-67C3F3116A85}"/>
              </a:ext>
            </a:extLst>
          </p:cNvPr>
          <p:cNvSpPr/>
          <p:nvPr/>
        </p:nvSpPr>
        <p:spPr>
          <a:xfrm>
            <a:off x="1532429" y="7139740"/>
            <a:ext cx="3092617" cy="307647"/>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Node Deployed at Hickam</a:t>
            </a:r>
          </a:p>
        </p:txBody>
      </p:sp>
      <p:sp>
        <p:nvSpPr>
          <p:cNvPr id="78" name="Rectangle 77">
            <a:extLst>
              <a:ext uri="{FF2B5EF4-FFF2-40B4-BE49-F238E27FC236}">
                <a16:creationId xmlns:a16="http://schemas.microsoft.com/office/drawing/2014/main" id="{42218972-2C0C-4EB5-B191-5039E1FDFB21}"/>
              </a:ext>
            </a:extLst>
          </p:cNvPr>
          <p:cNvSpPr/>
          <p:nvPr/>
        </p:nvSpPr>
        <p:spPr>
          <a:xfrm>
            <a:off x="4119628" y="6285543"/>
            <a:ext cx="3586550" cy="298428"/>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Deployment of ZT Security/Architecture</a:t>
            </a:r>
          </a:p>
        </p:txBody>
      </p:sp>
      <p:sp>
        <p:nvSpPr>
          <p:cNvPr id="79" name="Rectangle 78">
            <a:extLst>
              <a:ext uri="{FF2B5EF4-FFF2-40B4-BE49-F238E27FC236}">
                <a16:creationId xmlns:a16="http://schemas.microsoft.com/office/drawing/2014/main" id="{60C2D969-E0B9-4C2A-9BD7-E68E1AE09D51}"/>
              </a:ext>
            </a:extLst>
          </p:cNvPr>
          <p:cNvSpPr/>
          <p:nvPr/>
        </p:nvSpPr>
        <p:spPr>
          <a:xfrm>
            <a:off x="4824632" y="4014666"/>
            <a:ext cx="1779281" cy="302745"/>
          </a:xfrm>
          <a:prstGeom prst="rect">
            <a:avLst/>
          </a:prstGeom>
          <a:solidFill>
            <a:srgbClr val="D4343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USFJ CX-J C2 Assessment</a:t>
            </a:r>
          </a:p>
        </p:txBody>
      </p:sp>
      <p:sp>
        <p:nvSpPr>
          <p:cNvPr id="80" name="Rectangle 79">
            <a:extLst>
              <a:ext uri="{FF2B5EF4-FFF2-40B4-BE49-F238E27FC236}">
                <a16:creationId xmlns:a16="http://schemas.microsoft.com/office/drawing/2014/main" id="{99E9EA78-ED6D-48FB-B21D-0624D1A51059}"/>
              </a:ext>
            </a:extLst>
          </p:cNvPr>
          <p:cNvSpPr/>
          <p:nvPr/>
        </p:nvSpPr>
        <p:spPr>
          <a:xfrm>
            <a:off x="9190103" y="6285551"/>
            <a:ext cx="1757213" cy="324819"/>
          </a:xfrm>
          <a:prstGeom prst="rect">
            <a:avLst/>
          </a:prstGeom>
          <a:solidFill>
            <a:schemeClr val="accent1">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KEEN EDGE Integration</a:t>
            </a:r>
          </a:p>
        </p:txBody>
      </p:sp>
      <p:sp>
        <p:nvSpPr>
          <p:cNvPr id="82" name="Rectangle 81">
            <a:extLst>
              <a:ext uri="{FF2B5EF4-FFF2-40B4-BE49-F238E27FC236}">
                <a16:creationId xmlns:a16="http://schemas.microsoft.com/office/drawing/2014/main" id="{8992E728-EA19-4903-9350-AF25C5E8C0A6}"/>
              </a:ext>
            </a:extLst>
          </p:cNvPr>
          <p:cNvSpPr/>
          <p:nvPr/>
        </p:nvSpPr>
        <p:spPr>
          <a:xfrm>
            <a:off x="11278208" y="4474828"/>
            <a:ext cx="812797" cy="314713"/>
          </a:xfrm>
          <a:prstGeom prst="rect">
            <a:avLst/>
          </a:prstGeom>
          <a:solidFill>
            <a:srgbClr val="D4343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Blue Team</a:t>
            </a:r>
          </a:p>
        </p:txBody>
      </p:sp>
      <p:sp>
        <p:nvSpPr>
          <p:cNvPr id="83" name="Rectangle 82">
            <a:extLst>
              <a:ext uri="{FF2B5EF4-FFF2-40B4-BE49-F238E27FC236}">
                <a16:creationId xmlns:a16="http://schemas.microsoft.com/office/drawing/2014/main" id="{09F5643C-E923-4D76-AA51-847E04F9CDFA}"/>
              </a:ext>
            </a:extLst>
          </p:cNvPr>
          <p:cNvSpPr/>
          <p:nvPr/>
        </p:nvSpPr>
        <p:spPr>
          <a:xfrm>
            <a:off x="4801782" y="8239364"/>
            <a:ext cx="1285163" cy="305295"/>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Mobility Gateway </a:t>
            </a:r>
          </a:p>
        </p:txBody>
      </p:sp>
      <p:sp>
        <p:nvSpPr>
          <p:cNvPr id="85" name="Rectangle 84">
            <a:extLst>
              <a:ext uri="{FF2B5EF4-FFF2-40B4-BE49-F238E27FC236}">
                <a16:creationId xmlns:a16="http://schemas.microsoft.com/office/drawing/2014/main" id="{AC80D325-BC4B-49B9-8824-2B5A1ECA68B6}"/>
              </a:ext>
            </a:extLst>
          </p:cNvPr>
          <p:cNvSpPr/>
          <p:nvPr/>
        </p:nvSpPr>
        <p:spPr>
          <a:xfrm>
            <a:off x="12860042" y="8244057"/>
            <a:ext cx="1285163" cy="305295"/>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Mobility Gateway </a:t>
            </a:r>
          </a:p>
        </p:txBody>
      </p:sp>
      <p:sp>
        <p:nvSpPr>
          <p:cNvPr id="86" name="Rectangle 85">
            <a:extLst>
              <a:ext uri="{FF2B5EF4-FFF2-40B4-BE49-F238E27FC236}">
                <a16:creationId xmlns:a16="http://schemas.microsoft.com/office/drawing/2014/main" id="{8C69ACB0-0867-46E2-8503-F2AE023085B8}"/>
              </a:ext>
            </a:extLst>
          </p:cNvPr>
          <p:cNvSpPr/>
          <p:nvPr/>
        </p:nvSpPr>
        <p:spPr>
          <a:xfrm>
            <a:off x="14674790" y="8258124"/>
            <a:ext cx="1285165" cy="305295"/>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Mobility Gateway </a:t>
            </a:r>
          </a:p>
        </p:txBody>
      </p:sp>
      <p:sp>
        <p:nvSpPr>
          <p:cNvPr id="87" name="Oval 86">
            <a:extLst>
              <a:ext uri="{FF2B5EF4-FFF2-40B4-BE49-F238E27FC236}">
                <a16:creationId xmlns:a16="http://schemas.microsoft.com/office/drawing/2014/main" id="{B99F6953-1D2D-4C30-8561-AC04863E79BC}"/>
              </a:ext>
            </a:extLst>
          </p:cNvPr>
          <p:cNvSpPr/>
          <p:nvPr/>
        </p:nvSpPr>
        <p:spPr>
          <a:xfrm>
            <a:off x="2183424" y="3909467"/>
            <a:ext cx="384048" cy="384048"/>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1</a:t>
            </a:r>
          </a:p>
        </p:txBody>
      </p:sp>
      <p:sp>
        <p:nvSpPr>
          <p:cNvPr id="88" name="Oval 87">
            <a:extLst>
              <a:ext uri="{FF2B5EF4-FFF2-40B4-BE49-F238E27FC236}">
                <a16:creationId xmlns:a16="http://schemas.microsoft.com/office/drawing/2014/main" id="{25418D93-FD32-42EA-827C-D27B13B8B49A}"/>
              </a:ext>
            </a:extLst>
          </p:cNvPr>
          <p:cNvSpPr/>
          <p:nvPr/>
        </p:nvSpPr>
        <p:spPr>
          <a:xfrm>
            <a:off x="988266" y="9745852"/>
            <a:ext cx="256032" cy="256032"/>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0" dirty="0">
                <a:solidFill>
                  <a:schemeClr val="tx1"/>
                </a:solidFill>
              </a:rPr>
              <a:t>1</a:t>
            </a:r>
          </a:p>
        </p:txBody>
      </p:sp>
      <p:sp>
        <p:nvSpPr>
          <p:cNvPr id="89" name="Oval 88">
            <a:extLst>
              <a:ext uri="{FF2B5EF4-FFF2-40B4-BE49-F238E27FC236}">
                <a16:creationId xmlns:a16="http://schemas.microsoft.com/office/drawing/2014/main" id="{18C730C9-631F-43EC-A737-F8ACDA3E048E}"/>
              </a:ext>
            </a:extLst>
          </p:cNvPr>
          <p:cNvSpPr/>
          <p:nvPr/>
        </p:nvSpPr>
        <p:spPr>
          <a:xfrm>
            <a:off x="7423062" y="4412222"/>
            <a:ext cx="384048" cy="384048"/>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2</a:t>
            </a:r>
          </a:p>
        </p:txBody>
      </p:sp>
      <p:cxnSp>
        <p:nvCxnSpPr>
          <p:cNvPr id="71" name="Straight Connector 70">
            <a:extLst>
              <a:ext uri="{FF2B5EF4-FFF2-40B4-BE49-F238E27FC236}">
                <a16:creationId xmlns:a16="http://schemas.microsoft.com/office/drawing/2014/main" id="{0B75815F-95E0-45E5-9E19-3D609C7B6AF9}"/>
              </a:ext>
            </a:extLst>
          </p:cNvPr>
          <p:cNvCxnSpPr>
            <a:cxnSpLocks/>
          </p:cNvCxnSpPr>
          <p:nvPr/>
        </p:nvCxnSpPr>
        <p:spPr>
          <a:xfrm flipV="1">
            <a:off x="959623" y="9568205"/>
            <a:ext cx="16480348" cy="235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F519F649-749F-4E57-85F8-048B0C5C7BBD}"/>
              </a:ext>
            </a:extLst>
          </p:cNvPr>
          <p:cNvSpPr/>
          <p:nvPr/>
        </p:nvSpPr>
        <p:spPr>
          <a:xfrm rot="16200000">
            <a:off x="742045" y="9123866"/>
            <a:ext cx="650851" cy="237817"/>
          </a:xfrm>
          <a:prstGeom prst="rect">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1" tIns="34291" rIns="68581" bIns="34291" numCol="1" spcCol="0" rtlCol="0" fromWordArt="0" anchor="ctr" anchorCtr="0" forceAA="0" compatLnSpc="1">
            <a:prstTxWarp prst="textNoShape">
              <a:avLst/>
            </a:prstTxWarp>
            <a:noAutofit/>
          </a:bodyPr>
          <a:lstStyle/>
          <a:p>
            <a:pPr algn="ctr" defTabSz="342890"/>
            <a:r>
              <a:rPr lang="en-US" sz="1200" dirty="0">
                <a:solidFill>
                  <a:prstClr val="black"/>
                </a:solidFill>
                <a:latin typeface="Calibri" panose="020F0502020204030204"/>
              </a:rPr>
              <a:t>Exercise</a:t>
            </a:r>
          </a:p>
        </p:txBody>
      </p:sp>
      <p:sp>
        <p:nvSpPr>
          <p:cNvPr id="95" name="Oval 94">
            <a:extLst>
              <a:ext uri="{FF2B5EF4-FFF2-40B4-BE49-F238E27FC236}">
                <a16:creationId xmlns:a16="http://schemas.microsoft.com/office/drawing/2014/main" id="{25418D93-FD32-42EA-827C-D27B13B8B49A}"/>
              </a:ext>
            </a:extLst>
          </p:cNvPr>
          <p:cNvSpPr/>
          <p:nvPr/>
        </p:nvSpPr>
        <p:spPr>
          <a:xfrm>
            <a:off x="988266" y="10146809"/>
            <a:ext cx="256032" cy="256032"/>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0" dirty="0">
                <a:solidFill>
                  <a:schemeClr val="tx1"/>
                </a:solidFill>
              </a:rPr>
              <a:t>2</a:t>
            </a:r>
          </a:p>
        </p:txBody>
      </p:sp>
      <p:sp>
        <p:nvSpPr>
          <p:cNvPr id="98" name="Oval 97">
            <a:extLst>
              <a:ext uri="{FF2B5EF4-FFF2-40B4-BE49-F238E27FC236}">
                <a16:creationId xmlns:a16="http://schemas.microsoft.com/office/drawing/2014/main" id="{25418D93-FD32-42EA-827C-D27B13B8B49A}"/>
              </a:ext>
            </a:extLst>
          </p:cNvPr>
          <p:cNvSpPr/>
          <p:nvPr/>
        </p:nvSpPr>
        <p:spPr>
          <a:xfrm>
            <a:off x="988266" y="10505629"/>
            <a:ext cx="256032" cy="256032"/>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0" dirty="0">
                <a:solidFill>
                  <a:schemeClr val="tx1"/>
                </a:solidFill>
              </a:rPr>
              <a:t>3</a:t>
            </a:r>
          </a:p>
        </p:txBody>
      </p:sp>
      <p:sp>
        <p:nvSpPr>
          <p:cNvPr id="99" name="Oval 98">
            <a:extLst>
              <a:ext uri="{FF2B5EF4-FFF2-40B4-BE49-F238E27FC236}">
                <a16:creationId xmlns:a16="http://schemas.microsoft.com/office/drawing/2014/main" id="{25418D93-FD32-42EA-827C-D27B13B8B49A}"/>
              </a:ext>
            </a:extLst>
          </p:cNvPr>
          <p:cNvSpPr/>
          <p:nvPr/>
        </p:nvSpPr>
        <p:spPr>
          <a:xfrm>
            <a:off x="7336281" y="9726431"/>
            <a:ext cx="256032" cy="256032"/>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0" dirty="0">
                <a:solidFill>
                  <a:schemeClr val="tx1"/>
                </a:solidFill>
              </a:rPr>
              <a:t>4</a:t>
            </a:r>
          </a:p>
        </p:txBody>
      </p:sp>
      <p:sp>
        <p:nvSpPr>
          <p:cNvPr id="100" name="Oval 99">
            <a:extLst>
              <a:ext uri="{FF2B5EF4-FFF2-40B4-BE49-F238E27FC236}">
                <a16:creationId xmlns:a16="http://schemas.microsoft.com/office/drawing/2014/main" id="{25418D93-FD32-42EA-827C-D27B13B8B49A}"/>
              </a:ext>
            </a:extLst>
          </p:cNvPr>
          <p:cNvSpPr/>
          <p:nvPr/>
        </p:nvSpPr>
        <p:spPr>
          <a:xfrm>
            <a:off x="7336281" y="10085255"/>
            <a:ext cx="256032" cy="256032"/>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0" dirty="0">
                <a:solidFill>
                  <a:schemeClr val="tx1"/>
                </a:solidFill>
              </a:rPr>
              <a:t>5</a:t>
            </a:r>
          </a:p>
        </p:txBody>
      </p:sp>
      <p:sp>
        <p:nvSpPr>
          <p:cNvPr id="102" name="Oval 101">
            <a:extLst>
              <a:ext uri="{FF2B5EF4-FFF2-40B4-BE49-F238E27FC236}">
                <a16:creationId xmlns:a16="http://schemas.microsoft.com/office/drawing/2014/main" id="{18C730C9-631F-43EC-A737-F8ACDA3E048E}"/>
              </a:ext>
            </a:extLst>
          </p:cNvPr>
          <p:cNvSpPr/>
          <p:nvPr/>
        </p:nvSpPr>
        <p:spPr>
          <a:xfrm>
            <a:off x="11096655" y="8909671"/>
            <a:ext cx="384048" cy="384048"/>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3</a:t>
            </a:r>
          </a:p>
        </p:txBody>
      </p:sp>
      <p:sp>
        <p:nvSpPr>
          <p:cNvPr id="103" name="Oval 102">
            <a:extLst>
              <a:ext uri="{FF2B5EF4-FFF2-40B4-BE49-F238E27FC236}">
                <a16:creationId xmlns:a16="http://schemas.microsoft.com/office/drawing/2014/main" id="{18C730C9-631F-43EC-A737-F8ACDA3E048E}"/>
              </a:ext>
            </a:extLst>
          </p:cNvPr>
          <p:cNvSpPr/>
          <p:nvPr/>
        </p:nvSpPr>
        <p:spPr>
          <a:xfrm>
            <a:off x="11312120" y="3814409"/>
            <a:ext cx="384048" cy="384048"/>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4</a:t>
            </a:r>
          </a:p>
        </p:txBody>
      </p:sp>
      <p:sp>
        <p:nvSpPr>
          <p:cNvPr id="104" name="Oval 103">
            <a:extLst>
              <a:ext uri="{FF2B5EF4-FFF2-40B4-BE49-F238E27FC236}">
                <a16:creationId xmlns:a16="http://schemas.microsoft.com/office/drawing/2014/main" id="{18C730C9-631F-43EC-A737-F8ACDA3E048E}"/>
              </a:ext>
            </a:extLst>
          </p:cNvPr>
          <p:cNvSpPr/>
          <p:nvPr/>
        </p:nvSpPr>
        <p:spPr>
          <a:xfrm>
            <a:off x="13733013" y="8909673"/>
            <a:ext cx="384048" cy="384048"/>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5</a:t>
            </a:r>
          </a:p>
        </p:txBody>
      </p:sp>
      <p:sp>
        <p:nvSpPr>
          <p:cNvPr id="105" name="TextBox 104"/>
          <p:cNvSpPr txBox="1"/>
          <p:nvPr/>
        </p:nvSpPr>
        <p:spPr>
          <a:xfrm>
            <a:off x="7706177" y="9591660"/>
            <a:ext cx="11429100" cy="1255728"/>
          </a:xfrm>
          <a:prstGeom prst="rect">
            <a:avLst/>
          </a:prstGeom>
          <a:noFill/>
        </p:spPr>
        <p:txBody>
          <a:bodyPr wrap="square" rtlCol="0">
            <a:spAutoFit/>
          </a:bodyPr>
          <a:lstStyle/>
          <a:p>
            <a:r>
              <a:rPr lang="en-US" sz="2520" dirty="0"/>
              <a:t>DoD Information Security Risk Management Committee (ISRMC) Review </a:t>
            </a:r>
          </a:p>
          <a:p>
            <a:r>
              <a:rPr lang="en-US" sz="2520" dirty="0"/>
              <a:t>VALIANT SHIELD 24 Execution (FOC)</a:t>
            </a:r>
          </a:p>
          <a:p>
            <a:r>
              <a:rPr lang="en-US" sz="2520" dirty="0"/>
              <a:t>US/JPN/KOR Tri-</a:t>
            </a:r>
            <a:r>
              <a:rPr lang="en-US" sz="2520" dirty="0" err="1"/>
              <a:t>lat</a:t>
            </a:r>
            <a:r>
              <a:rPr lang="en-US" sz="2520" dirty="0"/>
              <a:t> Collaboration Environment</a:t>
            </a:r>
          </a:p>
        </p:txBody>
      </p:sp>
      <p:sp>
        <p:nvSpPr>
          <p:cNvPr id="81" name="Oval 80">
            <a:extLst>
              <a:ext uri="{FF2B5EF4-FFF2-40B4-BE49-F238E27FC236}">
                <a16:creationId xmlns:a16="http://schemas.microsoft.com/office/drawing/2014/main" id="{18C730C9-631F-43EC-A737-F8ACDA3E048E}"/>
              </a:ext>
            </a:extLst>
          </p:cNvPr>
          <p:cNvSpPr/>
          <p:nvPr/>
        </p:nvSpPr>
        <p:spPr>
          <a:xfrm>
            <a:off x="14849475" y="8888608"/>
            <a:ext cx="384048" cy="384048"/>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20" dirty="0">
                <a:solidFill>
                  <a:schemeClr val="tx1"/>
                </a:solidFill>
              </a:rPr>
              <a:t>6</a:t>
            </a:r>
          </a:p>
        </p:txBody>
      </p:sp>
      <p:sp>
        <p:nvSpPr>
          <p:cNvPr id="90" name="Oval 89">
            <a:extLst>
              <a:ext uri="{FF2B5EF4-FFF2-40B4-BE49-F238E27FC236}">
                <a16:creationId xmlns:a16="http://schemas.microsoft.com/office/drawing/2014/main" id="{25418D93-FD32-42EA-827C-D27B13B8B49A}"/>
              </a:ext>
            </a:extLst>
          </p:cNvPr>
          <p:cNvSpPr/>
          <p:nvPr/>
        </p:nvSpPr>
        <p:spPr>
          <a:xfrm>
            <a:off x="7347163" y="10422717"/>
            <a:ext cx="256032" cy="256032"/>
          </a:xfrm>
          <a:prstGeom prst="ellipse">
            <a:avLst/>
          </a:prstGeom>
          <a:solidFill>
            <a:srgbClr val="FFFF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60" dirty="0">
                <a:solidFill>
                  <a:schemeClr val="tx1"/>
                </a:solidFill>
              </a:rPr>
              <a:t>6</a:t>
            </a:r>
          </a:p>
        </p:txBody>
      </p:sp>
    </p:spTree>
    <p:extLst>
      <p:ext uri="{BB962C8B-B14F-4D97-AF65-F5344CB8AC3E}">
        <p14:creationId xmlns:p14="http://schemas.microsoft.com/office/powerpoint/2010/main" val="52059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Rectangle 198"/>
          <p:cNvSpPr/>
          <p:nvPr/>
        </p:nvSpPr>
        <p:spPr>
          <a:xfrm>
            <a:off x="3976778" y="3300689"/>
            <a:ext cx="8412425" cy="5129510"/>
          </a:xfrm>
          <a:prstGeom prst="rect">
            <a:avLst/>
          </a:prstGeom>
          <a:gradFill flip="none" rotWithShape="1">
            <a:gsLst>
              <a:gs pos="61000">
                <a:srgbClr val="3A1953"/>
              </a:gs>
              <a:gs pos="37000">
                <a:schemeClr val="tx1">
                  <a:alpha val="0"/>
                </a:schemeClr>
              </a:gs>
            </a:gsLst>
            <a:lin ang="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511" name="Rectangle 510"/>
          <p:cNvSpPr/>
          <p:nvPr/>
        </p:nvSpPr>
        <p:spPr>
          <a:xfrm>
            <a:off x="12548247" y="8683253"/>
            <a:ext cx="5739753" cy="2846582"/>
          </a:xfrm>
          <a:prstGeom prst="rect">
            <a:avLst/>
          </a:prstGeom>
          <a:gradFill flip="none" rotWithShape="1">
            <a:gsLst>
              <a:gs pos="0">
                <a:srgbClr val="463500"/>
              </a:gs>
              <a:gs pos="100000">
                <a:schemeClr val="tx1">
                  <a:alpha val="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508" name="Rectangle 507"/>
          <p:cNvSpPr/>
          <p:nvPr/>
        </p:nvSpPr>
        <p:spPr>
          <a:xfrm>
            <a:off x="8254040" y="8698742"/>
            <a:ext cx="4294209" cy="2839569"/>
          </a:xfrm>
          <a:prstGeom prst="rect">
            <a:avLst/>
          </a:prstGeom>
          <a:gradFill flip="none" rotWithShape="1">
            <a:gsLst>
              <a:gs pos="0">
                <a:srgbClr val="3A1953"/>
              </a:gs>
              <a:gs pos="100000">
                <a:schemeClr val="tx1">
                  <a:alpha val="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507" name="Rectangle 506"/>
          <p:cNvSpPr/>
          <p:nvPr/>
        </p:nvSpPr>
        <p:spPr>
          <a:xfrm>
            <a:off x="-1" y="8690267"/>
            <a:ext cx="8254040" cy="2863533"/>
          </a:xfrm>
          <a:prstGeom prst="rect">
            <a:avLst/>
          </a:prstGeom>
          <a:gradFill flip="none" rotWithShape="1">
            <a:gsLst>
              <a:gs pos="0">
                <a:schemeClr val="accent5">
                  <a:lumMod val="50000"/>
                </a:schemeClr>
              </a:gs>
              <a:gs pos="100000">
                <a:schemeClr val="tx1">
                  <a:alpha val="0"/>
                </a:schemeClr>
              </a:gs>
            </a:gsLst>
            <a:lin ang="27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cxnSp>
        <p:nvCxnSpPr>
          <p:cNvPr id="42" name="Straight Arrow Connector 41"/>
          <p:cNvCxnSpPr/>
          <p:nvPr/>
        </p:nvCxnSpPr>
        <p:spPr>
          <a:xfrm>
            <a:off x="747215" y="10383297"/>
            <a:ext cx="2078055"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76" y="1398390"/>
            <a:ext cx="1358535" cy="1358535"/>
          </a:xfrm>
          <a:prstGeom prst="rect">
            <a:avLst/>
          </a:prstGeom>
        </p:spPr>
      </p:pic>
      <p:sp>
        <p:nvSpPr>
          <p:cNvPr id="5" name="Rectangle 4"/>
          <p:cNvSpPr/>
          <p:nvPr/>
        </p:nvSpPr>
        <p:spPr>
          <a:xfrm>
            <a:off x="1466511" y="1487387"/>
            <a:ext cx="1513556" cy="923330"/>
          </a:xfrm>
          <a:prstGeom prst="rect">
            <a:avLst/>
          </a:prstGeom>
        </p:spPr>
        <p:txBody>
          <a:bodyPr wrap="none">
            <a:spAutoFit/>
          </a:bodyPr>
          <a:lstStyle/>
          <a:p>
            <a:pPr defTabSz="1371600"/>
            <a:r>
              <a:rPr lang="en-US" sz="5400" spc="300" dirty="0">
                <a:solidFill>
                  <a:prstClr val="white"/>
                </a:solidFill>
                <a:latin typeface="Coalition" panose="02000000000000000000" pitchFamily="2" charset="0"/>
                <a:cs typeface="Kanit Light" pitchFamily="2" charset="-34"/>
              </a:rPr>
              <a:t>IMN</a:t>
            </a:r>
            <a:endParaRPr lang="en-US" sz="5400" dirty="0">
              <a:solidFill>
                <a:prstClr val="white"/>
              </a:solidFill>
              <a:latin typeface="Orbitron" pitchFamily="2" charset="0"/>
              <a:cs typeface="Kanit Light" pitchFamily="2" charset="-34"/>
            </a:endParaRPr>
          </a:p>
        </p:txBody>
      </p:sp>
      <p:sp>
        <p:nvSpPr>
          <p:cNvPr id="6" name="Rectangle 5"/>
          <p:cNvSpPr/>
          <p:nvPr/>
        </p:nvSpPr>
        <p:spPr>
          <a:xfrm>
            <a:off x="1591019" y="2265368"/>
            <a:ext cx="1874739" cy="84317"/>
          </a:xfrm>
          <a:prstGeom prst="rect">
            <a:avLst/>
          </a:prstGeom>
          <a:gradFill flip="none" rotWithShape="1">
            <a:gsLst>
              <a:gs pos="0">
                <a:srgbClr val="FDC600"/>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cxnSp>
        <p:nvCxnSpPr>
          <p:cNvPr id="62" name="Straight Arrow Connector 61"/>
          <p:cNvCxnSpPr/>
          <p:nvPr/>
        </p:nvCxnSpPr>
        <p:spPr>
          <a:xfrm>
            <a:off x="3136925" y="9603365"/>
            <a:ext cx="8" cy="500987"/>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3465757" y="10383297"/>
            <a:ext cx="13316174" cy="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8" name="Rectangle 217"/>
          <p:cNvSpPr/>
          <p:nvPr/>
        </p:nvSpPr>
        <p:spPr>
          <a:xfrm>
            <a:off x="0" y="8572183"/>
            <a:ext cx="8254038" cy="2483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MISSION PARTNER USER SITE</a:t>
            </a:r>
          </a:p>
        </p:txBody>
      </p:sp>
      <p:sp>
        <p:nvSpPr>
          <p:cNvPr id="220" name="Rectangle 219"/>
          <p:cNvSpPr/>
          <p:nvPr/>
        </p:nvSpPr>
        <p:spPr>
          <a:xfrm>
            <a:off x="8254038" y="8563766"/>
            <a:ext cx="4323537" cy="25681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U.S. MPE SITE</a:t>
            </a:r>
          </a:p>
        </p:txBody>
      </p:sp>
      <p:sp>
        <p:nvSpPr>
          <p:cNvPr id="222" name="Rectangle 221"/>
          <p:cNvSpPr/>
          <p:nvPr/>
        </p:nvSpPr>
        <p:spPr>
          <a:xfrm>
            <a:off x="12548247" y="8555707"/>
            <a:ext cx="5739753" cy="2648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IMN</a:t>
            </a:r>
          </a:p>
        </p:txBody>
      </p:sp>
      <p:sp>
        <p:nvSpPr>
          <p:cNvPr id="366" name="Rectangle 365"/>
          <p:cNvSpPr/>
          <p:nvPr/>
        </p:nvSpPr>
        <p:spPr>
          <a:xfrm>
            <a:off x="12507170" y="3294359"/>
            <a:ext cx="5185920" cy="3442071"/>
          </a:xfrm>
          <a:prstGeom prst="rect">
            <a:avLst/>
          </a:prstGeom>
          <a:gradFill flip="none" rotWithShape="1">
            <a:gsLst>
              <a:gs pos="0">
                <a:srgbClr val="463500"/>
              </a:gs>
              <a:gs pos="100000">
                <a:schemeClr val="tx1">
                  <a:alpha val="0"/>
                </a:schemeClr>
              </a:gs>
            </a:gsLst>
            <a:lin ang="27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sp>
        <p:nvSpPr>
          <p:cNvPr id="367" name="Rectangle 366"/>
          <p:cNvSpPr/>
          <p:nvPr/>
        </p:nvSpPr>
        <p:spPr>
          <a:xfrm>
            <a:off x="188960" y="3300691"/>
            <a:ext cx="3664169" cy="2870063"/>
          </a:xfrm>
          <a:prstGeom prst="rect">
            <a:avLst/>
          </a:prstGeom>
          <a:gradFill flip="none" rotWithShape="1">
            <a:gsLst>
              <a:gs pos="0">
                <a:schemeClr val="accent5">
                  <a:lumMod val="50000"/>
                </a:schemeClr>
              </a:gs>
              <a:gs pos="100000">
                <a:schemeClr val="tx1">
                  <a:alpha val="0"/>
                </a:schemeClr>
              </a:gs>
            </a:gsLst>
            <a:lin ang="27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cxnSp>
        <p:nvCxnSpPr>
          <p:cNvPr id="368" name="Straight Connector 367"/>
          <p:cNvCxnSpPr>
            <a:stCxn id="408" idx="3"/>
          </p:cNvCxnSpPr>
          <p:nvPr/>
        </p:nvCxnSpPr>
        <p:spPr>
          <a:xfrm>
            <a:off x="13972862" y="6387284"/>
            <a:ext cx="30659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a:stCxn id="407" idx="3"/>
          </p:cNvCxnSpPr>
          <p:nvPr/>
        </p:nvCxnSpPr>
        <p:spPr>
          <a:xfrm flipV="1">
            <a:off x="13969290" y="5684994"/>
            <a:ext cx="341244" cy="9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a:stCxn id="406" idx="3"/>
          </p:cNvCxnSpPr>
          <p:nvPr/>
        </p:nvCxnSpPr>
        <p:spPr>
          <a:xfrm>
            <a:off x="13968237" y="4969176"/>
            <a:ext cx="3412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a:stCxn id="374" idx="3"/>
            <a:endCxn id="378" idx="1"/>
          </p:cNvCxnSpPr>
          <p:nvPr/>
        </p:nvCxnSpPr>
        <p:spPr>
          <a:xfrm>
            <a:off x="1166396" y="4246781"/>
            <a:ext cx="314286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1" name="Rectangle 380"/>
          <p:cNvSpPr/>
          <p:nvPr/>
        </p:nvSpPr>
        <p:spPr>
          <a:xfrm>
            <a:off x="4308155" y="6950762"/>
            <a:ext cx="728900"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CDS</a:t>
            </a:r>
          </a:p>
        </p:txBody>
      </p:sp>
      <p:cxnSp>
        <p:nvCxnSpPr>
          <p:cNvPr id="382" name="Straight Connector 381"/>
          <p:cNvCxnSpPr>
            <a:stCxn id="376" idx="3"/>
            <a:endCxn id="379" idx="1"/>
          </p:cNvCxnSpPr>
          <p:nvPr/>
        </p:nvCxnSpPr>
        <p:spPr>
          <a:xfrm>
            <a:off x="1166396" y="4969178"/>
            <a:ext cx="314286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3" name="Rectangle 382"/>
          <p:cNvSpPr/>
          <p:nvPr/>
        </p:nvSpPr>
        <p:spPr>
          <a:xfrm>
            <a:off x="7481261" y="4108063"/>
            <a:ext cx="1545554"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FEDERATION</a:t>
            </a:r>
          </a:p>
        </p:txBody>
      </p:sp>
      <p:cxnSp>
        <p:nvCxnSpPr>
          <p:cNvPr id="384" name="Straight Connector 383"/>
          <p:cNvCxnSpPr>
            <a:stCxn id="378" idx="3"/>
            <a:endCxn id="383" idx="1"/>
          </p:cNvCxnSpPr>
          <p:nvPr/>
        </p:nvCxnSpPr>
        <p:spPr>
          <a:xfrm flipV="1">
            <a:off x="6839708" y="4246780"/>
            <a:ext cx="641553" cy="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5" name="Rectangle 384"/>
          <p:cNvSpPr/>
          <p:nvPr/>
        </p:nvSpPr>
        <p:spPr>
          <a:xfrm>
            <a:off x="7481256" y="4830460"/>
            <a:ext cx="1545558"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FEDERATION</a:t>
            </a:r>
          </a:p>
        </p:txBody>
      </p:sp>
      <p:cxnSp>
        <p:nvCxnSpPr>
          <p:cNvPr id="386" name="Straight Connector 385"/>
          <p:cNvCxnSpPr>
            <a:stCxn id="379" idx="3"/>
            <a:endCxn id="385" idx="1"/>
          </p:cNvCxnSpPr>
          <p:nvPr/>
        </p:nvCxnSpPr>
        <p:spPr>
          <a:xfrm flipV="1">
            <a:off x="6841409" y="4969177"/>
            <a:ext cx="639848" cy="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a:stCxn id="375" idx="3"/>
            <a:endCxn id="388" idx="1"/>
          </p:cNvCxnSpPr>
          <p:nvPr/>
        </p:nvCxnSpPr>
        <p:spPr>
          <a:xfrm>
            <a:off x="3067829" y="5684995"/>
            <a:ext cx="4413428" cy="657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8" name="Rectangle 387"/>
          <p:cNvSpPr/>
          <p:nvPr/>
        </p:nvSpPr>
        <p:spPr>
          <a:xfrm>
            <a:off x="7481257" y="5552855"/>
            <a:ext cx="1544978"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FEDERATION</a:t>
            </a:r>
          </a:p>
        </p:txBody>
      </p:sp>
      <p:sp>
        <p:nvSpPr>
          <p:cNvPr id="391" name="Rectangle 390"/>
          <p:cNvSpPr/>
          <p:nvPr/>
        </p:nvSpPr>
        <p:spPr>
          <a:xfrm>
            <a:off x="7481257" y="6248567"/>
            <a:ext cx="1544978"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FEDERATION</a:t>
            </a:r>
          </a:p>
        </p:txBody>
      </p:sp>
      <p:cxnSp>
        <p:nvCxnSpPr>
          <p:cNvPr id="392" name="Straight Connector 391"/>
          <p:cNvCxnSpPr>
            <a:stCxn id="380" idx="3"/>
            <a:endCxn id="391" idx="1"/>
          </p:cNvCxnSpPr>
          <p:nvPr/>
        </p:nvCxnSpPr>
        <p:spPr>
          <a:xfrm flipV="1">
            <a:off x="6841409" y="6387284"/>
            <a:ext cx="639848" cy="182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97" name="Rectangle 396"/>
          <p:cNvSpPr/>
          <p:nvPr/>
        </p:nvSpPr>
        <p:spPr>
          <a:xfrm>
            <a:off x="10603118" y="6955192"/>
            <a:ext cx="1616975"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ACCESS CDS</a:t>
            </a:r>
          </a:p>
        </p:txBody>
      </p:sp>
      <p:cxnSp>
        <p:nvCxnSpPr>
          <p:cNvPr id="399" name="Elbow Connector 398"/>
          <p:cNvCxnSpPr>
            <a:stCxn id="398" idx="0"/>
            <a:endCxn id="381" idx="2"/>
          </p:cNvCxnSpPr>
          <p:nvPr/>
        </p:nvCxnSpPr>
        <p:spPr>
          <a:xfrm rot="16200000" flipV="1">
            <a:off x="4943413" y="6957389"/>
            <a:ext cx="331790" cy="873401"/>
          </a:xfrm>
          <a:prstGeom prst="bentConnector3">
            <a:avLst>
              <a:gd name="adj1" fmla="val 67225"/>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0" name="Rectangle 399"/>
          <p:cNvSpPr/>
          <p:nvPr/>
        </p:nvSpPr>
        <p:spPr>
          <a:xfrm>
            <a:off x="9404915" y="7557642"/>
            <a:ext cx="2809146" cy="263334"/>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MULTI-ENCLAVE CLIENT</a:t>
            </a:r>
          </a:p>
        </p:txBody>
      </p:sp>
      <p:cxnSp>
        <p:nvCxnSpPr>
          <p:cNvPr id="401" name="Straight Connector 400"/>
          <p:cNvCxnSpPr>
            <a:stCxn id="383" idx="3"/>
            <a:endCxn id="393" idx="1"/>
          </p:cNvCxnSpPr>
          <p:nvPr/>
        </p:nvCxnSpPr>
        <p:spPr>
          <a:xfrm flipV="1">
            <a:off x="9026814" y="4244849"/>
            <a:ext cx="579567" cy="193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a:stCxn id="385" idx="3"/>
            <a:endCxn id="394" idx="1"/>
          </p:cNvCxnSpPr>
          <p:nvPr/>
        </p:nvCxnSpPr>
        <p:spPr>
          <a:xfrm>
            <a:off x="9026814" y="4969177"/>
            <a:ext cx="593535" cy="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a:stCxn id="388" idx="3"/>
            <a:endCxn id="395" idx="1"/>
          </p:cNvCxnSpPr>
          <p:nvPr/>
        </p:nvCxnSpPr>
        <p:spPr>
          <a:xfrm flipV="1">
            <a:off x="9026234" y="5684995"/>
            <a:ext cx="594116" cy="657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a:stCxn id="391" idx="3"/>
            <a:endCxn id="396" idx="1"/>
          </p:cNvCxnSpPr>
          <p:nvPr/>
        </p:nvCxnSpPr>
        <p:spPr>
          <a:xfrm>
            <a:off x="9026234" y="6387284"/>
            <a:ext cx="59411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05" name="Rectangle 404"/>
          <p:cNvSpPr/>
          <p:nvPr/>
        </p:nvSpPr>
        <p:spPr>
          <a:xfrm>
            <a:off x="12690482" y="4106131"/>
            <a:ext cx="1293294"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CONNECT</a:t>
            </a:r>
          </a:p>
        </p:txBody>
      </p:sp>
      <p:sp>
        <p:nvSpPr>
          <p:cNvPr id="406" name="Rectangle 405"/>
          <p:cNvSpPr/>
          <p:nvPr/>
        </p:nvSpPr>
        <p:spPr>
          <a:xfrm>
            <a:off x="12690482" y="4830460"/>
            <a:ext cx="1277756"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CONNECT</a:t>
            </a:r>
          </a:p>
        </p:txBody>
      </p:sp>
      <p:sp>
        <p:nvSpPr>
          <p:cNvPr id="407" name="Rectangle 406"/>
          <p:cNvSpPr/>
          <p:nvPr/>
        </p:nvSpPr>
        <p:spPr>
          <a:xfrm>
            <a:off x="12691535" y="5547262"/>
            <a:ext cx="1277756"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CONNECT</a:t>
            </a:r>
          </a:p>
        </p:txBody>
      </p:sp>
      <p:sp>
        <p:nvSpPr>
          <p:cNvPr id="408" name="Rectangle 407"/>
          <p:cNvSpPr/>
          <p:nvPr/>
        </p:nvSpPr>
        <p:spPr>
          <a:xfrm>
            <a:off x="12690172" y="6248567"/>
            <a:ext cx="1282691" cy="277433"/>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CONNECT</a:t>
            </a:r>
          </a:p>
        </p:txBody>
      </p:sp>
      <p:cxnSp>
        <p:nvCxnSpPr>
          <p:cNvPr id="409" name="Straight Connector 408"/>
          <p:cNvCxnSpPr>
            <a:stCxn id="393" idx="3"/>
            <a:endCxn id="405" idx="1"/>
          </p:cNvCxnSpPr>
          <p:nvPr/>
        </p:nvCxnSpPr>
        <p:spPr>
          <a:xfrm flipV="1">
            <a:off x="11608741" y="4244848"/>
            <a:ext cx="1081742" cy="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a:stCxn id="394" idx="3"/>
            <a:endCxn id="406" idx="1"/>
          </p:cNvCxnSpPr>
          <p:nvPr/>
        </p:nvCxnSpPr>
        <p:spPr>
          <a:xfrm flipV="1">
            <a:off x="11608741" y="4969177"/>
            <a:ext cx="1081742" cy="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5" idx="3"/>
            <a:endCxn id="407" idx="1"/>
          </p:cNvCxnSpPr>
          <p:nvPr/>
        </p:nvCxnSpPr>
        <p:spPr>
          <a:xfrm>
            <a:off x="11608741" y="5684994"/>
            <a:ext cx="1082795" cy="98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a:stCxn id="396" idx="3"/>
            <a:endCxn id="408" idx="1"/>
          </p:cNvCxnSpPr>
          <p:nvPr/>
        </p:nvCxnSpPr>
        <p:spPr>
          <a:xfrm>
            <a:off x="11608740" y="6387284"/>
            <a:ext cx="108143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a:stCxn id="405" idx="3"/>
          </p:cNvCxnSpPr>
          <p:nvPr/>
        </p:nvCxnSpPr>
        <p:spPr>
          <a:xfrm>
            <a:off x="13983776" y="4244847"/>
            <a:ext cx="30659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7" name="Rectangle 416"/>
          <p:cNvSpPr/>
          <p:nvPr/>
        </p:nvSpPr>
        <p:spPr>
          <a:xfrm>
            <a:off x="12505526" y="1802572"/>
            <a:ext cx="3466466" cy="1386368"/>
          </a:xfrm>
          <a:prstGeom prst="rect">
            <a:avLst/>
          </a:prstGeom>
          <a:gradFill flip="none" rotWithShape="1">
            <a:gsLst>
              <a:gs pos="0">
                <a:schemeClr val="accent5">
                  <a:lumMod val="50000"/>
                </a:schemeClr>
              </a:gs>
              <a:gs pos="100000">
                <a:schemeClr val="tx1">
                  <a:alpha val="0"/>
                </a:schemeClr>
              </a:gs>
            </a:gsLst>
            <a:lin ang="27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grpSp>
        <p:nvGrpSpPr>
          <p:cNvPr id="418" name="Group 417"/>
          <p:cNvGrpSpPr/>
          <p:nvPr/>
        </p:nvGrpSpPr>
        <p:grpSpPr>
          <a:xfrm>
            <a:off x="12690285" y="2318726"/>
            <a:ext cx="3475122" cy="786440"/>
            <a:chOff x="8650479" y="1117267"/>
            <a:chExt cx="2316748" cy="524293"/>
          </a:xfrm>
        </p:grpSpPr>
        <p:pic>
          <p:nvPicPr>
            <p:cNvPr id="449" name="Picture 4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50479" y="1148037"/>
              <a:ext cx="1345102" cy="493523"/>
            </a:xfrm>
            <a:prstGeom prst="rect">
              <a:avLst/>
            </a:prstGeom>
          </p:spPr>
        </p:pic>
        <p:sp>
          <p:nvSpPr>
            <p:cNvPr id="450" name="TextBox 449"/>
            <p:cNvSpPr txBox="1"/>
            <p:nvPr/>
          </p:nvSpPr>
          <p:spPr>
            <a:xfrm>
              <a:off x="9609160" y="1117267"/>
              <a:ext cx="1358067" cy="384720"/>
            </a:xfrm>
            <a:prstGeom prst="rect">
              <a:avLst/>
            </a:prstGeom>
            <a:noFill/>
          </p:spPr>
          <p:txBody>
            <a:bodyPr wrap="square" rtlCol="0">
              <a:spAutoFit/>
            </a:bodyPr>
            <a:lstStyle/>
            <a:p>
              <a:pPr defTabSz="1371600"/>
              <a:r>
                <a:rPr lang="en-US" sz="1050" b="1" dirty="0">
                  <a:solidFill>
                    <a:prstClr val="white"/>
                  </a:solidFill>
                  <a:latin typeface="Orbitron" pitchFamily="2" charset="0"/>
                </a:rPr>
                <a:t>CYBER SECURITY</a:t>
              </a:r>
            </a:p>
            <a:p>
              <a:pPr defTabSz="1371600"/>
              <a:r>
                <a:rPr lang="en-US" sz="1050" b="1" dirty="0">
                  <a:solidFill>
                    <a:prstClr val="white"/>
                  </a:solidFill>
                  <a:latin typeface="Orbitron" pitchFamily="2" charset="0"/>
                </a:rPr>
                <a:t>SERVICE PROVIDER</a:t>
              </a:r>
            </a:p>
            <a:p>
              <a:pPr defTabSz="1371600"/>
              <a:r>
                <a:rPr lang="en-US" sz="1050" b="1" dirty="0">
                  <a:solidFill>
                    <a:prstClr val="white"/>
                  </a:solidFill>
                  <a:latin typeface="Orbitron" pitchFamily="2" charset="0"/>
                </a:rPr>
                <a:t>(CCSP)</a:t>
              </a:r>
            </a:p>
          </p:txBody>
        </p:sp>
      </p:grpSp>
      <p:cxnSp>
        <p:nvCxnSpPr>
          <p:cNvPr id="419" name="Elbow Connector 418"/>
          <p:cNvCxnSpPr>
            <a:stCxn id="393" idx="0"/>
            <a:endCxn id="417" idx="1"/>
          </p:cNvCxnSpPr>
          <p:nvPr/>
        </p:nvCxnSpPr>
        <p:spPr>
          <a:xfrm rot="5400000" flipH="1" flipV="1">
            <a:off x="10773293" y="2330024"/>
            <a:ext cx="1566501" cy="1897965"/>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20" name="Elbow Connector 419"/>
          <p:cNvCxnSpPr>
            <a:stCxn id="413" idx="2"/>
            <a:endCxn id="397" idx="3"/>
          </p:cNvCxnSpPr>
          <p:nvPr/>
        </p:nvCxnSpPr>
        <p:spPr>
          <a:xfrm rot="5400000">
            <a:off x="13128780" y="5617313"/>
            <a:ext cx="567909" cy="2385284"/>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63" name="Group 162"/>
          <p:cNvGrpSpPr/>
          <p:nvPr/>
        </p:nvGrpSpPr>
        <p:grpSpPr>
          <a:xfrm>
            <a:off x="15609212" y="4210524"/>
            <a:ext cx="1992255" cy="2314098"/>
            <a:chOff x="10183506" y="1968816"/>
            <a:chExt cx="1328170" cy="1542732"/>
          </a:xfrm>
        </p:grpSpPr>
        <p:pic>
          <p:nvPicPr>
            <p:cNvPr id="422" name="Picture 4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04857" y="1968816"/>
              <a:ext cx="1285468" cy="1285468"/>
            </a:xfrm>
            <a:prstGeom prst="rect">
              <a:avLst/>
            </a:prstGeom>
          </p:spPr>
        </p:pic>
        <p:sp>
          <p:nvSpPr>
            <p:cNvPr id="423" name="TextBox 422"/>
            <p:cNvSpPr txBox="1"/>
            <p:nvPr/>
          </p:nvSpPr>
          <p:spPr>
            <a:xfrm>
              <a:off x="10183506" y="3192502"/>
              <a:ext cx="1328170" cy="230833"/>
            </a:xfrm>
            <a:prstGeom prst="rect">
              <a:avLst/>
            </a:prstGeom>
            <a:noFill/>
          </p:spPr>
          <p:txBody>
            <a:bodyPr wrap="square" rtlCol="0">
              <a:spAutoFit/>
            </a:bodyPr>
            <a:lstStyle/>
            <a:p>
              <a:pPr algn="ctr" defTabSz="1371600"/>
              <a:r>
                <a:rPr lang="en-US" sz="1650" dirty="0">
                  <a:solidFill>
                    <a:prstClr val="white"/>
                  </a:solidFill>
                  <a:latin typeface="Coalition" panose="02000000000000000000" pitchFamily="2" charset="0"/>
                </a:rPr>
                <a:t>INDOPACOM</a:t>
              </a:r>
              <a:endParaRPr lang="en-US" sz="1050" dirty="0">
                <a:solidFill>
                  <a:prstClr val="white"/>
                </a:solidFill>
                <a:latin typeface="Coalition" panose="02000000000000000000" pitchFamily="2" charset="0"/>
              </a:endParaRPr>
            </a:p>
          </p:txBody>
        </p:sp>
        <p:sp>
          <p:nvSpPr>
            <p:cNvPr id="424" name="Rectangle 423"/>
            <p:cNvSpPr/>
            <p:nvPr/>
          </p:nvSpPr>
          <p:spPr>
            <a:xfrm>
              <a:off x="10345202" y="3322265"/>
              <a:ext cx="1000274" cy="189283"/>
            </a:xfrm>
            <a:prstGeom prst="rect">
              <a:avLst/>
            </a:prstGeom>
          </p:spPr>
          <p:txBody>
            <a:bodyPr wrap="none">
              <a:spAutoFit/>
            </a:bodyPr>
            <a:lstStyle/>
            <a:p>
              <a:pPr algn="ctr" defTabSz="1371600"/>
              <a:r>
                <a:rPr lang="en-US" sz="1245" b="1" dirty="0">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atin typeface="Orbitron" pitchFamily="2" charset="0"/>
                </a:rPr>
                <a:t>MISSION NETWORK</a:t>
              </a:r>
            </a:p>
          </p:txBody>
        </p:sp>
      </p:grpSp>
      <p:grpSp>
        <p:nvGrpSpPr>
          <p:cNvPr id="59" name="Group 58"/>
          <p:cNvGrpSpPr/>
          <p:nvPr/>
        </p:nvGrpSpPr>
        <p:grpSpPr>
          <a:xfrm>
            <a:off x="302045" y="3332159"/>
            <a:ext cx="2165484" cy="600164"/>
            <a:chOff x="275980" y="1407048"/>
            <a:chExt cx="1443656" cy="400109"/>
          </a:xfrm>
        </p:grpSpPr>
        <p:sp>
          <p:nvSpPr>
            <p:cNvPr id="373" name="TextBox 372"/>
            <p:cNvSpPr txBox="1"/>
            <p:nvPr/>
          </p:nvSpPr>
          <p:spPr>
            <a:xfrm>
              <a:off x="556228" y="1407048"/>
              <a:ext cx="1163408" cy="400109"/>
            </a:xfrm>
            <a:prstGeom prst="rect">
              <a:avLst/>
            </a:prstGeom>
            <a:noFill/>
          </p:spPr>
          <p:txBody>
            <a:bodyPr wrap="square" rtlCol="0">
              <a:spAutoFit/>
            </a:bodyPr>
            <a:lstStyle/>
            <a:p>
              <a:pPr defTabSz="1371600"/>
              <a:r>
                <a:rPr lang="en-US" sz="1650" b="1" dirty="0">
                  <a:solidFill>
                    <a:prstClr val="white"/>
                  </a:solidFill>
                  <a:latin typeface="Orbitron" pitchFamily="2" charset="0"/>
                </a:rPr>
                <a:t>NATIONAL</a:t>
              </a:r>
            </a:p>
            <a:p>
              <a:pPr defTabSz="1371600"/>
              <a:r>
                <a:rPr lang="en-US" sz="1650" b="1" dirty="0">
                  <a:solidFill>
                    <a:prstClr val="white"/>
                  </a:solidFill>
                  <a:latin typeface="Orbitron" pitchFamily="2" charset="0"/>
                </a:rPr>
                <a:t>NETWORKS</a:t>
              </a:r>
            </a:p>
          </p:txBody>
        </p:sp>
        <p:pic>
          <p:nvPicPr>
            <p:cNvPr id="425" name="Picture 4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980" y="1459398"/>
              <a:ext cx="351933" cy="336392"/>
            </a:xfrm>
            <a:prstGeom prst="rect">
              <a:avLst/>
            </a:prstGeom>
          </p:spPr>
        </p:pic>
      </p:grpSp>
      <p:sp>
        <p:nvSpPr>
          <p:cNvPr id="440" name="TextBox 439"/>
          <p:cNvSpPr txBox="1"/>
          <p:nvPr/>
        </p:nvSpPr>
        <p:spPr>
          <a:xfrm>
            <a:off x="10870742" y="2189491"/>
            <a:ext cx="1578083" cy="300082"/>
          </a:xfrm>
          <a:prstGeom prst="rect">
            <a:avLst/>
          </a:prstGeom>
          <a:noFill/>
        </p:spPr>
        <p:txBody>
          <a:bodyPr wrap="square" rtlCol="0">
            <a:spAutoFit/>
          </a:bodyPr>
          <a:lstStyle/>
          <a:p>
            <a:pPr defTabSz="1371600"/>
            <a:r>
              <a:rPr lang="en-US" sz="1350" dirty="0">
                <a:solidFill>
                  <a:prstClr val="white"/>
                </a:solidFill>
                <a:latin typeface="Titillium Web" panose="00000500000000000000" pitchFamily="2" charset="0"/>
              </a:rPr>
              <a:t>Monitoring Data</a:t>
            </a:r>
          </a:p>
        </p:txBody>
      </p:sp>
      <p:sp>
        <p:nvSpPr>
          <p:cNvPr id="441" name="TextBox 440"/>
          <p:cNvSpPr txBox="1"/>
          <p:nvPr/>
        </p:nvSpPr>
        <p:spPr>
          <a:xfrm>
            <a:off x="16275462" y="2194615"/>
            <a:ext cx="1627890" cy="300082"/>
          </a:xfrm>
          <a:prstGeom prst="rect">
            <a:avLst/>
          </a:prstGeom>
          <a:noFill/>
        </p:spPr>
        <p:txBody>
          <a:bodyPr wrap="square" rtlCol="0">
            <a:spAutoFit/>
          </a:bodyPr>
          <a:lstStyle/>
          <a:p>
            <a:pPr defTabSz="1371600"/>
            <a:r>
              <a:rPr lang="en-US" sz="1350" dirty="0">
                <a:solidFill>
                  <a:prstClr val="white"/>
                </a:solidFill>
                <a:latin typeface="Titillium Web" panose="00000500000000000000" pitchFamily="2" charset="0"/>
              </a:rPr>
              <a:t>Monitoring Data</a:t>
            </a:r>
          </a:p>
        </p:txBody>
      </p:sp>
      <p:sp>
        <p:nvSpPr>
          <p:cNvPr id="442" name="TextBox 441"/>
          <p:cNvSpPr txBox="1"/>
          <p:nvPr/>
        </p:nvSpPr>
        <p:spPr>
          <a:xfrm>
            <a:off x="14707112" y="4117700"/>
            <a:ext cx="1432173" cy="507831"/>
          </a:xfrm>
          <a:prstGeom prst="rect">
            <a:avLst/>
          </a:prstGeom>
          <a:noFill/>
        </p:spPr>
        <p:txBody>
          <a:bodyPr wrap="square" rtlCol="0">
            <a:spAutoFit/>
          </a:bodyPr>
          <a:lstStyle/>
          <a:p>
            <a:pPr algn="ctr" defTabSz="1371600"/>
            <a:r>
              <a:rPr lang="en-US" sz="1350" dirty="0">
                <a:solidFill>
                  <a:prstClr val="white"/>
                </a:solidFill>
                <a:latin typeface="Titillium Web" panose="00000500000000000000" pitchFamily="2" charset="0"/>
              </a:rPr>
              <a:t>Application</a:t>
            </a:r>
          </a:p>
          <a:p>
            <a:pPr algn="ctr" defTabSz="1371600"/>
            <a:r>
              <a:rPr lang="en-US" sz="1350" dirty="0">
                <a:solidFill>
                  <a:prstClr val="white"/>
                </a:solidFill>
                <a:latin typeface="Titillium Web" panose="00000500000000000000" pitchFamily="2" charset="0"/>
              </a:rPr>
              <a:t>Data</a:t>
            </a:r>
          </a:p>
        </p:txBody>
      </p:sp>
      <p:sp>
        <p:nvSpPr>
          <p:cNvPr id="443" name="TextBox 442"/>
          <p:cNvSpPr txBox="1"/>
          <p:nvPr/>
        </p:nvSpPr>
        <p:spPr>
          <a:xfrm>
            <a:off x="14709204" y="5496035"/>
            <a:ext cx="1432173" cy="507831"/>
          </a:xfrm>
          <a:prstGeom prst="rect">
            <a:avLst/>
          </a:prstGeom>
          <a:noFill/>
        </p:spPr>
        <p:txBody>
          <a:bodyPr wrap="square" rtlCol="0">
            <a:spAutoFit/>
          </a:bodyPr>
          <a:lstStyle/>
          <a:p>
            <a:pPr algn="ctr" defTabSz="1371600"/>
            <a:r>
              <a:rPr lang="en-US" sz="1350" dirty="0">
                <a:solidFill>
                  <a:prstClr val="white"/>
                </a:solidFill>
                <a:latin typeface="Titillium Web" panose="00000500000000000000" pitchFamily="2" charset="0"/>
              </a:rPr>
              <a:t>User</a:t>
            </a:r>
          </a:p>
          <a:p>
            <a:pPr algn="ctr" defTabSz="1371600"/>
            <a:r>
              <a:rPr lang="en-US" sz="1350" dirty="0">
                <a:solidFill>
                  <a:prstClr val="white"/>
                </a:solidFill>
                <a:latin typeface="Titillium Web" panose="00000500000000000000" pitchFamily="2" charset="0"/>
              </a:rPr>
              <a:t>Access</a:t>
            </a:r>
          </a:p>
        </p:txBody>
      </p:sp>
      <p:sp>
        <p:nvSpPr>
          <p:cNvPr id="446" name="TextBox 445"/>
          <p:cNvSpPr txBox="1"/>
          <p:nvPr/>
        </p:nvSpPr>
        <p:spPr>
          <a:xfrm>
            <a:off x="9425756" y="7805097"/>
            <a:ext cx="2767464" cy="507831"/>
          </a:xfrm>
          <a:prstGeom prst="rect">
            <a:avLst/>
          </a:prstGeom>
          <a:noFill/>
        </p:spPr>
        <p:txBody>
          <a:bodyPr wrap="square" rtlCol="0">
            <a:spAutoFit/>
          </a:bodyPr>
          <a:lstStyle/>
          <a:p>
            <a:pPr algn="ctr" defTabSz="1371600"/>
            <a:r>
              <a:rPr lang="en-US" sz="1350" dirty="0">
                <a:solidFill>
                  <a:prstClr val="white"/>
                </a:solidFill>
                <a:latin typeface="Titillium Web" panose="00000500000000000000" pitchFamily="2" charset="0"/>
              </a:rPr>
              <a:t>All security domains are accessible through existing MPE MEC Service</a:t>
            </a:r>
          </a:p>
        </p:txBody>
      </p:sp>
      <p:sp>
        <p:nvSpPr>
          <p:cNvPr id="447" name="TextBox 446"/>
          <p:cNvSpPr txBox="1"/>
          <p:nvPr/>
        </p:nvSpPr>
        <p:spPr>
          <a:xfrm>
            <a:off x="12979176" y="1944579"/>
            <a:ext cx="2388093" cy="346249"/>
          </a:xfrm>
          <a:prstGeom prst="rect">
            <a:avLst/>
          </a:prstGeom>
          <a:noFill/>
        </p:spPr>
        <p:txBody>
          <a:bodyPr wrap="square" rtlCol="0">
            <a:spAutoFit/>
          </a:bodyPr>
          <a:lstStyle/>
          <a:p>
            <a:pPr defTabSz="1371600"/>
            <a:r>
              <a:rPr lang="en-US" sz="1650" b="1" dirty="0">
                <a:solidFill>
                  <a:prstClr val="white"/>
                </a:solidFill>
                <a:latin typeface="Orbitron" pitchFamily="2" charset="0"/>
              </a:rPr>
              <a:t>DoD ENTERPRISE</a:t>
            </a:r>
          </a:p>
        </p:txBody>
      </p:sp>
      <p:pic>
        <p:nvPicPr>
          <p:cNvPr id="448" name="Picture 4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622539" y="1860929"/>
            <a:ext cx="493602" cy="493602"/>
          </a:xfrm>
          <a:prstGeom prst="rect">
            <a:avLst/>
          </a:prstGeom>
        </p:spPr>
      </p:pic>
      <p:cxnSp>
        <p:nvCxnSpPr>
          <p:cNvPr id="451" name="Elbow Connector 450"/>
          <p:cNvCxnSpPr>
            <a:stCxn id="422" idx="3"/>
            <a:endCxn id="417" idx="3"/>
          </p:cNvCxnSpPr>
          <p:nvPr/>
        </p:nvCxnSpPr>
        <p:spPr>
          <a:xfrm flipH="1" flipV="1">
            <a:off x="15971991" y="2495756"/>
            <a:ext cx="1597449" cy="2678870"/>
          </a:xfrm>
          <a:prstGeom prst="bentConnector3">
            <a:avLst>
              <a:gd name="adj1" fmla="val -21465"/>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6" name="Straight Arrow Connector 455"/>
          <p:cNvCxnSpPr/>
          <p:nvPr/>
        </p:nvCxnSpPr>
        <p:spPr>
          <a:xfrm>
            <a:off x="14970377" y="4606764"/>
            <a:ext cx="840624"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7" name="Straight Arrow Connector 456"/>
          <p:cNvCxnSpPr/>
          <p:nvPr/>
        </p:nvCxnSpPr>
        <p:spPr>
          <a:xfrm flipH="1">
            <a:off x="14965722" y="5978114"/>
            <a:ext cx="828696"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5" name="Rectangle 464"/>
          <p:cNvSpPr/>
          <p:nvPr/>
        </p:nvSpPr>
        <p:spPr>
          <a:xfrm>
            <a:off x="193827" y="10976889"/>
            <a:ext cx="4831842" cy="457338"/>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dirty="0">
                <a:solidFill>
                  <a:prstClr val="white"/>
                </a:solidFill>
                <a:latin typeface="Titillium Web" panose="00000500000000000000" pitchFamily="2" charset="0"/>
              </a:rPr>
              <a:t>User logs into national network client OS</a:t>
            </a:r>
          </a:p>
          <a:p>
            <a:pPr algn="ctr" defTabSz="1371600"/>
            <a:r>
              <a:rPr lang="en-US" sz="1350" dirty="0">
                <a:solidFill>
                  <a:prstClr val="white"/>
                </a:solidFill>
                <a:latin typeface="Titillium Web" panose="00000500000000000000" pitchFamily="2" charset="0"/>
              </a:rPr>
              <a:t>(Windows) using their national network account</a:t>
            </a:r>
          </a:p>
        </p:txBody>
      </p:sp>
      <p:grpSp>
        <p:nvGrpSpPr>
          <p:cNvPr id="480" name="Group 479"/>
          <p:cNvGrpSpPr/>
          <p:nvPr/>
        </p:nvGrpSpPr>
        <p:grpSpPr>
          <a:xfrm>
            <a:off x="2846095" y="10180868"/>
            <a:ext cx="591828" cy="760061"/>
            <a:chOff x="219073" y="6004463"/>
            <a:chExt cx="394552" cy="506707"/>
          </a:xfrm>
        </p:grpSpPr>
        <p:grpSp>
          <p:nvGrpSpPr>
            <p:cNvPr id="481" name="Group 480"/>
            <p:cNvGrpSpPr/>
            <p:nvPr/>
          </p:nvGrpSpPr>
          <p:grpSpPr>
            <a:xfrm>
              <a:off x="253025" y="6004463"/>
              <a:ext cx="326649" cy="326649"/>
              <a:chOff x="147350" y="6100022"/>
              <a:chExt cx="446093" cy="446093"/>
            </a:xfrm>
          </p:grpSpPr>
          <p:sp>
            <p:nvSpPr>
              <p:cNvPr id="483" name="Oval 482"/>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484" name="Picture 48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2813" y="6174822"/>
                <a:ext cx="284785" cy="284785"/>
              </a:xfrm>
              <a:prstGeom prst="rect">
                <a:avLst/>
              </a:prstGeom>
            </p:spPr>
          </p:pic>
        </p:grpSp>
        <p:sp>
          <p:nvSpPr>
            <p:cNvPr id="482" name="Rectangle 481"/>
            <p:cNvSpPr/>
            <p:nvPr/>
          </p:nvSpPr>
          <p:spPr>
            <a:xfrm>
              <a:off x="219073" y="6311115"/>
              <a:ext cx="394552"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Client</a:t>
              </a:r>
              <a:endParaRPr lang="en-US" sz="450" dirty="0">
                <a:solidFill>
                  <a:prstClr val="white"/>
                </a:solidFill>
                <a:latin typeface="Titillium Web" panose="00000500000000000000" pitchFamily="2" charset="0"/>
              </a:endParaRPr>
            </a:p>
          </p:txBody>
        </p:sp>
      </p:grpSp>
      <p:grpSp>
        <p:nvGrpSpPr>
          <p:cNvPr id="485" name="Group 484"/>
          <p:cNvGrpSpPr/>
          <p:nvPr/>
        </p:nvGrpSpPr>
        <p:grpSpPr>
          <a:xfrm>
            <a:off x="2829018" y="8887605"/>
            <a:ext cx="636713" cy="760061"/>
            <a:chOff x="204112" y="6004463"/>
            <a:chExt cx="424475" cy="506707"/>
          </a:xfrm>
        </p:grpSpPr>
        <p:grpSp>
          <p:nvGrpSpPr>
            <p:cNvPr id="486" name="Group 485"/>
            <p:cNvGrpSpPr/>
            <p:nvPr/>
          </p:nvGrpSpPr>
          <p:grpSpPr>
            <a:xfrm>
              <a:off x="253025" y="6004463"/>
              <a:ext cx="326649" cy="326649"/>
              <a:chOff x="147350" y="6100022"/>
              <a:chExt cx="446093" cy="446093"/>
            </a:xfrm>
          </p:grpSpPr>
          <p:sp>
            <p:nvSpPr>
              <p:cNvPr id="488" name="Oval 487"/>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489" name="Picture 48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2813" y="6174822"/>
                <a:ext cx="284785" cy="284785"/>
              </a:xfrm>
              <a:prstGeom prst="rect">
                <a:avLst/>
              </a:prstGeom>
            </p:spPr>
          </p:pic>
        </p:grpSp>
        <p:sp>
          <p:nvSpPr>
            <p:cNvPr id="487" name="Rectangle 486"/>
            <p:cNvSpPr/>
            <p:nvPr/>
          </p:nvSpPr>
          <p:spPr>
            <a:xfrm>
              <a:off x="204112" y="6311115"/>
              <a:ext cx="424475"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AuthN</a:t>
              </a:r>
              <a:endParaRPr lang="en-US" sz="450" dirty="0">
                <a:solidFill>
                  <a:prstClr val="white"/>
                </a:solidFill>
                <a:latin typeface="Titillium Web" panose="00000500000000000000" pitchFamily="2" charset="0"/>
              </a:endParaRPr>
            </a:p>
          </p:txBody>
        </p:sp>
      </p:grpSp>
      <p:grpSp>
        <p:nvGrpSpPr>
          <p:cNvPr id="492" name="Group 491"/>
          <p:cNvGrpSpPr/>
          <p:nvPr/>
        </p:nvGrpSpPr>
        <p:grpSpPr>
          <a:xfrm>
            <a:off x="4242895" y="10179902"/>
            <a:ext cx="734240" cy="760061"/>
            <a:chOff x="171605" y="6004463"/>
            <a:chExt cx="489493" cy="506707"/>
          </a:xfrm>
        </p:grpSpPr>
        <p:grpSp>
          <p:nvGrpSpPr>
            <p:cNvPr id="493" name="Group 492"/>
            <p:cNvGrpSpPr/>
            <p:nvPr/>
          </p:nvGrpSpPr>
          <p:grpSpPr>
            <a:xfrm>
              <a:off x="253025" y="6004463"/>
              <a:ext cx="326649" cy="326649"/>
              <a:chOff x="147350" y="6100022"/>
              <a:chExt cx="446093" cy="446093"/>
            </a:xfrm>
          </p:grpSpPr>
          <p:sp>
            <p:nvSpPr>
              <p:cNvPr id="495" name="Oval 494"/>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496" name="Picture 49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4774" y="6194708"/>
                <a:ext cx="264899" cy="264899"/>
              </a:xfrm>
              <a:prstGeom prst="rect">
                <a:avLst/>
              </a:prstGeom>
            </p:spPr>
          </p:pic>
        </p:grpSp>
        <p:sp>
          <p:nvSpPr>
            <p:cNvPr id="494" name="Rectangle 493"/>
            <p:cNvSpPr/>
            <p:nvPr/>
          </p:nvSpPr>
          <p:spPr>
            <a:xfrm>
              <a:off x="171605" y="6311115"/>
              <a:ext cx="489493"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Firewall</a:t>
              </a:r>
              <a:endParaRPr lang="en-US" sz="450" dirty="0">
                <a:solidFill>
                  <a:prstClr val="white"/>
                </a:solidFill>
                <a:latin typeface="Titillium Web" panose="00000500000000000000" pitchFamily="2" charset="0"/>
              </a:endParaRPr>
            </a:p>
          </p:txBody>
        </p:sp>
      </p:grpSp>
      <p:grpSp>
        <p:nvGrpSpPr>
          <p:cNvPr id="502" name="Group 501"/>
          <p:cNvGrpSpPr/>
          <p:nvPr/>
        </p:nvGrpSpPr>
        <p:grpSpPr>
          <a:xfrm>
            <a:off x="7185596" y="10182059"/>
            <a:ext cx="694100" cy="760061"/>
            <a:chOff x="184985" y="6004463"/>
            <a:chExt cx="462733" cy="506707"/>
          </a:xfrm>
        </p:grpSpPr>
        <p:grpSp>
          <p:nvGrpSpPr>
            <p:cNvPr id="503" name="Group 502"/>
            <p:cNvGrpSpPr/>
            <p:nvPr/>
          </p:nvGrpSpPr>
          <p:grpSpPr>
            <a:xfrm>
              <a:off x="253025" y="6004463"/>
              <a:ext cx="326649" cy="326649"/>
              <a:chOff x="147350" y="6100022"/>
              <a:chExt cx="446093" cy="446093"/>
            </a:xfrm>
          </p:grpSpPr>
          <p:sp>
            <p:nvSpPr>
              <p:cNvPr id="505" name="Oval 504"/>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506" name="Picture 505"/>
              <p:cNvPicPr>
                <a:picLocks noChangeAspect="1"/>
              </p:cNvPicPr>
              <p:nvPr/>
            </p:nvPicPr>
            <p:blipFill rotWithShape="1">
              <a:blip r:embed="rId10" cstate="print">
                <a:extLst>
                  <a:ext uri="{28A0092B-C50C-407E-A947-70E740481C1C}">
                    <a14:useLocalDpi xmlns:a14="http://schemas.microsoft.com/office/drawing/2010/main" val="0"/>
                  </a:ext>
                </a:extLst>
              </a:blip>
              <a:srcRect t="42854" b="20828"/>
              <a:stretch/>
            </p:blipFill>
            <p:spPr>
              <a:xfrm>
                <a:off x="232813" y="6269661"/>
                <a:ext cx="284785" cy="103426"/>
              </a:xfrm>
              <a:prstGeom prst="rect">
                <a:avLst/>
              </a:prstGeom>
            </p:spPr>
          </p:pic>
        </p:grpSp>
        <p:sp>
          <p:nvSpPr>
            <p:cNvPr id="504" name="Rectangle 503"/>
            <p:cNvSpPr/>
            <p:nvPr/>
          </p:nvSpPr>
          <p:spPr>
            <a:xfrm>
              <a:off x="184985" y="6311115"/>
              <a:ext cx="462733"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KG-175</a:t>
              </a:r>
            </a:p>
          </p:txBody>
        </p:sp>
      </p:grpSp>
      <p:grpSp>
        <p:nvGrpSpPr>
          <p:cNvPr id="512" name="Group 511"/>
          <p:cNvGrpSpPr/>
          <p:nvPr/>
        </p:nvGrpSpPr>
        <p:grpSpPr>
          <a:xfrm>
            <a:off x="8610137" y="10164491"/>
            <a:ext cx="694100" cy="760061"/>
            <a:chOff x="184985" y="6004463"/>
            <a:chExt cx="462733" cy="506707"/>
          </a:xfrm>
        </p:grpSpPr>
        <p:grpSp>
          <p:nvGrpSpPr>
            <p:cNvPr id="513" name="Group 512"/>
            <p:cNvGrpSpPr/>
            <p:nvPr/>
          </p:nvGrpSpPr>
          <p:grpSpPr>
            <a:xfrm>
              <a:off x="253025" y="6004463"/>
              <a:ext cx="326649" cy="326649"/>
              <a:chOff x="147350" y="6100022"/>
              <a:chExt cx="446093" cy="446093"/>
            </a:xfrm>
          </p:grpSpPr>
          <p:sp>
            <p:nvSpPr>
              <p:cNvPr id="515" name="Oval 514"/>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516" name="Picture 515"/>
              <p:cNvPicPr>
                <a:picLocks noChangeAspect="1"/>
              </p:cNvPicPr>
              <p:nvPr/>
            </p:nvPicPr>
            <p:blipFill rotWithShape="1">
              <a:blip r:embed="rId10" cstate="print">
                <a:extLst>
                  <a:ext uri="{28A0092B-C50C-407E-A947-70E740481C1C}">
                    <a14:useLocalDpi xmlns:a14="http://schemas.microsoft.com/office/drawing/2010/main" val="0"/>
                  </a:ext>
                </a:extLst>
              </a:blip>
              <a:srcRect t="42854" b="20828"/>
              <a:stretch/>
            </p:blipFill>
            <p:spPr>
              <a:xfrm>
                <a:off x="232813" y="6269661"/>
                <a:ext cx="284785" cy="103426"/>
              </a:xfrm>
              <a:prstGeom prst="rect">
                <a:avLst/>
              </a:prstGeom>
            </p:spPr>
          </p:pic>
        </p:grpSp>
        <p:sp>
          <p:nvSpPr>
            <p:cNvPr id="514" name="Rectangle 513"/>
            <p:cNvSpPr/>
            <p:nvPr/>
          </p:nvSpPr>
          <p:spPr>
            <a:xfrm>
              <a:off x="184985" y="6311115"/>
              <a:ext cx="462733"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KG-175</a:t>
              </a:r>
            </a:p>
          </p:txBody>
        </p:sp>
      </p:grpSp>
      <p:grpSp>
        <p:nvGrpSpPr>
          <p:cNvPr id="517" name="Group 516"/>
          <p:cNvGrpSpPr/>
          <p:nvPr/>
        </p:nvGrpSpPr>
        <p:grpSpPr>
          <a:xfrm>
            <a:off x="10070255" y="10176474"/>
            <a:ext cx="661784" cy="760061"/>
            <a:chOff x="195758" y="6004463"/>
            <a:chExt cx="441189" cy="506707"/>
          </a:xfrm>
        </p:grpSpPr>
        <p:grpSp>
          <p:nvGrpSpPr>
            <p:cNvPr id="518" name="Group 517"/>
            <p:cNvGrpSpPr/>
            <p:nvPr/>
          </p:nvGrpSpPr>
          <p:grpSpPr>
            <a:xfrm>
              <a:off x="253025" y="6004463"/>
              <a:ext cx="326649" cy="326649"/>
              <a:chOff x="147350" y="6100022"/>
              <a:chExt cx="446093" cy="446093"/>
            </a:xfrm>
          </p:grpSpPr>
          <p:sp>
            <p:nvSpPr>
              <p:cNvPr id="520" name="Oval 519"/>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521" name="Picture 52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2999" y="6171000"/>
                <a:ext cx="314794" cy="306932"/>
              </a:xfrm>
              <a:prstGeom prst="rect">
                <a:avLst/>
              </a:prstGeom>
            </p:spPr>
          </p:pic>
        </p:grpSp>
        <p:sp>
          <p:nvSpPr>
            <p:cNvPr id="519" name="Rectangle 518"/>
            <p:cNvSpPr/>
            <p:nvPr/>
          </p:nvSpPr>
          <p:spPr>
            <a:xfrm>
              <a:off x="195758" y="6311115"/>
              <a:ext cx="441189"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Router</a:t>
              </a:r>
            </a:p>
          </p:txBody>
        </p:sp>
      </p:grpSp>
      <p:grpSp>
        <p:nvGrpSpPr>
          <p:cNvPr id="522" name="Group 521"/>
          <p:cNvGrpSpPr/>
          <p:nvPr/>
        </p:nvGrpSpPr>
        <p:grpSpPr>
          <a:xfrm>
            <a:off x="11471155" y="10183395"/>
            <a:ext cx="734240" cy="760061"/>
            <a:chOff x="171605" y="6004463"/>
            <a:chExt cx="489493" cy="506707"/>
          </a:xfrm>
        </p:grpSpPr>
        <p:grpSp>
          <p:nvGrpSpPr>
            <p:cNvPr id="523" name="Group 522"/>
            <p:cNvGrpSpPr/>
            <p:nvPr/>
          </p:nvGrpSpPr>
          <p:grpSpPr>
            <a:xfrm>
              <a:off x="253025" y="6004463"/>
              <a:ext cx="326649" cy="326649"/>
              <a:chOff x="147350" y="6100022"/>
              <a:chExt cx="446093" cy="446093"/>
            </a:xfrm>
          </p:grpSpPr>
          <p:sp>
            <p:nvSpPr>
              <p:cNvPr id="525" name="Oval 524"/>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526" name="Picture 5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4774" y="6194708"/>
                <a:ext cx="264899" cy="264899"/>
              </a:xfrm>
              <a:prstGeom prst="rect">
                <a:avLst/>
              </a:prstGeom>
            </p:spPr>
          </p:pic>
        </p:grpSp>
        <p:sp>
          <p:nvSpPr>
            <p:cNvPr id="524" name="Rectangle 523"/>
            <p:cNvSpPr/>
            <p:nvPr/>
          </p:nvSpPr>
          <p:spPr>
            <a:xfrm>
              <a:off x="171605" y="6311115"/>
              <a:ext cx="489493"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Firewall</a:t>
              </a:r>
              <a:endParaRPr lang="en-US" sz="450" dirty="0">
                <a:solidFill>
                  <a:prstClr val="white"/>
                </a:solidFill>
                <a:latin typeface="Titillium Web" panose="00000500000000000000" pitchFamily="2" charset="0"/>
              </a:endParaRPr>
            </a:p>
          </p:txBody>
        </p:sp>
      </p:grpSp>
      <p:grpSp>
        <p:nvGrpSpPr>
          <p:cNvPr id="527" name="Group 526"/>
          <p:cNvGrpSpPr/>
          <p:nvPr/>
        </p:nvGrpSpPr>
        <p:grpSpPr>
          <a:xfrm>
            <a:off x="5733250" y="10176566"/>
            <a:ext cx="661784" cy="760061"/>
            <a:chOff x="195758" y="6004463"/>
            <a:chExt cx="441189" cy="506707"/>
          </a:xfrm>
        </p:grpSpPr>
        <p:grpSp>
          <p:nvGrpSpPr>
            <p:cNvPr id="528" name="Group 527"/>
            <p:cNvGrpSpPr/>
            <p:nvPr/>
          </p:nvGrpSpPr>
          <p:grpSpPr>
            <a:xfrm>
              <a:off x="253025" y="6004463"/>
              <a:ext cx="326649" cy="326649"/>
              <a:chOff x="147350" y="6100022"/>
              <a:chExt cx="446093" cy="446093"/>
            </a:xfrm>
          </p:grpSpPr>
          <p:sp>
            <p:nvSpPr>
              <p:cNvPr id="530" name="Oval 529"/>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531" name="Picture 5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2999" y="6171000"/>
                <a:ext cx="314794" cy="306932"/>
              </a:xfrm>
              <a:prstGeom prst="rect">
                <a:avLst/>
              </a:prstGeom>
            </p:spPr>
          </p:pic>
        </p:grpSp>
        <p:sp>
          <p:nvSpPr>
            <p:cNvPr id="529" name="Rectangle 528"/>
            <p:cNvSpPr/>
            <p:nvPr/>
          </p:nvSpPr>
          <p:spPr>
            <a:xfrm>
              <a:off x="195758" y="6311115"/>
              <a:ext cx="441189"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Router</a:t>
              </a:r>
            </a:p>
          </p:txBody>
        </p:sp>
      </p:grpSp>
      <p:grpSp>
        <p:nvGrpSpPr>
          <p:cNvPr id="532" name="Group 531"/>
          <p:cNvGrpSpPr/>
          <p:nvPr/>
        </p:nvGrpSpPr>
        <p:grpSpPr>
          <a:xfrm>
            <a:off x="12936883" y="10183395"/>
            <a:ext cx="661784" cy="760061"/>
            <a:chOff x="195758" y="6004463"/>
            <a:chExt cx="441189" cy="506707"/>
          </a:xfrm>
        </p:grpSpPr>
        <p:grpSp>
          <p:nvGrpSpPr>
            <p:cNvPr id="533" name="Group 532"/>
            <p:cNvGrpSpPr/>
            <p:nvPr/>
          </p:nvGrpSpPr>
          <p:grpSpPr>
            <a:xfrm>
              <a:off x="253025" y="6004463"/>
              <a:ext cx="326649" cy="326649"/>
              <a:chOff x="147350" y="6100022"/>
              <a:chExt cx="446093" cy="446093"/>
            </a:xfrm>
          </p:grpSpPr>
          <p:sp>
            <p:nvSpPr>
              <p:cNvPr id="535" name="Oval 534"/>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536" name="Picture 5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2999" y="6171000"/>
                <a:ext cx="314794" cy="306932"/>
              </a:xfrm>
              <a:prstGeom prst="rect">
                <a:avLst/>
              </a:prstGeom>
            </p:spPr>
          </p:pic>
        </p:grpSp>
        <p:sp>
          <p:nvSpPr>
            <p:cNvPr id="534" name="Rectangle 533"/>
            <p:cNvSpPr/>
            <p:nvPr/>
          </p:nvSpPr>
          <p:spPr>
            <a:xfrm>
              <a:off x="195758" y="6311115"/>
              <a:ext cx="441189"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Router</a:t>
              </a:r>
            </a:p>
          </p:txBody>
        </p:sp>
      </p:grpSp>
      <p:grpSp>
        <p:nvGrpSpPr>
          <p:cNvPr id="537" name="Group 536"/>
          <p:cNvGrpSpPr/>
          <p:nvPr/>
        </p:nvGrpSpPr>
        <p:grpSpPr>
          <a:xfrm>
            <a:off x="14755166" y="10164491"/>
            <a:ext cx="734240" cy="760061"/>
            <a:chOff x="171605" y="6004463"/>
            <a:chExt cx="489493" cy="506707"/>
          </a:xfrm>
        </p:grpSpPr>
        <p:grpSp>
          <p:nvGrpSpPr>
            <p:cNvPr id="538" name="Group 537"/>
            <p:cNvGrpSpPr/>
            <p:nvPr/>
          </p:nvGrpSpPr>
          <p:grpSpPr>
            <a:xfrm>
              <a:off x="253025" y="6004463"/>
              <a:ext cx="326649" cy="326649"/>
              <a:chOff x="147350" y="6100022"/>
              <a:chExt cx="446093" cy="446093"/>
            </a:xfrm>
          </p:grpSpPr>
          <p:sp>
            <p:nvSpPr>
              <p:cNvPr id="540" name="Oval 539"/>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541" name="Picture 54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44774" y="6194708"/>
                <a:ext cx="264899" cy="264899"/>
              </a:xfrm>
              <a:prstGeom prst="rect">
                <a:avLst/>
              </a:prstGeom>
            </p:spPr>
          </p:pic>
        </p:grpSp>
        <p:sp>
          <p:nvSpPr>
            <p:cNvPr id="539" name="Rectangle 538"/>
            <p:cNvSpPr/>
            <p:nvPr/>
          </p:nvSpPr>
          <p:spPr>
            <a:xfrm>
              <a:off x="171605" y="6311115"/>
              <a:ext cx="489493"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Firewall</a:t>
              </a:r>
              <a:endParaRPr lang="en-US" sz="450" dirty="0">
                <a:solidFill>
                  <a:prstClr val="white"/>
                </a:solidFill>
                <a:latin typeface="Titillium Web" panose="00000500000000000000" pitchFamily="2" charset="0"/>
              </a:endParaRPr>
            </a:p>
          </p:txBody>
        </p:sp>
      </p:grpSp>
      <p:sp>
        <p:nvSpPr>
          <p:cNvPr id="543" name="Rectangle 542"/>
          <p:cNvSpPr/>
          <p:nvPr/>
        </p:nvSpPr>
        <p:spPr>
          <a:xfrm>
            <a:off x="13116141" y="10972458"/>
            <a:ext cx="4960215" cy="457146"/>
          </a:xfrm>
          <a:prstGeom prst="rect">
            <a:avLst/>
          </a:prstGeom>
          <a:solidFill>
            <a:schemeClr val="tx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dirty="0">
                <a:solidFill>
                  <a:prstClr val="white"/>
                </a:solidFill>
                <a:latin typeface="Titillium Web" panose="00000500000000000000" pitchFamily="2" charset="0"/>
              </a:rPr>
              <a:t>User browses to IMN DMZ Citrix </a:t>
            </a:r>
            <a:r>
              <a:rPr lang="en-US" sz="1350" dirty="0" err="1">
                <a:solidFill>
                  <a:prstClr val="white"/>
                </a:solidFill>
                <a:latin typeface="Titillium Web" panose="00000500000000000000" pitchFamily="2" charset="0"/>
              </a:rPr>
              <a:t>Netscaler</a:t>
            </a:r>
            <a:r>
              <a:rPr lang="en-US" sz="1350" dirty="0">
                <a:solidFill>
                  <a:prstClr val="white"/>
                </a:solidFill>
                <a:latin typeface="Titillium Web" panose="00000500000000000000" pitchFamily="2" charset="0"/>
              </a:rPr>
              <a:t> URL</a:t>
            </a:r>
          </a:p>
          <a:p>
            <a:pPr algn="ctr" defTabSz="1371600"/>
            <a:r>
              <a:rPr lang="en-US" sz="1350" dirty="0">
                <a:solidFill>
                  <a:prstClr val="white"/>
                </a:solidFill>
                <a:latin typeface="Titillium Web" panose="00000500000000000000" pitchFamily="2" charset="0"/>
              </a:rPr>
              <a:t>and logs in with their IMN Account</a:t>
            </a:r>
          </a:p>
        </p:txBody>
      </p:sp>
      <p:cxnSp>
        <p:nvCxnSpPr>
          <p:cNvPr id="544" name="Straight Arrow Connector 543"/>
          <p:cNvCxnSpPr/>
          <p:nvPr/>
        </p:nvCxnSpPr>
        <p:spPr>
          <a:xfrm flipV="1">
            <a:off x="5114485" y="11207583"/>
            <a:ext cx="7920227" cy="41715"/>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47" name="Picture 54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886080" y="9958196"/>
            <a:ext cx="1196741" cy="785228"/>
          </a:xfrm>
          <a:prstGeom prst="rect">
            <a:avLst/>
          </a:prstGeom>
        </p:spPr>
      </p:pic>
      <p:sp>
        <p:nvSpPr>
          <p:cNvPr id="550" name="TextBox 549"/>
          <p:cNvSpPr txBox="1"/>
          <p:nvPr/>
        </p:nvSpPr>
        <p:spPr>
          <a:xfrm>
            <a:off x="16929187" y="10266435"/>
            <a:ext cx="877163" cy="300082"/>
          </a:xfrm>
          <a:prstGeom prst="rect">
            <a:avLst/>
          </a:prstGeom>
          <a:noFill/>
        </p:spPr>
        <p:txBody>
          <a:bodyPr wrap="none" rtlCol="0">
            <a:spAutoFit/>
          </a:bodyPr>
          <a:lstStyle/>
          <a:p>
            <a:pPr defTabSz="1371600"/>
            <a:r>
              <a:rPr lang="en-US" sz="1350" b="1" dirty="0">
                <a:solidFill>
                  <a:prstClr val="black"/>
                </a:solidFill>
                <a:latin typeface="Orbitron" pitchFamily="2" charset="0"/>
              </a:rPr>
              <a:t>IMN DMZ</a:t>
            </a:r>
          </a:p>
        </p:txBody>
      </p:sp>
      <p:cxnSp>
        <p:nvCxnSpPr>
          <p:cNvPr id="499" name="Elbow Connector 498"/>
          <p:cNvCxnSpPr/>
          <p:nvPr/>
        </p:nvCxnSpPr>
        <p:spPr>
          <a:xfrm flipV="1">
            <a:off x="6195119" y="2495756"/>
            <a:ext cx="4331499" cy="1566507"/>
          </a:xfrm>
          <a:prstGeom prst="bentConnector3">
            <a:avLst>
              <a:gd name="adj1" fmla="val 149"/>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4309265" y="4064189"/>
            <a:ext cx="2585847" cy="485792"/>
            <a:chOff x="2872843" y="1871259"/>
            <a:chExt cx="1723898" cy="323861"/>
          </a:xfrm>
        </p:grpSpPr>
        <p:sp>
          <p:nvSpPr>
            <p:cNvPr id="378" name="Rectangle 377"/>
            <p:cNvSpPr/>
            <p:nvPr/>
          </p:nvSpPr>
          <p:spPr>
            <a:xfrm>
              <a:off x="2872843" y="1871259"/>
              <a:ext cx="1686962" cy="243455"/>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USER CENTRIXS-JPN</a:t>
              </a:r>
              <a:endParaRPr lang="en-US" sz="1200" b="1" dirty="0">
                <a:solidFill>
                  <a:prstClr val="white"/>
                </a:solidFill>
                <a:latin typeface="Orbitron" pitchFamily="2" charset="0"/>
              </a:endParaRPr>
            </a:p>
          </p:txBody>
        </p:sp>
        <p:pic>
          <p:nvPicPr>
            <p:cNvPr id="170" name="Picture 169"/>
            <p:cNvPicPr>
              <a:picLocks noChangeAspect="1"/>
            </p:cNvPicPr>
            <p:nvPr/>
          </p:nvPicPr>
          <p:blipFill rotWithShape="1">
            <a:blip r:embed="rId13"/>
            <a:srcRect l="1193" r="1285"/>
            <a:stretch/>
          </p:blipFill>
          <p:spPr>
            <a:xfrm>
              <a:off x="4345166" y="2066587"/>
              <a:ext cx="251575" cy="128533"/>
            </a:xfrm>
            <a:prstGeom prst="rect">
              <a:avLst/>
            </a:prstGeom>
            <a:ln w="1270">
              <a:solidFill>
                <a:schemeClr val="bg1">
                  <a:lumMod val="75000"/>
                </a:schemeClr>
              </a:solidFill>
            </a:ln>
          </p:spPr>
        </p:pic>
      </p:grpSp>
      <p:sp>
        <p:nvSpPr>
          <p:cNvPr id="172" name="Rectangle 171"/>
          <p:cNvSpPr/>
          <p:nvPr/>
        </p:nvSpPr>
        <p:spPr>
          <a:xfrm>
            <a:off x="16698580" y="7685507"/>
            <a:ext cx="781655" cy="263217"/>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SIPR</a:t>
            </a:r>
          </a:p>
        </p:txBody>
      </p:sp>
      <p:sp>
        <p:nvSpPr>
          <p:cNvPr id="173" name="Rectangle 172"/>
          <p:cNvSpPr/>
          <p:nvPr/>
        </p:nvSpPr>
        <p:spPr>
          <a:xfrm>
            <a:off x="15740599" y="6953609"/>
            <a:ext cx="728900" cy="271886"/>
          </a:xfrm>
          <a:prstGeom prst="rect">
            <a:avLst/>
          </a:prstGeom>
          <a:solidFill>
            <a:srgbClr val="FD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CDS</a:t>
            </a:r>
          </a:p>
        </p:txBody>
      </p:sp>
      <p:cxnSp>
        <p:nvCxnSpPr>
          <p:cNvPr id="174" name="Elbow Connector 173"/>
          <p:cNvCxnSpPr>
            <a:stCxn id="172" idx="0"/>
            <a:endCxn id="173" idx="3"/>
          </p:cNvCxnSpPr>
          <p:nvPr/>
        </p:nvCxnSpPr>
        <p:spPr>
          <a:xfrm rot="16200000" flipV="1">
            <a:off x="16481477" y="7077575"/>
            <a:ext cx="595955" cy="61991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4" name="Elbow Connector 183"/>
          <p:cNvCxnSpPr>
            <a:stCxn id="173" idx="1"/>
            <a:endCxn id="366" idx="2"/>
          </p:cNvCxnSpPr>
          <p:nvPr/>
        </p:nvCxnSpPr>
        <p:spPr>
          <a:xfrm rot="10800000">
            <a:off x="15100132" y="6736432"/>
            <a:ext cx="640469" cy="353123"/>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1411114" y="7235663"/>
            <a:ext cx="0" cy="324585"/>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9606381" y="4062257"/>
            <a:ext cx="2073654" cy="490956"/>
            <a:chOff x="5762513" y="1869971"/>
            <a:chExt cx="1382436" cy="327304"/>
          </a:xfrm>
        </p:grpSpPr>
        <p:sp>
          <p:nvSpPr>
            <p:cNvPr id="393" name="Rectangle 392"/>
            <p:cNvSpPr/>
            <p:nvPr/>
          </p:nvSpPr>
          <p:spPr>
            <a:xfrm>
              <a:off x="5762513" y="1869971"/>
              <a:ext cx="1334906" cy="243455"/>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U.S. IPC CX-JPN</a:t>
              </a:r>
            </a:p>
          </p:txBody>
        </p:sp>
        <p:pic>
          <p:nvPicPr>
            <p:cNvPr id="252" name="Picture 251"/>
            <p:cNvPicPr>
              <a:picLocks noChangeAspect="1"/>
            </p:cNvPicPr>
            <p:nvPr/>
          </p:nvPicPr>
          <p:blipFill rotWithShape="1">
            <a:blip r:embed="rId13"/>
            <a:srcRect l="1193" r="1285"/>
            <a:stretch/>
          </p:blipFill>
          <p:spPr>
            <a:xfrm>
              <a:off x="6893374" y="2068742"/>
              <a:ext cx="251575" cy="128533"/>
            </a:xfrm>
            <a:prstGeom prst="rect">
              <a:avLst/>
            </a:prstGeom>
            <a:ln w="1270">
              <a:solidFill>
                <a:schemeClr val="bg1">
                  <a:lumMod val="75000"/>
                </a:schemeClr>
              </a:solidFill>
            </a:ln>
          </p:spPr>
        </p:pic>
      </p:grpSp>
      <p:grpSp>
        <p:nvGrpSpPr>
          <p:cNvPr id="65" name="Group 64"/>
          <p:cNvGrpSpPr/>
          <p:nvPr/>
        </p:nvGrpSpPr>
        <p:grpSpPr>
          <a:xfrm>
            <a:off x="1354659" y="5355824"/>
            <a:ext cx="1863621" cy="650604"/>
            <a:chOff x="1400188" y="2732349"/>
            <a:chExt cx="1242414" cy="433736"/>
          </a:xfrm>
        </p:grpSpPr>
        <p:sp>
          <p:nvSpPr>
            <p:cNvPr id="375" name="Rectangle 374"/>
            <p:cNvSpPr/>
            <p:nvPr/>
          </p:nvSpPr>
          <p:spPr>
            <a:xfrm>
              <a:off x="1547326" y="2830068"/>
              <a:ext cx="994975" cy="243455"/>
            </a:xfrm>
            <a:prstGeom prst="rect">
              <a:avLst/>
            </a:prstGeom>
            <a:gradFill>
              <a:gsLst>
                <a:gs pos="0">
                  <a:schemeClr val="accent5">
                    <a:lumMod val="50000"/>
                  </a:schemeClr>
                </a:gs>
                <a:gs pos="100000">
                  <a:schemeClr val="accent5">
                    <a:lumMod val="75000"/>
                  </a:schemeClr>
                </a:gs>
              </a:gsLst>
              <a:lin ang="54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REL-DMZ</a:t>
              </a:r>
            </a:p>
          </p:txBody>
        </p:sp>
        <p:pic>
          <p:nvPicPr>
            <p:cNvPr id="259" name="Picture 258"/>
            <p:cNvPicPr>
              <a:picLocks noChangeAspect="1"/>
            </p:cNvPicPr>
            <p:nvPr/>
          </p:nvPicPr>
          <p:blipFill rotWithShape="1">
            <a:blip r:embed="rId13"/>
            <a:srcRect l="1193" r="1285"/>
            <a:stretch/>
          </p:blipFill>
          <p:spPr>
            <a:xfrm>
              <a:off x="2390110" y="2732349"/>
              <a:ext cx="251575" cy="128533"/>
            </a:xfrm>
            <a:prstGeom prst="rect">
              <a:avLst/>
            </a:prstGeom>
            <a:ln w="1270">
              <a:solidFill>
                <a:schemeClr val="bg1">
                  <a:lumMod val="75000"/>
                </a:schemeClr>
              </a:solidFill>
            </a:ln>
          </p:spPr>
        </p:pic>
        <p:pic>
          <p:nvPicPr>
            <p:cNvPr id="262" name="Picture 261"/>
            <p:cNvPicPr>
              <a:picLocks noChangeAspect="1"/>
            </p:cNvPicPr>
            <p:nvPr/>
          </p:nvPicPr>
          <p:blipFill>
            <a:blip r:embed="rId14"/>
            <a:stretch>
              <a:fillRect/>
            </a:stretch>
          </p:blipFill>
          <p:spPr>
            <a:xfrm>
              <a:off x="2391027" y="3033898"/>
              <a:ext cx="251575" cy="131538"/>
            </a:xfrm>
            <a:prstGeom prst="rect">
              <a:avLst/>
            </a:prstGeom>
            <a:ln w="1270">
              <a:solidFill>
                <a:schemeClr val="bg1">
                  <a:lumMod val="75000"/>
                </a:schemeClr>
              </a:solidFill>
            </a:ln>
          </p:spPr>
        </p:pic>
        <p:pic>
          <p:nvPicPr>
            <p:cNvPr id="263" name="Picture 262"/>
            <p:cNvPicPr>
              <a:picLocks noChangeAspect="1"/>
            </p:cNvPicPr>
            <p:nvPr/>
          </p:nvPicPr>
          <p:blipFill rotWithShape="1">
            <a:blip r:embed="rId15"/>
            <a:srcRect b="3090"/>
            <a:stretch/>
          </p:blipFill>
          <p:spPr>
            <a:xfrm>
              <a:off x="2069295" y="3033898"/>
              <a:ext cx="251575" cy="132075"/>
            </a:xfrm>
            <a:prstGeom prst="rect">
              <a:avLst/>
            </a:prstGeom>
            <a:ln w="1270">
              <a:solidFill>
                <a:schemeClr val="bg1">
                  <a:lumMod val="75000"/>
                </a:schemeClr>
              </a:solidFill>
            </a:ln>
          </p:spPr>
        </p:pic>
        <p:pic>
          <p:nvPicPr>
            <p:cNvPr id="264" name="Picture 263"/>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738273" y="3033898"/>
              <a:ext cx="255970" cy="132187"/>
            </a:xfrm>
            <a:prstGeom prst="rect">
              <a:avLst/>
            </a:prstGeom>
            <a:ln w="1270">
              <a:solidFill>
                <a:schemeClr val="bg1">
                  <a:lumMod val="75000"/>
                </a:schemeClr>
              </a:solidFill>
            </a:ln>
          </p:spPr>
        </p:pic>
        <p:pic>
          <p:nvPicPr>
            <p:cNvPr id="265" name="Picture 26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400188" y="3034020"/>
              <a:ext cx="251574" cy="131395"/>
            </a:xfrm>
            <a:prstGeom prst="rect">
              <a:avLst/>
            </a:prstGeom>
            <a:ln w="1270">
              <a:solidFill>
                <a:schemeClr val="bg1">
                  <a:lumMod val="75000"/>
                </a:schemeClr>
              </a:solidFill>
            </a:ln>
          </p:spPr>
        </p:pic>
      </p:grpSp>
      <p:grpSp>
        <p:nvGrpSpPr>
          <p:cNvPr id="70" name="Group 69"/>
          <p:cNvGrpSpPr/>
          <p:nvPr/>
        </p:nvGrpSpPr>
        <p:grpSpPr>
          <a:xfrm>
            <a:off x="4854996" y="7559984"/>
            <a:ext cx="1449111" cy="419936"/>
            <a:chOff x="3236664" y="4201789"/>
            <a:chExt cx="966074" cy="279957"/>
          </a:xfrm>
        </p:grpSpPr>
        <p:sp>
          <p:nvSpPr>
            <p:cNvPr id="398" name="Rectangle 397"/>
            <p:cNvSpPr/>
            <p:nvPr/>
          </p:nvSpPr>
          <p:spPr>
            <a:xfrm>
              <a:off x="3236664" y="4201789"/>
              <a:ext cx="921345" cy="173995"/>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C2 FEEDS</a:t>
              </a:r>
            </a:p>
          </p:txBody>
        </p:sp>
        <p:pic>
          <p:nvPicPr>
            <p:cNvPr id="266" name="Picture 265"/>
            <p:cNvPicPr>
              <a:picLocks noChangeAspect="1"/>
            </p:cNvPicPr>
            <p:nvPr/>
          </p:nvPicPr>
          <p:blipFill rotWithShape="1">
            <a:blip r:embed="rId13"/>
            <a:srcRect l="1193" r="1285"/>
            <a:stretch/>
          </p:blipFill>
          <p:spPr>
            <a:xfrm>
              <a:off x="3951163" y="4353213"/>
              <a:ext cx="251575" cy="128533"/>
            </a:xfrm>
            <a:prstGeom prst="rect">
              <a:avLst/>
            </a:prstGeom>
            <a:ln w="1270">
              <a:solidFill>
                <a:schemeClr val="bg1">
                  <a:lumMod val="75000"/>
                </a:schemeClr>
              </a:solidFill>
            </a:ln>
          </p:spPr>
        </p:pic>
      </p:grpSp>
      <p:grpSp>
        <p:nvGrpSpPr>
          <p:cNvPr id="64" name="Group 63"/>
          <p:cNvGrpSpPr/>
          <p:nvPr/>
        </p:nvGrpSpPr>
        <p:grpSpPr>
          <a:xfrm>
            <a:off x="358421" y="4064189"/>
            <a:ext cx="861408" cy="480722"/>
            <a:chOff x="679622" y="1871259"/>
            <a:chExt cx="574272" cy="320481"/>
          </a:xfrm>
        </p:grpSpPr>
        <p:sp>
          <p:nvSpPr>
            <p:cNvPr id="374" name="Rectangle 373"/>
            <p:cNvSpPr/>
            <p:nvPr/>
          </p:nvSpPr>
          <p:spPr>
            <a:xfrm>
              <a:off x="679622" y="1871259"/>
              <a:ext cx="538650" cy="243455"/>
            </a:xfrm>
            <a:prstGeom prst="rect">
              <a:avLst/>
            </a:prstGeom>
            <a:gradFill>
              <a:gsLst>
                <a:gs pos="0">
                  <a:schemeClr val="bg1">
                    <a:lumMod val="85000"/>
                  </a:schemeClr>
                </a:gs>
                <a:gs pos="100000">
                  <a:schemeClr val="bg1"/>
                </a:gs>
              </a:gsLst>
              <a:lin ang="5400000" scaled="1"/>
            </a:gra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JPN</a:t>
              </a:r>
              <a:endParaRPr lang="en-US" sz="1200" b="1" dirty="0">
                <a:solidFill>
                  <a:prstClr val="black"/>
                </a:solidFill>
                <a:latin typeface="Orbitron" pitchFamily="2" charset="0"/>
              </a:endParaRPr>
            </a:p>
          </p:txBody>
        </p:sp>
        <p:pic>
          <p:nvPicPr>
            <p:cNvPr id="268" name="Picture 267"/>
            <p:cNvPicPr>
              <a:picLocks noChangeAspect="1"/>
            </p:cNvPicPr>
            <p:nvPr/>
          </p:nvPicPr>
          <p:blipFill>
            <a:blip r:embed="rId18"/>
            <a:stretch>
              <a:fillRect/>
            </a:stretch>
          </p:blipFill>
          <p:spPr>
            <a:xfrm>
              <a:off x="1002319" y="2066192"/>
              <a:ext cx="251575" cy="125548"/>
            </a:xfrm>
            <a:prstGeom prst="rect">
              <a:avLst/>
            </a:prstGeom>
            <a:ln w="1270">
              <a:solidFill>
                <a:schemeClr val="bg1">
                  <a:lumMod val="75000"/>
                </a:schemeClr>
              </a:solidFill>
            </a:ln>
          </p:spPr>
        </p:pic>
      </p:grpSp>
      <p:grpSp>
        <p:nvGrpSpPr>
          <p:cNvPr id="63" name="Group 62"/>
          <p:cNvGrpSpPr/>
          <p:nvPr/>
        </p:nvGrpSpPr>
        <p:grpSpPr>
          <a:xfrm>
            <a:off x="358421" y="4786586"/>
            <a:ext cx="856457" cy="476051"/>
            <a:chOff x="679622" y="2352857"/>
            <a:chExt cx="570971" cy="317367"/>
          </a:xfrm>
        </p:grpSpPr>
        <p:sp>
          <p:nvSpPr>
            <p:cNvPr id="376" name="Rectangle 375"/>
            <p:cNvSpPr/>
            <p:nvPr/>
          </p:nvSpPr>
          <p:spPr>
            <a:xfrm>
              <a:off x="679622" y="2352857"/>
              <a:ext cx="538650" cy="243455"/>
            </a:xfrm>
            <a:prstGeom prst="rect">
              <a:avLst/>
            </a:prstGeom>
            <a:gradFill>
              <a:gsLst>
                <a:gs pos="0">
                  <a:schemeClr val="bg1">
                    <a:lumMod val="85000"/>
                  </a:schemeClr>
                </a:gs>
                <a:gs pos="100000">
                  <a:schemeClr val="bg1"/>
                </a:gs>
              </a:gsLst>
              <a:lin ang="5400000" scaled="1"/>
            </a:gradFill>
            <a:ln>
              <a:solidFill>
                <a:srgbClr val="0042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black"/>
                  </a:solidFill>
                  <a:latin typeface="Orbitron" pitchFamily="2" charset="0"/>
                </a:rPr>
                <a:t>KOR</a:t>
              </a:r>
            </a:p>
          </p:txBody>
        </p:sp>
        <p:pic>
          <p:nvPicPr>
            <p:cNvPr id="269" name="Picture 268"/>
            <p:cNvPicPr>
              <a:picLocks noChangeAspect="1"/>
            </p:cNvPicPr>
            <p:nvPr/>
          </p:nvPicPr>
          <p:blipFill>
            <a:blip r:embed="rId19"/>
            <a:stretch>
              <a:fillRect/>
            </a:stretch>
          </p:blipFill>
          <p:spPr>
            <a:xfrm>
              <a:off x="999018" y="2542922"/>
              <a:ext cx="251575" cy="127302"/>
            </a:xfrm>
            <a:prstGeom prst="rect">
              <a:avLst/>
            </a:prstGeom>
            <a:ln w="1270">
              <a:solidFill>
                <a:schemeClr val="bg1">
                  <a:lumMod val="75000"/>
                </a:schemeClr>
              </a:solidFill>
            </a:ln>
          </p:spPr>
        </p:pic>
      </p:grpSp>
      <p:grpSp>
        <p:nvGrpSpPr>
          <p:cNvPr id="162" name="Group 161"/>
          <p:cNvGrpSpPr/>
          <p:nvPr/>
        </p:nvGrpSpPr>
        <p:grpSpPr>
          <a:xfrm>
            <a:off x="12645135" y="3364579"/>
            <a:ext cx="5348025" cy="600164"/>
            <a:chOff x="8207455" y="1404851"/>
            <a:chExt cx="3565350" cy="400109"/>
          </a:xfrm>
        </p:grpSpPr>
        <p:sp>
          <p:nvSpPr>
            <p:cNvPr id="415" name="TextBox 414"/>
            <p:cNvSpPr txBox="1"/>
            <p:nvPr/>
          </p:nvSpPr>
          <p:spPr>
            <a:xfrm>
              <a:off x="8463868" y="1404851"/>
              <a:ext cx="3308937" cy="400109"/>
            </a:xfrm>
            <a:prstGeom prst="rect">
              <a:avLst/>
            </a:prstGeom>
            <a:noFill/>
          </p:spPr>
          <p:txBody>
            <a:bodyPr wrap="square" rtlCol="0">
              <a:spAutoFit/>
            </a:bodyPr>
            <a:lstStyle/>
            <a:p>
              <a:pPr defTabSz="1371600"/>
              <a:r>
                <a:rPr lang="en-US" sz="1650" b="1" dirty="0">
                  <a:solidFill>
                    <a:prstClr val="white"/>
                  </a:solidFill>
                  <a:latin typeface="Orbitron" pitchFamily="2" charset="0"/>
                </a:rPr>
                <a:t>USINDOPACOM MPE</a:t>
              </a:r>
            </a:p>
            <a:p>
              <a:pPr defTabSz="1371600"/>
              <a:r>
                <a:rPr lang="en-US" sz="1650" b="1" dirty="0">
                  <a:solidFill>
                    <a:prstClr val="white"/>
                  </a:solidFill>
                  <a:latin typeface="Orbitron" pitchFamily="2" charset="0"/>
                </a:rPr>
                <a:t>INFORMATION DOMAIN</a:t>
              </a:r>
            </a:p>
          </p:txBody>
        </p:sp>
        <p:pic>
          <p:nvPicPr>
            <p:cNvPr id="161" name="Picture 160"/>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207455" y="1466833"/>
              <a:ext cx="312688" cy="319441"/>
            </a:xfrm>
            <a:prstGeom prst="rect">
              <a:avLst/>
            </a:prstGeom>
          </p:spPr>
        </p:pic>
      </p:grpSp>
      <p:cxnSp>
        <p:nvCxnSpPr>
          <p:cNvPr id="194" name="Elbow Connector 193"/>
          <p:cNvCxnSpPr>
            <a:endCxn id="381" idx="1"/>
          </p:cNvCxnSpPr>
          <p:nvPr/>
        </p:nvCxnSpPr>
        <p:spPr>
          <a:xfrm rot="5400000">
            <a:off x="3208225" y="5527373"/>
            <a:ext cx="2662037" cy="462174"/>
          </a:xfrm>
          <a:prstGeom prst="bentConnector4">
            <a:avLst>
              <a:gd name="adj1" fmla="val 4661"/>
              <a:gd name="adj2" fmla="val 136217"/>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8" name="Elbow Connector 337"/>
          <p:cNvCxnSpPr>
            <a:endCxn id="381" idx="1"/>
          </p:cNvCxnSpPr>
          <p:nvPr/>
        </p:nvCxnSpPr>
        <p:spPr>
          <a:xfrm rot="5400000">
            <a:off x="3557059" y="5869945"/>
            <a:ext cx="1970633" cy="468437"/>
          </a:xfrm>
          <a:prstGeom prst="bentConnector4">
            <a:avLst>
              <a:gd name="adj1" fmla="val 7812"/>
              <a:gd name="adj2" fmla="val 135584"/>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Elbow Connector 225"/>
          <p:cNvCxnSpPr/>
          <p:nvPr/>
        </p:nvCxnSpPr>
        <p:spPr>
          <a:xfrm flipV="1">
            <a:off x="4142297" y="6381044"/>
            <a:ext cx="1469892" cy="314556"/>
          </a:xfrm>
          <a:prstGeom prst="bentConnector3">
            <a:avLst>
              <a:gd name="adj1" fmla="val 44168"/>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4309265" y="6206517"/>
            <a:ext cx="2589434" cy="484317"/>
            <a:chOff x="2872843" y="3299478"/>
            <a:chExt cx="1726289" cy="322878"/>
          </a:xfrm>
        </p:grpSpPr>
        <p:sp>
          <p:nvSpPr>
            <p:cNvPr id="380" name="Rectangle 379"/>
            <p:cNvSpPr/>
            <p:nvPr/>
          </p:nvSpPr>
          <p:spPr>
            <a:xfrm>
              <a:off x="2872843" y="3299478"/>
              <a:ext cx="1688096" cy="243455"/>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USER CENTRIXS-CMFP</a:t>
              </a:r>
            </a:p>
          </p:txBody>
        </p:sp>
        <p:pic>
          <p:nvPicPr>
            <p:cNvPr id="251" name="Picture 250"/>
            <p:cNvPicPr>
              <a:picLocks noChangeAspect="1"/>
            </p:cNvPicPr>
            <p:nvPr/>
          </p:nvPicPr>
          <p:blipFill rotWithShape="1">
            <a:blip r:embed="rId13"/>
            <a:srcRect l="1193" r="1285"/>
            <a:stretch/>
          </p:blipFill>
          <p:spPr>
            <a:xfrm>
              <a:off x="4347557" y="3493823"/>
              <a:ext cx="251575" cy="128533"/>
            </a:xfrm>
            <a:prstGeom prst="rect">
              <a:avLst/>
            </a:prstGeom>
            <a:ln w="1270">
              <a:solidFill>
                <a:schemeClr val="bg1">
                  <a:lumMod val="75000"/>
                </a:schemeClr>
              </a:solidFill>
            </a:ln>
          </p:spPr>
        </p:pic>
      </p:grpSp>
      <p:cxnSp>
        <p:nvCxnSpPr>
          <p:cNvPr id="237" name="Straight Connector 236"/>
          <p:cNvCxnSpPr>
            <a:stCxn id="393" idx="2"/>
            <a:endCxn id="396" idx="0"/>
          </p:cNvCxnSpPr>
          <p:nvPr/>
        </p:nvCxnSpPr>
        <p:spPr>
          <a:xfrm>
            <a:off x="10607561" y="4427440"/>
            <a:ext cx="6984" cy="177725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9620349" y="6204692"/>
            <a:ext cx="2055069" cy="486143"/>
            <a:chOff x="5771825" y="3298261"/>
            <a:chExt cx="1370046" cy="324095"/>
          </a:xfrm>
        </p:grpSpPr>
        <p:sp>
          <p:nvSpPr>
            <p:cNvPr id="396" name="Rectangle 395"/>
            <p:cNvSpPr/>
            <p:nvPr/>
          </p:nvSpPr>
          <p:spPr>
            <a:xfrm>
              <a:off x="5771825" y="3298261"/>
              <a:ext cx="1325594" cy="243455"/>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U.S. IPC CX-CMFP</a:t>
              </a:r>
              <a:endParaRPr lang="en-US" sz="1200" b="1" dirty="0">
                <a:solidFill>
                  <a:prstClr val="white"/>
                </a:solidFill>
                <a:latin typeface="Orbitron" pitchFamily="2" charset="0"/>
              </a:endParaRPr>
            </a:p>
          </p:txBody>
        </p:sp>
        <p:pic>
          <p:nvPicPr>
            <p:cNvPr id="257" name="Picture 256"/>
            <p:cNvPicPr>
              <a:picLocks noChangeAspect="1"/>
            </p:cNvPicPr>
            <p:nvPr/>
          </p:nvPicPr>
          <p:blipFill rotWithShape="1">
            <a:blip r:embed="rId13"/>
            <a:srcRect l="1193" r="1285"/>
            <a:stretch/>
          </p:blipFill>
          <p:spPr>
            <a:xfrm>
              <a:off x="6890296" y="3493823"/>
              <a:ext cx="251575" cy="128533"/>
            </a:xfrm>
            <a:prstGeom prst="rect">
              <a:avLst/>
            </a:prstGeom>
            <a:ln w="1270">
              <a:solidFill>
                <a:schemeClr val="bg1">
                  <a:lumMod val="75000"/>
                </a:schemeClr>
              </a:solidFill>
            </a:ln>
          </p:spPr>
        </p:pic>
      </p:grpSp>
      <p:grpSp>
        <p:nvGrpSpPr>
          <p:cNvPr id="73" name="Group 72"/>
          <p:cNvGrpSpPr/>
          <p:nvPr/>
        </p:nvGrpSpPr>
        <p:grpSpPr>
          <a:xfrm>
            <a:off x="9620350" y="5502402"/>
            <a:ext cx="2055068" cy="472863"/>
            <a:chOff x="5771825" y="2830068"/>
            <a:chExt cx="1370045" cy="315242"/>
          </a:xfrm>
        </p:grpSpPr>
        <p:sp>
          <p:nvSpPr>
            <p:cNvPr id="395" name="Rectangle 394"/>
            <p:cNvSpPr/>
            <p:nvPr/>
          </p:nvSpPr>
          <p:spPr>
            <a:xfrm>
              <a:off x="5771825" y="2830068"/>
              <a:ext cx="1325594" cy="243455"/>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U.S. IPC CX-FVEY</a:t>
              </a:r>
              <a:endParaRPr lang="en-US" sz="1200" b="1" dirty="0">
                <a:solidFill>
                  <a:prstClr val="white"/>
                </a:solidFill>
                <a:latin typeface="Orbitron" pitchFamily="2" charset="0"/>
              </a:endParaRPr>
            </a:p>
          </p:txBody>
        </p:sp>
        <p:pic>
          <p:nvPicPr>
            <p:cNvPr id="258" name="Picture 257"/>
            <p:cNvPicPr>
              <a:picLocks noChangeAspect="1"/>
            </p:cNvPicPr>
            <p:nvPr/>
          </p:nvPicPr>
          <p:blipFill rotWithShape="1">
            <a:blip r:embed="rId13"/>
            <a:srcRect l="1193" r="1285"/>
            <a:stretch/>
          </p:blipFill>
          <p:spPr>
            <a:xfrm>
              <a:off x="6890295" y="3016777"/>
              <a:ext cx="251575" cy="128533"/>
            </a:xfrm>
            <a:prstGeom prst="rect">
              <a:avLst/>
            </a:prstGeom>
            <a:ln w="1270">
              <a:solidFill>
                <a:schemeClr val="bg1">
                  <a:lumMod val="75000"/>
                </a:schemeClr>
              </a:solidFill>
            </a:ln>
          </p:spPr>
        </p:pic>
      </p:grpSp>
      <p:grpSp>
        <p:nvGrpSpPr>
          <p:cNvPr id="72" name="Group 71"/>
          <p:cNvGrpSpPr/>
          <p:nvPr/>
        </p:nvGrpSpPr>
        <p:grpSpPr>
          <a:xfrm>
            <a:off x="9620350" y="4786586"/>
            <a:ext cx="2071082" cy="480435"/>
            <a:chOff x="5771825" y="2352857"/>
            <a:chExt cx="1380721" cy="320290"/>
          </a:xfrm>
        </p:grpSpPr>
        <p:sp>
          <p:nvSpPr>
            <p:cNvPr id="394" name="Rectangle 393"/>
            <p:cNvSpPr/>
            <p:nvPr/>
          </p:nvSpPr>
          <p:spPr>
            <a:xfrm>
              <a:off x="5771825" y="2352857"/>
              <a:ext cx="1325594" cy="243455"/>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U.S. IPC CX-KOR</a:t>
              </a:r>
            </a:p>
          </p:txBody>
        </p:sp>
        <p:pic>
          <p:nvPicPr>
            <p:cNvPr id="255" name="Picture 254"/>
            <p:cNvPicPr>
              <a:picLocks noChangeAspect="1"/>
            </p:cNvPicPr>
            <p:nvPr/>
          </p:nvPicPr>
          <p:blipFill rotWithShape="1">
            <a:blip r:embed="rId13"/>
            <a:srcRect l="1193" r="1285"/>
            <a:stretch/>
          </p:blipFill>
          <p:spPr>
            <a:xfrm>
              <a:off x="6900971" y="2544614"/>
              <a:ext cx="251575" cy="128533"/>
            </a:xfrm>
            <a:prstGeom prst="rect">
              <a:avLst/>
            </a:prstGeom>
            <a:ln w="1270">
              <a:solidFill>
                <a:schemeClr val="bg1">
                  <a:lumMod val="75000"/>
                </a:schemeClr>
              </a:solidFill>
            </a:ln>
          </p:spPr>
        </p:pic>
      </p:grpSp>
      <p:sp>
        <p:nvSpPr>
          <p:cNvPr id="413" name="Rectangle 412"/>
          <p:cNvSpPr/>
          <p:nvPr/>
        </p:nvSpPr>
        <p:spPr>
          <a:xfrm>
            <a:off x="14245028" y="4106130"/>
            <a:ext cx="720695" cy="2419869"/>
          </a:xfrm>
          <a:prstGeom prst="rect">
            <a:avLst/>
          </a:prstGeom>
          <a:gradFill flip="none" rotWithShape="1">
            <a:gsLst>
              <a:gs pos="0">
                <a:srgbClr val="0A1220"/>
              </a:gs>
              <a:gs pos="58000">
                <a:srgbClr val="1D355E"/>
              </a:gs>
              <a:gs pos="100000">
                <a:schemeClr val="accent5">
                  <a:lumMod val="75000"/>
                </a:schemeClr>
              </a:gs>
            </a:gsLst>
            <a:lin ang="13200000" scaled="0"/>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IMN DMZ</a:t>
            </a:r>
          </a:p>
        </p:txBody>
      </p:sp>
      <p:grpSp>
        <p:nvGrpSpPr>
          <p:cNvPr id="247" name="Group 246"/>
          <p:cNvGrpSpPr/>
          <p:nvPr/>
        </p:nvGrpSpPr>
        <p:grpSpPr>
          <a:xfrm>
            <a:off x="186376" y="9818179"/>
            <a:ext cx="510075" cy="1130379"/>
            <a:chOff x="124250" y="5668626"/>
            <a:chExt cx="340050" cy="753586"/>
          </a:xfrm>
        </p:grpSpPr>
        <p:grpSp>
          <p:nvGrpSpPr>
            <p:cNvPr id="34" name="Group 33"/>
            <p:cNvGrpSpPr/>
            <p:nvPr/>
          </p:nvGrpSpPr>
          <p:grpSpPr>
            <a:xfrm>
              <a:off x="124250" y="5915505"/>
              <a:ext cx="340050" cy="506707"/>
              <a:chOff x="246325" y="6004463"/>
              <a:chExt cx="340050" cy="506707"/>
            </a:xfrm>
          </p:grpSpPr>
          <p:grpSp>
            <p:nvGrpSpPr>
              <p:cNvPr id="25" name="Group 24"/>
              <p:cNvGrpSpPr/>
              <p:nvPr/>
            </p:nvGrpSpPr>
            <p:grpSpPr>
              <a:xfrm>
                <a:off x="253025" y="6004463"/>
                <a:ext cx="326649" cy="326649"/>
                <a:chOff x="147350" y="6100022"/>
                <a:chExt cx="446093" cy="446093"/>
              </a:xfrm>
            </p:grpSpPr>
            <p:sp>
              <p:nvSpPr>
                <p:cNvPr id="24" name="Oval 23"/>
                <p:cNvSpPr/>
                <p:nvPr/>
              </p:nvSpPr>
              <p:spPr>
                <a:xfrm>
                  <a:off x="147350" y="6100022"/>
                  <a:ext cx="446093" cy="446093"/>
                </a:xfrm>
                <a:prstGeom prst="ellipse">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1371600"/>
                  <a:endParaRPr lang="en-US" sz="2700">
                    <a:solidFill>
                      <a:prstClr val="white"/>
                    </a:solidFill>
                    <a:latin typeface="Calibri" panose="020F0502020204030204"/>
                  </a:endParaRPr>
                </a:p>
              </p:txBody>
            </p:sp>
            <p:pic>
              <p:nvPicPr>
                <p:cNvPr id="23" name="Picture 22"/>
                <p:cNvPicPr>
                  <a:picLocks noChangeAspect="1"/>
                </p:cNvPicPr>
                <p:nvPr/>
              </p:nvPicPr>
              <p:blipFill>
                <a:blip r:embed="rId21" cstate="print">
                  <a:extLst>
                    <a:ext uri="{BEBA8EAE-BF5A-486C-A8C5-ECC9F3942E4B}">
                      <a14:imgProps xmlns:a14="http://schemas.microsoft.com/office/drawing/2010/main">
                        <a14:imgLayer r:embed="rId22">
                          <a14:imgEffect>
                            <a14:backgroundRemoval t="6098" b="89024" l="9302" r="89535">
                              <a14:foregroundMark x1="47674" y1="36585" x2="48837" y2="31707"/>
                            </a14:backgroundRemoval>
                          </a14:imgEffect>
                        </a14:imgLayer>
                      </a14:imgProps>
                    </a:ext>
                    <a:ext uri="{28A0092B-C50C-407E-A947-70E740481C1C}">
                      <a14:useLocalDpi xmlns:a14="http://schemas.microsoft.com/office/drawing/2010/main" val="0"/>
                    </a:ext>
                  </a:extLst>
                </a:blip>
                <a:stretch>
                  <a:fillRect/>
                </a:stretch>
              </p:blipFill>
              <p:spPr>
                <a:xfrm>
                  <a:off x="192393" y="6153055"/>
                  <a:ext cx="356006" cy="340025"/>
                </a:xfrm>
                <a:prstGeom prst="rect">
                  <a:avLst/>
                </a:prstGeom>
              </p:spPr>
            </p:pic>
          </p:grpSp>
          <p:sp>
            <p:nvSpPr>
              <p:cNvPr id="26" name="Rectangle 25"/>
              <p:cNvSpPr/>
              <p:nvPr/>
            </p:nvSpPr>
            <p:spPr>
              <a:xfrm>
                <a:off x="246325" y="6311115"/>
                <a:ext cx="340050" cy="200055"/>
              </a:xfrm>
              <a:prstGeom prst="rect">
                <a:avLst/>
              </a:prstGeom>
            </p:spPr>
            <p:txBody>
              <a:bodyPr wrap="none">
                <a:spAutoFit/>
              </a:bodyPr>
              <a:lstStyle/>
              <a:p>
                <a:pPr algn="ctr" defTabSz="1371600"/>
                <a:r>
                  <a:rPr lang="en-US" sz="1350" dirty="0">
                    <a:solidFill>
                      <a:prstClr val="white"/>
                    </a:solidFill>
                    <a:latin typeface="Titillium Web" panose="00000500000000000000" pitchFamily="2" charset="0"/>
                  </a:rPr>
                  <a:t>User</a:t>
                </a:r>
                <a:endParaRPr lang="en-US" sz="450" dirty="0">
                  <a:solidFill>
                    <a:prstClr val="white"/>
                  </a:solidFill>
                  <a:latin typeface="Titillium Web" panose="00000500000000000000" pitchFamily="2" charset="0"/>
                </a:endParaRPr>
              </a:p>
            </p:txBody>
          </p:sp>
        </p:grpSp>
        <p:grpSp>
          <p:nvGrpSpPr>
            <p:cNvPr id="246" name="Group 245"/>
            <p:cNvGrpSpPr/>
            <p:nvPr/>
          </p:nvGrpSpPr>
          <p:grpSpPr>
            <a:xfrm>
              <a:off x="128791" y="5668626"/>
              <a:ext cx="251575" cy="286676"/>
              <a:chOff x="592324" y="4205047"/>
              <a:chExt cx="251575" cy="286676"/>
            </a:xfrm>
          </p:grpSpPr>
          <p:pic>
            <p:nvPicPr>
              <p:cNvPr id="421" name="Picture 420"/>
              <p:cNvPicPr>
                <a:picLocks noChangeAspect="1"/>
              </p:cNvPicPr>
              <p:nvPr/>
            </p:nvPicPr>
            <p:blipFill>
              <a:blip r:embed="rId18"/>
              <a:stretch>
                <a:fillRect/>
              </a:stretch>
            </p:blipFill>
            <p:spPr>
              <a:xfrm>
                <a:off x="592324" y="4205047"/>
                <a:ext cx="251575" cy="125548"/>
              </a:xfrm>
              <a:prstGeom prst="rect">
                <a:avLst/>
              </a:prstGeom>
              <a:ln w="1270">
                <a:solidFill>
                  <a:schemeClr val="bg1">
                    <a:lumMod val="75000"/>
                  </a:schemeClr>
                </a:solidFill>
              </a:ln>
            </p:spPr>
          </p:pic>
          <p:pic>
            <p:nvPicPr>
              <p:cNvPr id="427" name="Picture 426"/>
              <p:cNvPicPr>
                <a:picLocks noChangeAspect="1"/>
              </p:cNvPicPr>
              <p:nvPr/>
            </p:nvPicPr>
            <p:blipFill>
              <a:blip r:embed="rId19"/>
              <a:stretch>
                <a:fillRect/>
              </a:stretch>
            </p:blipFill>
            <p:spPr>
              <a:xfrm>
                <a:off x="592324" y="4364421"/>
                <a:ext cx="251575" cy="127302"/>
              </a:xfrm>
              <a:prstGeom prst="rect">
                <a:avLst/>
              </a:prstGeom>
              <a:ln w="1270">
                <a:solidFill>
                  <a:schemeClr val="bg1">
                    <a:lumMod val="75000"/>
                  </a:schemeClr>
                </a:solidFill>
              </a:ln>
            </p:spPr>
          </p:pic>
        </p:grpSp>
      </p:grpSp>
      <p:cxnSp>
        <p:nvCxnSpPr>
          <p:cNvPr id="260" name="Elbow Connector 259"/>
          <p:cNvCxnSpPr>
            <a:stCxn id="396" idx="2"/>
            <a:endCxn id="397" idx="0"/>
          </p:cNvCxnSpPr>
          <p:nvPr/>
        </p:nvCxnSpPr>
        <p:spPr>
          <a:xfrm rot="16200000" flipH="1">
            <a:off x="10820417" y="6364002"/>
            <a:ext cx="385317" cy="797061"/>
          </a:xfrm>
          <a:prstGeom prst="bentConnector3">
            <a:avLst>
              <a:gd name="adj1" fmla="val 61809"/>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309265" y="4786586"/>
            <a:ext cx="2589435" cy="478781"/>
            <a:chOff x="2872843" y="2352857"/>
            <a:chExt cx="1726290" cy="319187"/>
          </a:xfrm>
        </p:grpSpPr>
        <p:sp>
          <p:nvSpPr>
            <p:cNvPr id="379" name="Rectangle 378"/>
            <p:cNvSpPr/>
            <p:nvPr/>
          </p:nvSpPr>
          <p:spPr>
            <a:xfrm>
              <a:off x="2872843" y="2352857"/>
              <a:ext cx="1688096" cy="243455"/>
            </a:xfrm>
            <a:prstGeom prst="rect">
              <a:avLst/>
            </a:prstGeom>
            <a:solidFill>
              <a:schemeClr val="tx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r>
                <a:rPr lang="en-US" sz="1350" b="1" dirty="0">
                  <a:solidFill>
                    <a:prstClr val="white"/>
                  </a:solidFill>
                  <a:latin typeface="Orbitron" pitchFamily="2" charset="0"/>
                </a:rPr>
                <a:t>USER CENTRIXS-KOR</a:t>
              </a:r>
              <a:endParaRPr lang="en-US" sz="1200" b="1" dirty="0">
                <a:solidFill>
                  <a:prstClr val="white"/>
                </a:solidFill>
                <a:latin typeface="Orbitron" pitchFamily="2" charset="0"/>
              </a:endParaRPr>
            </a:p>
          </p:txBody>
        </p:sp>
        <p:pic>
          <p:nvPicPr>
            <p:cNvPr id="250" name="Picture 249"/>
            <p:cNvPicPr>
              <a:picLocks noChangeAspect="1"/>
            </p:cNvPicPr>
            <p:nvPr/>
          </p:nvPicPr>
          <p:blipFill rotWithShape="1">
            <a:blip r:embed="rId13"/>
            <a:srcRect l="1193" r="1285"/>
            <a:stretch/>
          </p:blipFill>
          <p:spPr>
            <a:xfrm>
              <a:off x="4347558" y="2543511"/>
              <a:ext cx="251575" cy="128533"/>
            </a:xfrm>
            <a:prstGeom prst="rect">
              <a:avLst/>
            </a:prstGeom>
            <a:ln w="1270">
              <a:solidFill>
                <a:schemeClr val="bg1">
                  <a:lumMod val="75000"/>
                </a:schemeClr>
              </a:solidFill>
            </a:ln>
          </p:spPr>
        </p:pic>
      </p:grpSp>
    </p:spTree>
    <p:extLst>
      <p:ext uri="{BB962C8B-B14F-4D97-AF65-F5344CB8AC3E}">
        <p14:creationId xmlns:p14="http://schemas.microsoft.com/office/powerpoint/2010/main" val="219699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983A9A-51F8-4E2B-A097-17996CFB3552}"/>
              </a:ext>
            </a:extLst>
          </p:cNvPr>
          <p:cNvSpPr>
            <a:spLocks noGrp="1"/>
          </p:cNvSpPr>
          <p:nvPr>
            <p:ph type="body" sz="quarter" idx="10"/>
          </p:nvPr>
        </p:nvSpPr>
        <p:spPr/>
        <p:txBody>
          <a:bodyPr/>
          <a:lstStyle/>
          <a:p>
            <a:r>
              <a:rPr lang="en-US" dirty="0">
                <a:solidFill>
                  <a:srgbClr val="00B050"/>
                </a:solidFill>
              </a:rPr>
              <a:t>UNCLASSIFIED</a:t>
            </a:r>
          </a:p>
        </p:txBody>
      </p:sp>
      <p:sp>
        <p:nvSpPr>
          <p:cNvPr id="5" name="Text Placeholder 4">
            <a:extLst>
              <a:ext uri="{FF2B5EF4-FFF2-40B4-BE49-F238E27FC236}">
                <a16:creationId xmlns:a16="http://schemas.microsoft.com/office/drawing/2014/main" id="{D7AFC707-51F7-4EA8-8A9A-E73F53E06BEB}"/>
              </a:ext>
            </a:extLst>
          </p:cNvPr>
          <p:cNvSpPr>
            <a:spLocks noGrp="1"/>
          </p:cNvSpPr>
          <p:nvPr>
            <p:ph type="body" sz="quarter" idx="12"/>
          </p:nvPr>
        </p:nvSpPr>
        <p:spPr/>
        <p:txBody>
          <a:bodyPr/>
          <a:lstStyle/>
          <a:p>
            <a:r>
              <a:rPr lang="en-US" dirty="0">
                <a:solidFill>
                  <a:srgbClr val="00B050"/>
                </a:solidFill>
              </a:rPr>
              <a:t>UNCLASSIFIED</a:t>
            </a:r>
          </a:p>
        </p:txBody>
      </p:sp>
      <p:sp>
        <p:nvSpPr>
          <p:cNvPr id="2" name="Text Placeholder 1"/>
          <p:cNvSpPr>
            <a:spLocks noGrp="1"/>
          </p:cNvSpPr>
          <p:nvPr>
            <p:ph type="body" sz="quarter" idx="11"/>
          </p:nvPr>
        </p:nvSpPr>
        <p:spPr/>
        <p:txBody>
          <a:bodyPr/>
          <a:lstStyle/>
          <a:p>
            <a:r>
              <a:rPr lang="en-US" dirty="0"/>
              <a:t>What IMN really looks like…</a:t>
            </a:r>
          </a:p>
        </p:txBody>
      </p:sp>
      <p:pic>
        <p:nvPicPr>
          <p:cNvPr id="7" name="Picture 6">
            <a:extLst>
              <a:ext uri="{FF2B5EF4-FFF2-40B4-BE49-F238E27FC236}">
                <a16:creationId xmlns:a16="http://schemas.microsoft.com/office/drawing/2014/main" id="{F28054C4-D4DB-05B1-C0E0-2BFA3DE3F4B1}"/>
              </a:ext>
            </a:extLst>
          </p:cNvPr>
          <p:cNvPicPr>
            <a:picLocks noChangeAspect="1"/>
          </p:cNvPicPr>
          <p:nvPr/>
        </p:nvPicPr>
        <p:blipFill>
          <a:blip r:embed="rId2"/>
          <a:stretch>
            <a:fillRect/>
          </a:stretch>
        </p:blipFill>
        <p:spPr>
          <a:xfrm>
            <a:off x="3622090" y="2455333"/>
            <a:ext cx="10754309" cy="9943917"/>
          </a:xfrm>
          <a:prstGeom prst="rect">
            <a:avLst/>
          </a:prstGeom>
        </p:spPr>
      </p:pic>
    </p:spTree>
    <p:extLst>
      <p:ext uri="{BB962C8B-B14F-4D97-AF65-F5344CB8AC3E}">
        <p14:creationId xmlns:p14="http://schemas.microsoft.com/office/powerpoint/2010/main" val="349886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983A9A-51F8-4E2B-A097-17996CFB3552}"/>
              </a:ext>
            </a:extLst>
          </p:cNvPr>
          <p:cNvSpPr>
            <a:spLocks noGrp="1"/>
          </p:cNvSpPr>
          <p:nvPr>
            <p:ph type="body" sz="quarter" idx="10"/>
          </p:nvPr>
        </p:nvSpPr>
        <p:spPr/>
        <p:txBody>
          <a:bodyPr/>
          <a:lstStyle/>
          <a:p>
            <a:r>
              <a:rPr lang="en-US" dirty="0">
                <a:solidFill>
                  <a:srgbClr val="00B050"/>
                </a:solidFill>
              </a:rPr>
              <a:t>UNCLASSIFIED</a:t>
            </a:r>
          </a:p>
        </p:txBody>
      </p:sp>
      <p:sp>
        <p:nvSpPr>
          <p:cNvPr id="5" name="Text Placeholder 4">
            <a:extLst>
              <a:ext uri="{FF2B5EF4-FFF2-40B4-BE49-F238E27FC236}">
                <a16:creationId xmlns:a16="http://schemas.microsoft.com/office/drawing/2014/main" id="{D7AFC707-51F7-4EA8-8A9A-E73F53E06BEB}"/>
              </a:ext>
            </a:extLst>
          </p:cNvPr>
          <p:cNvSpPr>
            <a:spLocks noGrp="1"/>
          </p:cNvSpPr>
          <p:nvPr>
            <p:ph type="body" sz="quarter" idx="12"/>
          </p:nvPr>
        </p:nvSpPr>
        <p:spPr/>
        <p:txBody>
          <a:bodyPr/>
          <a:lstStyle/>
          <a:p>
            <a:r>
              <a:rPr lang="en-US" dirty="0">
                <a:solidFill>
                  <a:srgbClr val="00B050"/>
                </a:solidFill>
              </a:rPr>
              <a:t>UNCLASSIFIED</a:t>
            </a:r>
          </a:p>
        </p:txBody>
      </p:sp>
      <p:sp>
        <p:nvSpPr>
          <p:cNvPr id="7" name="TextBox 6">
            <a:extLst>
              <a:ext uri="{FF2B5EF4-FFF2-40B4-BE49-F238E27FC236}">
                <a16:creationId xmlns:a16="http://schemas.microsoft.com/office/drawing/2014/main" id="{8E9AABBE-DC0B-6C21-C115-3F5F9E63E5B0}"/>
              </a:ext>
            </a:extLst>
          </p:cNvPr>
          <p:cNvSpPr txBox="1"/>
          <p:nvPr/>
        </p:nvSpPr>
        <p:spPr>
          <a:xfrm>
            <a:off x="7172310" y="5985163"/>
            <a:ext cx="4305343" cy="1846659"/>
          </a:xfrm>
          <a:prstGeom prst="rect">
            <a:avLst/>
          </a:prstGeom>
          <a:noFill/>
        </p:spPr>
        <p:txBody>
          <a:bodyPr wrap="square" rtlCol="0">
            <a:spAutoFit/>
          </a:bodyPr>
          <a:lstStyle/>
          <a:p>
            <a:r>
              <a:rPr lang="en-US" sz="6600" b="1" dirty="0"/>
              <a:t>Questions?</a:t>
            </a:r>
            <a:endParaRPr lang="en-US" sz="6600" dirty="0"/>
          </a:p>
          <a:p>
            <a:endParaRPr lang="en-US" sz="2400" b="1" u="sng" dirty="0"/>
          </a:p>
          <a:p>
            <a:endParaRPr lang="en-US" sz="2400" dirty="0"/>
          </a:p>
        </p:txBody>
      </p:sp>
    </p:spTree>
    <p:extLst>
      <p:ext uri="{BB962C8B-B14F-4D97-AF65-F5344CB8AC3E}">
        <p14:creationId xmlns:p14="http://schemas.microsoft.com/office/powerpoint/2010/main" val="125600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1D76D8-EED6-D54E-03D3-A6AC68224CB0}"/>
              </a:ext>
            </a:extLst>
          </p:cNvPr>
          <p:cNvSpPr txBox="1"/>
          <p:nvPr/>
        </p:nvSpPr>
        <p:spPr>
          <a:xfrm>
            <a:off x="6678068" y="6193906"/>
            <a:ext cx="4767652" cy="896720"/>
          </a:xfrm>
          <a:prstGeom prst="rect">
            <a:avLst/>
          </a:prstGeom>
          <a:noFill/>
        </p:spPr>
        <p:txBody>
          <a:bodyPr wrap="none" rtlCol="0">
            <a:spAutoFit/>
          </a:bodyPr>
          <a:lstStyle/>
          <a:p>
            <a:pPr defTabSz="853435">
              <a:defRPr/>
            </a:pPr>
            <a:r>
              <a:rPr lang="en-US" sz="5227" b="1" dirty="0">
                <a:solidFill>
                  <a:srgbClr val="000000"/>
                </a:solidFill>
                <a:latin typeface="Arial"/>
              </a:rPr>
              <a:t>Backup Slides</a:t>
            </a:r>
          </a:p>
        </p:txBody>
      </p:sp>
      <p:sp>
        <p:nvSpPr>
          <p:cNvPr id="3" name="Text Placeholder 2"/>
          <p:cNvSpPr>
            <a:spLocks noGrp="1"/>
          </p:cNvSpPr>
          <p:nvPr>
            <p:ph type="body" sz="quarter" idx="10"/>
          </p:nvPr>
        </p:nvSpPr>
        <p:spPr/>
        <p:txBody>
          <a:bodyPr/>
          <a:lstStyle/>
          <a:p>
            <a:r>
              <a:rPr lang="en-US" dirty="0">
                <a:solidFill>
                  <a:srgbClr val="00B050"/>
                </a:solidFill>
              </a:rPr>
              <a:t>UNCLASSIFIED</a:t>
            </a:r>
          </a:p>
          <a:p>
            <a:endParaRPr lang="en-US" dirty="0"/>
          </a:p>
        </p:txBody>
      </p:sp>
      <p:sp>
        <p:nvSpPr>
          <p:cNvPr id="6" name="Text Placeholder 5"/>
          <p:cNvSpPr>
            <a:spLocks noGrp="1"/>
          </p:cNvSpPr>
          <p:nvPr>
            <p:ph type="body" sz="quarter" idx="12"/>
          </p:nvPr>
        </p:nvSpPr>
        <p:spPr/>
        <p:txBody>
          <a:bodyPr/>
          <a:lstStyle/>
          <a:p>
            <a:r>
              <a:rPr lang="en-US" dirty="0">
                <a:solidFill>
                  <a:srgbClr val="00B050"/>
                </a:solidFill>
              </a:rPr>
              <a:t>UNCLASSIFIED</a:t>
            </a:r>
          </a:p>
          <a:p>
            <a:endParaRPr lang="en-US" dirty="0"/>
          </a:p>
        </p:txBody>
      </p:sp>
    </p:spTree>
    <p:extLst>
      <p:ext uri="{BB962C8B-B14F-4D97-AF65-F5344CB8AC3E}">
        <p14:creationId xmlns:p14="http://schemas.microsoft.com/office/powerpoint/2010/main" val="847772526"/>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FF2327D-8AD5-483B-89B4-F03D2AED6A4C}" vid="{0292E2D2-F463-4F9C-8A27-F657335296A0}"/>
    </a:ext>
  </a:extLst>
</a:theme>
</file>

<file path=ppt/theme/theme3.xml><?xml version="1.0" encoding="utf-8"?>
<a:theme xmlns:a="http://schemas.openxmlformats.org/drawingml/2006/main" name="3_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FF2327D-8AD5-483B-89B4-F03D2AED6A4C}" vid="{0292E2D2-F463-4F9C-8A27-F657335296A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A317B16B009C41851AF40EAAA96B69" ma:contentTypeVersion="4" ma:contentTypeDescription="Create a new document." ma:contentTypeScope="" ma:versionID="b7d31f7de339384678ced91661b9562a">
  <xsd:schema xmlns:xsd="http://www.w3.org/2001/XMLSchema" xmlns:xs="http://www.w3.org/2001/XMLSchema" xmlns:p="http://schemas.microsoft.com/office/2006/metadata/properties" xmlns:ns2="e1b16ea1-de0c-44c3-8041-e2bb900dae02" xmlns:ns3="1b8980f0-d058-4b9e-87ee-676f02252695" targetNamespace="http://schemas.microsoft.com/office/2006/metadata/properties" ma:root="true" ma:fieldsID="cf6455d4c8348e1b24efc657e3a65d07" ns2:_="" ns3:_="">
    <xsd:import namespace="e1b16ea1-de0c-44c3-8041-e2bb900dae02"/>
    <xsd:import namespace="1b8980f0-d058-4b9e-87ee-676f0225269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b16ea1-de0c-44c3-8041-e2bb900dae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8980f0-d058-4b9e-87ee-676f0225269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310103-EBC5-4522-B9C8-D213A74C39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b16ea1-de0c-44c3-8041-e2bb900dae02"/>
    <ds:schemaRef ds:uri="1b8980f0-d058-4b9e-87ee-676f022526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0B2D1-4B42-486C-A027-6C8FAADB5F37}">
  <ds:schemaRefs>
    <ds:schemaRef ds:uri="http://purl.org/dc/terms/"/>
    <ds:schemaRef ds:uri="1b8980f0-d058-4b9e-87ee-676f02252695"/>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1b16ea1-de0c-44c3-8041-e2bb900dae02"/>
    <ds:schemaRef ds:uri="http://www.w3.org/XML/1998/namespace"/>
    <ds:schemaRef ds:uri="http://purl.org/dc/dcmitype/"/>
  </ds:schemaRefs>
</ds:datastoreItem>
</file>

<file path=customXml/itemProps3.xml><?xml version="1.0" encoding="utf-8"?>
<ds:datastoreItem xmlns:ds="http://schemas.openxmlformats.org/officeDocument/2006/customXml" ds:itemID="{E83A379E-BB7D-45BD-B463-980BC04B33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16630</TotalTime>
  <Words>879</Words>
  <Application>Microsoft Office PowerPoint</Application>
  <PresentationFormat>Custom</PresentationFormat>
  <Paragraphs>189</Paragraphs>
  <Slides>10</Slides>
  <Notes>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10</vt:i4>
      </vt:variant>
    </vt:vector>
  </HeadingPairs>
  <TitlesOfParts>
    <vt:vector size="25" baseType="lpstr">
      <vt:lpstr>Arial</vt:lpstr>
      <vt:lpstr>Arial Narrow</vt:lpstr>
      <vt:lpstr>Calibri</vt:lpstr>
      <vt:lpstr>Calibri Light</vt:lpstr>
      <vt:lpstr>Coalition</vt:lpstr>
      <vt:lpstr>Courier New</vt:lpstr>
      <vt:lpstr>Kanit Light</vt:lpstr>
      <vt:lpstr>Orbitron</vt:lpstr>
      <vt:lpstr>Times New Roman</vt:lpstr>
      <vt:lpstr>Titillium Web</vt:lpstr>
      <vt:lpstr>Wingdings</vt:lpstr>
      <vt:lpstr>2_Office Theme</vt:lpstr>
      <vt:lpstr>2_Theme1</vt:lpstr>
      <vt:lpstr>3_Theme1</vt:lpstr>
      <vt:lpstr>Office Theme</vt:lpstr>
      <vt:lpstr>INDOPACOM Mission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HPES NMCI 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Planning Environment Overview</dc:title>
  <dc:creator>Preston, Lenyia M CTR (USA)</dc:creator>
  <cp:lastModifiedBy>Waid, Daniel E</cp:lastModifiedBy>
  <cp:revision>308</cp:revision>
  <cp:lastPrinted>2024-04-05T19:22:26Z</cp:lastPrinted>
  <dcterms:created xsi:type="dcterms:W3CDTF">2019-08-07T20:58:39Z</dcterms:created>
  <dcterms:modified xsi:type="dcterms:W3CDTF">2024-05-13T21:21:21Z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0x01010034A317B16B009C41851AF40EAAA96B69</vt:lpwstr>
  </property>
</Properties>
</file>