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6" r:id="rId2"/>
    <p:sldId id="259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58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6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773A5-E476-4BC3-90DD-E461B3FDD53D}" type="datetimeFigureOut">
              <a:rPr lang="es-MX" smtClean="0"/>
              <a:t>11/08/2019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81F7B-9583-44F7-86BC-EBCADAF955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2421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https://www.w3schools.com/css/css_combinators.asp</a:t>
            </a:r>
            <a:br>
              <a:rPr lang="es-MX" dirty="0"/>
            </a:br>
            <a:r>
              <a:rPr lang="es-MX" dirty="0"/>
              <a:t>https://www.w3schools.com/css/css_attribute_selectors.asp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81F7B-9583-44F7-86BC-EBCADAF955EA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4464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https://www.w3schools.com/css/css_boxmodel.asp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81F7B-9583-44F7-86BC-EBCADAF955EA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0311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https://www.w3schools.com/css/css_inline-block.asp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81F7B-9583-44F7-86BC-EBCADAF955EA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7100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https://www.w3schools.com/css/css_positioning.asp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81F7B-9583-44F7-86BC-EBCADAF955EA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6763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21B4-CF9F-426A-A461-F04A702C8E67}" type="datetime1">
              <a:rPr lang="es-MX" smtClean="0"/>
              <a:t>11/08/2019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C872-9F3D-434C-9549-5894CFFE5C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95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BB20-09D6-44E5-BF3A-0FE7276492F9}" type="datetime1">
              <a:rPr lang="es-MX" smtClean="0"/>
              <a:t>11/08/2019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C872-9F3D-434C-9549-5894CFFE5C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207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B8DDD03-3494-4C01-9836-CB4B7587FB80}" type="datetime1">
              <a:rPr lang="es-MX" smtClean="0"/>
              <a:t>11/08/2019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853C872-9F3D-434C-9549-5894CFFE5C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703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868A-C444-4FB3-BC39-0378E8B54E5D}" type="datetime1">
              <a:rPr lang="es-MX" smtClean="0"/>
              <a:t>11/08/2019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C872-9F3D-434C-9549-5894CFFE5C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579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B959AD-152F-4273-8728-67E12EEB65C5}" type="datetime1">
              <a:rPr lang="es-MX" smtClean="0"/>
              <a:t>11/08/2019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53C872-9F3D-434C-9549-5894CFFE5C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822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78AC-FFC2-4472-8642-B084829B2760}" type="datetime1">
              <a:rPr lang="es-MX" smtClean="0"/>
              <a:t>11/08/2019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C872-9F3D-434C-9549-5894CFFE5C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970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D2BE-BC74-4E5B-A8FF-439DEEE9A53B}" type="datetime1">
              <a:rPr lang="es-MX" smtClean="0"/>
              <a:t>11/08/2019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C872-9F3D-434C-9549-5894CFFE5C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50855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93BC-E549-4F86-A3A9-74ECAA316138}" type="datetime1">
              <a:rPr lang="es-MX" smtClean="0"/>
              <a:t>11/08/2019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C872-9F3D-434C-9549-5894CFFE5C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733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33BD-53B5-421D-830C-E214232125DE}" type="datetime1">
              <a:rPr lang="es-MX" smtClean="0"/>
              <a:t>11/08/2019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C872-9F3D-434C-9549-5894CFFE5C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881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C227-FACB-410E-B744-B5E38AB0DEEA}" type="datetime1">
              <a:rPr lang="es-MX" smtClean="0"/>
              <a:t>11/08/2019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C872-9F3D-434C-9549-5894CFFE5C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7470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40CF-B7AF-42BD-9504-5D705B5AF50D}" type="datetime1">
              <a:rPr lang="es-MX" smtClean="0"/>
              <a:t>11/08/2019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C872-9F3D-434C-9549-5894CFFE5C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139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CD5E627-036A-4256-95B0-A53142290F27}" type="datetime1">
              <a:rPr lang="es-MX" smtClean="0"/>
              <a:t>11/08/2019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853C872-9F3D-434C-9549-5894CFFE5C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8367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BBD7-0E05-4DAD-8B98-956F4BDAB6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PROGRAMACIÓN Y APLICACIONES PARA LA WEB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7F096-D910-4043-809C-92A11533DD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DISEÑO WEB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06D871E-51E3-41E1-B229-4684C7F26246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4CFF2A-273F-4880-89C1-3F2A8EC3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508943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9C7A-F6C8-41A2-913A-0731F258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Elementos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8D2E6-F222-4654-A795-0FB4B8273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/>
              <a:t>Existen elementos para que los textos representen o demuestren lo que queremos decir</a:t>
            </a:r>
          </a:p>
          <a:p>
            <a:r>
              <a:rPr lang="es-MX" dirty="0"/>
              <a:t>&lt;em&gt; Texto enfatizado &lt;/em&gt;</a:t>
            </a:r>
          </a:p>
          <a:p>
            <a:r>
              <a:rPr lang="es-MX" dirty="0"/>
              <a:t>&lt;</a:t>
            </a:r>
            <a:r>
              <a:rPr lang="es-MX" dirty="0" err="1"/>
              <a:t>strong</a:t>
            </a:r>
            <a:r>
              <a:rPr lang="es-MX" dirty="0"/>
              <a:t>&gt; Texto importante &lt;/</a:t>
            </a:r>
            <a:r>
              <a:rPr lang="es-MX" dirty="0" err="1"/>
              <a:t>strong</a:t>
            </a:r>
            <a:r>
              <a:rPr lang="es-MX" dirty="0"/>
              <a:t>&gt;</a:t>
            </a:r>
          </a:p>
          <a:p>
            <a:r>
              <a:rPr lang="es-MX" dirty="0"/>
              <a:t>&lt;b&gt; Palabras clave &lt;/b&gt;</a:t>
            </a:r>
          </a:p>
          <a:p>
            <a:r>
              <a:rPr lang="es-MX" dirty="0"/>
              <a:t>&lt;i&gt; Voz alternativa &lt;/i&gt;</a:t>
            </a:r>
          </a:p>
          <a:p>
            <a:r>
              <a:rPr lang="es-MX" dirty="0"/>
              <a:t>&lt;s&gt; Texto incorrecto &lt;/s&gt;</a:t>
            </a:r>
          </a:p>
          <a:p>
            <a:r>
              <a:rPr lang="es-MX" dirty="0"/>
              <a:t>&lt;u&gt; Texto Subrayado &lt;/u&gt;</a:t>
            </a:r>
          </a:p>
          <a:p>
            <a:r>
              <a:rPr lang="es-MX" dirty="0"/>
              <a:t>&lt;</a:t>
            </a:r>
            <a:r>
              <a:rPr lang="es-MX" dirty="0" err="1"/>
              <a:t>small</a:t>
            </a:r>
            <a:r>
              <a:rPr lang="es-MX" dirty="0"/>
              <a:t>&gt; Texto legal o letra pequeña &lt;/</a:t>
            </a:r>
            <a:r>
              <a:rPr lang="es-MX" dirty="0" err="1"/>
              <a:t>small</a:t>
            </a:r>
            <a:r>
              <a:rPr lang="es-MX" dirty="0"/>
              <a:t>&gt;</a:t>
            </a:r>
          </a:p>
          <a:p>
            <a:r>
              <a:rPr lang="es-MX" dirty="0"/>
              <a:t>&lt;sub&gt; </a:t>
            </a:r>
            <a:r>
              <a:rPr lang="es-MX" dirty="0" err="1"/>
              <a:t>Subindice</a:t>
            </a:r>
            <a:r>
              <a:rPr lang="es-MX" dirty="0"/>
              <a:t> &lt;/sub&gt;</a:t>
            </a:r>
          </a:p>
          <a:p>
            <a:r>
              <a:rPr lang="es-MX" dirty="0"/>
              <a:t>&lt;</a:t>
            </a:r>
            <a:r>
              <a:rPr lang="es-MX" dirty="0" err="1"/>
              <a:t>sup</a:t>
            </a:r>
            <a:r>
              <a:rPr lang="es-MX" dirty="0"/>
              <a:t>&gt; </a:t>
            </a:r>
            <a:r>
              <a:rPr lang="es-MX" dirty="0" err="1"/>
              <a:t>Superindice</a:t>
            </a:r>
            <a:r>
              <a:rPr lang="es-MX" dirty="0"/>
              <a:t> &lt;/</a:t>
            </a:r>
            <a:r>
              <a:rPr lang="es-MX" dirty="0" err="1"/>
              <a:t>sup</a:t>
            </a:r>
            <a:r>
              <a:rPr lang="es-MX" dirty="0"/>
              <a:t>&gt;</a:t>
            </a:r>
          </a:p>
          <a:p>
            <a:r>
              <a:rPr lang="es-MX" dirty="0"/>
              <a:t>&lt;</a:t>
            </a:r>
            <a:r>
              <a:rPr lang="es-MX" dirty="0" err="1"/>
              <a:t>mark</a:t>
            </a:r>
            <a:r>
              <a:rPr lang="es-MX" dirty="0"/>
              <a:t>&gt; Texto resaltado &lt;/</a:t>
            </a:r>
            <a:r>
              <a:rPr lang="es-MX" dirty="0" err="1"/>
              <a:t>mark</a:t>
            </a:r>
            <a:r>
              <a:rPr lang="es-MX" dirty="0"/>
              <a:t>&gt;</a:t>
            </a:r>
          </a:p>
          <a:p>
            <a:r>
              <a:rPr lang="es-MX" dirty="0"/>
              <a:t>&lt;</a:t>
            </a:r>
            <a:r>
              <a:rPr lang="es-MX" dirty="0" err="1"/>
              <a:t>br</a:t>
            </a:r>
            <a:r>
              <a:rPr lang="es-MX" dirty="0"/>
              <a:t>&gt; Salto de </a:t>
            </a:r>
            <a:r>
              <a:rPr lang="es-MX" dirty="0" err="1"/>
              <a:t>linea</a:t>
            </a: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1349E26-621C-434B-99A8-61DCA8766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1623073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1430B-5B53-4F39-9041-431AD76C8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Hipervinculos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ED52E-69DF-4F22-A0E6-8492316C8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Para el uso de hipervínculos existe el </a:t>
            </a:r>
            <a:r>
              <a:rPr lang="es-MX" b="1" dirty="0"/>
              <a:t>&lt;a&gt;</a:t>
            </a:r>
            <a:r>
              <a:rPr lang="es-MX" dirty="0"/>
              <a:t> el cual nos permite crear un anclaje a otra pagina o alguna sección de la misma.</a:t>
            </a:r>
          </a:p>
          <a:p>
            <a:pPr lvl="1"/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 “</a:t>
            </a:r>
            <a:r>
              <a:rPr lang="en-US" dirty="0" err="1"/>
              <a:t>url</a:t>
            </a:r>
            <a:r>
              <a:rPr lang="en-US" dirty="0"/>
              <a:t>”&gt; </a:t>
            </a:r>
            <a:r>
              <a:rPr lang="en-US" dirty="0" err="1"/>
              <a:t>Texto</a:t>
            </a:r>
            <a:r>
              <a:rPr lang="en-US" dirty="0"/>
              <a:t> &lt;/a&gt;</a:t>
            </a:r>
          </a:p>
          <a:p>
            <a:r>
              <a:rPr lang="es-MX" dirty="0"/>
              <a:t>Existen dos tipos de URL para utilizar</a:t>
            </a:r>
          </a:p>
          <a:p>
            <a:pPr lvl="1"/>
            <a:r>
              <a:rPr lang="es-MX" b="1" dirty="0"/>
              <a:t>URL absoluto</a:t>
            </a:r>
            <a:r>
              <a:rPr lang="es-MX" dirty="0"/>
              <a:t>, el cual nos da la </a:t>
            </a:r>
            <a:r>
              <a:rPr lang="es-MX" b="1" dirty="0"/>
              <a:t>dirección complete </a:t>
            </a:r>
            <a:r>
              <a:rPr lang="es-MX" dirty="0"/>
              <a:t>de un documento</a:t>
            </a:r>
          </a:p>
          <a:p>
            <a:pPr lvl="2"/>
            <a:r>
              <a:rPr lang="en-US" dirty="0"/>
              <a:t>https://www.google.com</a:t>
            </a:r>
          </a:p>
          <a:p>
            <a:pPr lvl="1"/>
            <a:r>
              <a:rPr lang="es-MX" b="1" dirty="0"/>
              <a:t>URL relativo</a:t>
            </a:r>
            <a:r>
              <a:rPr lang="es-MX" dirty="0"/>
              <a:t>, es una </a:t>
            </a:r>
            <a:r>
              <a:rPr lang="es-MX" b="1" dirty="0"/>
              <a:t>posición relativa </a:t>
            </a:r>
            <a:r>
              <a:rPr lang="es-MX" dirty="0"/>
              <a:t>a un archivo en base a nuestra posición actual</a:t>
            </a:r>
          </a:p>
          <a:p>
            <a:pPr lvl="2"/>
            <a:r>
              <a:rPr lang="es-MX" dirty="0"/>
              <a:t>../</a:t>
            </a:r>
            <a:r>
              <a:rPr lang="es-MX" dirty="0" err="1"/>
              <a:t>js</a:t>
            </a:r>
            <a:r>
              <a:rPr lang="es-MX" dirty="0"/>
              <a:t>/</a:t>
            </a:r>
            <a:r>
              <a:rPr lang="es-MX" dirty="0" err="1"/>
              <a:t>framework</a:t>
            </a:r>
            <a:r>
              <a:rPr lang="es-MX" dirty="0"/>
              <a:t>/inserts.js</a:t>
            </a:r>
          </a:p>
          <a:p>
            <a:pPr lvl="2"/>
            <a:r>
              <a:rPr lang="es-MX" dirty="0"/>
              <a:t>about.html</a:t>
            </a:r>
          </a:p>
          <a:p>
            <a:pPr lvl="2"/>
            <a:r>
              <a:rPr lang="es-MX" dirty="0"/>
              <a:t>../../../</a:t>
            </a:r>
            <a:r>
              <a:rPr lang="es-MX" dirty="0" err="1"/>
              <a:t>images</a:t>
            </a:r>
            <a:r>
              <a:rPr lang="es-MX" dirty="0"/>
              <a:t>/portrait.png</a:t>
            </a:r>
          </a:p>
          <a:p>
            <a:r>
              <a:rPr lang="es-MX" dirty="0"/>
              <a:t>Si queremos que dicho hipervínculo abra una ventana nueva se requiere usar el atributo </a:t>
            </a:r>
            <a:r>
              <a:rPr lang="es-MX" b="1" dirty="0"/>
              <a:t>target</a:t>
            </a:r>
            <a:r>
              <a:rPr lang="es-MX" dirty="0"/>
              <a:t> y darle el valor de </a:t>
            </a:r>
            <a:r>
              <a:rPr lang="es-MX" b="1" dirty="0"/>
              <a:t>“_</a:t>
            </a:r>
            <a:r>
              <a:rPr lang="es-MX" b="1" dirty="0" err="1"/>
              <a:t>blank</a:t>
            </a:r>
            <a:r>
              <a:rPr lang="es-MX" b="1" dirty="0"/>
              <a:t>”</a:t>
            </a:r>
          </a:p>
          <a:p>
            <a:pPr lvl="1"/>
            <a:r>
              <a:rPr lang="es-MX" dirty="0"/>
              <a:t>&lt;a target =“_</a:t>
            </a:r>
            <a:r>
              <a:rPr lang="es-MX" dirty="0" err="1"/>
              <a:t>blank</a:t>
            </a:r>
            <a:r>
              <a:rPr lang="es-MX" dirty="0"/>
              <a:t>”&gt;New page &lt;/a&gt;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06BA4B9-635B-43A9-B9B1-26A4D986C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2140451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2C51-E7AF-4006-9C66-5E11704D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Imagenes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6CD53-19BE-4A9E-A0C6-226B81966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la inserción de imágenes existe un elemento </a:t>
            </a:r>
            <a:r>
              <a:rPr lang="es-MX" b="1" dirty="0"/>
              <a:t>&lt;</a:t>
            </a:r>
            <a:r>
              <a:rPr lang="es-MX" b="1" dirty="0" err="1"/>
              <a:t>img</a:t>
            </a:r>
            <a:r>
              <a:rPr lang="es-MX" b="1" dirty="0"/>
              <a:t>&gt; </a:t>
            </a:r>
            <a:r>
              <a:rPr lang="es-MX" dirty="0"/>
              <a:t>nos permitirá insertar diversos formatos tales como GIF, JPEG, PNG, SVG, etc.</a:t>
            </a:r>
          </a:p>
          <a:p>
            <a:r>
              <a:rPr lang="es-MX" dirty="0"/>
              <a:t>Contienen diversos atributos </a:t>
            </a:r>
          </a:p>
          <a:p>
            <a:r>
              <a:rPr lang="es-MX" b="1" dirty="0" err="1"/>
              <a:t>src</a:t>
            </a:r>
            <a:r>
              <a:rPr lang="es-MX" b="1" dirty="0"/>
              <a:t>,</a:t>
            </a:r>
            <a:r>
              <a:rPr lang="es-MX" dirty="0"/>
              <a:t> que nos permite colocar la URL de la imagen</a:t>
            </a:r>
          </a:p>
          <a:p>
            <a:r>
              <a:rPr lang="es-MX" b="1" dirty="0" err="1"/>
              <a:t>alt</a:t>
            </a:r>
            <a:r>
              <a:rPr lang="es-MX" b="1" dirty="0"/>
              <a:t>, </a:t>
            </a:r>
            <a:r>
              <a:rPr lang="es-MX" dirty="0"/>
              <a:t>un valor alternativo en caso de que la imagen no cargue</a:t>
            </a:r>
          </a:p>
          <a:p>
            <a:r>
              <a:rPr lang="es-MX" b="1" dirty="0" err="1"/>
              <a:t>height</a:t>
            </a:r>
            <a:r>
              <a:rPr lang="es-MX" b="1" dirty="0"/>
              <a:t>, </a:t>
            </a:r>
            <a:r>
              <a:rPr lang="es-MX" dirty="0"/>
              <a:t>el valor de la altura de la imagen</a:t>
            </a:r>
          </a:p>
          <a:p>
            <a:r>
              <a:rPr lang="es-MX" b="1" dirty="0" err="1"/>
              <a:t>widht</a:t>
            </a:r>
            <a:r>
              <a:rPr lang="es-MX" b="1" dirty="0"/>
              <a:t>, </a:t>
            </a:r>
            <a:r>
              <a:rPr lang="es-MX" dirty="0"/>
              <a:t>el ancho de la imagen</a:t>
            </a:r>
          </a:p>
          <a:p>
            <a:r>
              <a:rPr lang="es-MX" dirty="0"/>
              <a:t>&lt;</a:t>
            </a:r>
            <a:r>
              <a:rPr lang="es-MX" dirty="0" err="1"/>
              <a:t>img</a:t>
            </a:r>
            <a:r>
              <a:rPr lang="es-MX" dirty="0"/>
              <a:t> </a:t>
            </a:r>
            <a:r>
              <a:rPr lang="es-MX" dirty="0" err="1"/>
              <a:t>src</a:t>
            </a:r>
            <a:r>
              <a:rPr lang="es-MX" dirty="0"/>
              <a:t>="smiley.gif" </a:t>
            </a:r>
            <a:r>
              <a:rPr lang="es-MX" dirty="0" err="1"/>
              <a:t>alt</a:t>
            </a:r>
            <a:r>
              <a:rPr lang="es-MX" dirty="0"/>
              <a:t>="</a:t>
            </a:r>
            <a:r>
              <a:rPr lang="es-MX" dirty="0" err="1"/>
              <a:t>Smiley</a:t>
            </a:r>
            <a:r>
              <a:rPr lang="es-MX" dirty="0"/>
              <a:t> </a:t>
            </a:r>
            <a:r>
              <a:rPr lang="es-MX" dirty="0" err="1"/>
              <a:t>face</a:t>
            </a:r>
            <a:r>
              <a:rPr lang="es-MX" dirty="0"/>
              <a:t>" </a:t>
            </a:r>
            <a:r>
              <a:rPr lang="es-MX" dirty="0" err="1"/>
              <a:t>height</a:t>
            </a:r>
            <a:r>
              <a:rPr lang="es-MX" dirty="0"/>
              <a:t>="42" </a:t>
            </a:r>
            <a:r>
              <a:rPr lang="es-MX" dirty="0" err="1"/>
              <a:t>width</a:t>
            </a:r>
            <a:r>
              <a:rPr lang="es-MX" dirty="0"/>
              <a:t>="42"&gt;</a:t>
            </a:r>
            <a:endParaRPr lang="es-MX" b="1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E5B15B-4FBD-448E-A536-AC48FCA8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145682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4491-968C-4726-B352-C97E3879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Elementos</a:t>
            </a:r>
            <a:r>
              <a:rPr lang="en-US" dirty="0"/>
              <a:t> para </a:t>
            </a:r>
            <a:r>
              <a:rPr lang="en-US" dirty="0" err="1"/>
              <a:t>tablas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A7D65-7E77-41BC-B7B1-690F012EF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crear tablas témenos algunas marcadores específicos.</a:t>
            </a:r>
          </a:p>
          <a:p>
            <a:pPr lvl="1"/>
            <a:r>
              <a:rPr lang="es-MX" b="1" dirty="0"/>
              <a:t>table, </a:t>
            </a:r>
            <a:r>
              <a:rPr lang="es-MX" dirty="0"/>
              <a:t>nos permite dar el inicio de los elementos de la table</a:t>
            </a:r>
          </a:p>
          <a:p>
            <a:pPr lvl="1"/>
            <a:r>
              <a:rPr lang="es-MX" b="1" dirty="0" err="1"/>
              <a:t>tr</a:t>
            </a:r>
            <a:r>
              <a:rPr lang="es-MX" b="1" dirty="0"/>
              <a:t>, </a:t>
            </a:r>
            <a:r>
              <a:rPr lang="es-MX" dirty="0"/>
              <a:t>la fila de nuestra table</a:t>
            </a:r>
          </a:p>
          <a:p>
            <a:pPr lvl="1"/>
            <a:r>
              <a:rPr lang="es-MX" b="1" dirty="0" err="1"/>
              <a:t>th</a:t>
            </a:r>
            <a:r>
              <a:rPr lang="es-MX" b="1" dirty="0"/>
              <a:t>, </a:t>
            </a:r>
            <a:r>
              <a:rPr lang="es-MX" dirty="0"/>
              <a:t>los encabezados de nuestras columnas</a:t>
            </a:r>
          </a:p>
          <a:p>
            <a:pPr lvl="1"/>
            <a:r>
              <a:rPr lang="es-MX" b="1" dirty="0" err="1"/>
              <a:t>td,</a:t>
            </a:r>
            <a:r>
              <a:rPr lang="es-MX" dirty="0" err="1"/>
              <a:t>los</a:t>
            </a:r>
            <a:r>
              <a:rPr lang="es-MX" dirty="0"/>
              <a:t> datos de nuestras celdas</a:t>
            </a:r>
            <a:endParaRPr lang="es-MX" b="1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1AFB783-A861-4DBF-8F3E-69DF3F1E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1414180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77B7-73C5-4BBC-A88B-2F4BBC5A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A3B51-7217-4434-9FFB-DB84F44A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3996000"/>
          </a:xfrm>
        </p:spPr>
        <p:txBody>
          <a:bodyPr>
            <a:noAutofit/>
          </a:bodyPr>
          <a:lstStyle/>
          <a:p>
            <a:pPr marL="72000"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&lt;table&gt;</a:t>
            </a:r>
          </a:p>
          <a:p>
            <a:pPr marL="72000"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&lt;tr&gt;</a:t>
            </a:r>
          </a:p>
          <a:p>
            <a:pPr marL="72000"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	&lt;</a:t>
            </a:r>
            <a:r>
              <a:rPr lang="en-US" sz="1600" dirty="0" err="1"/>
              <a:t>th</a:t>
            </a:r>
            <a:r>
              <a:rPr lang="en-US" sz="1600" dirty="0"/>
              <a:t>&gt;Header&lt;/</a:t>
            </a:r>
            <a:r>
              <a:rPr lang="en-US" sz="1600" dirty="0" err="1"/>
              <a:t>th</a:t>
            </a:r>
            <a:r>
              <a:rPr lang="en-US" sz="1600" dirty="0"/>
              <a:t>&gt;</a:t>
            </a:r>
          </a:p>
          <a:p>
            <a:pPr marL="72000"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	&lt;</a:t>
            </a:r>
            <a:r>
              <a:rPr lang="en-US" sz="1600" dirty="0" err="1"/>
              <a:t>th</a:t>
            </a:r>
            <a:r>
              <a:rPr lang="en-US" sz="1600" dirty="0"/>
              <a:t>&gt;Header2&lt;/</a:t>
            </a:r>
            <a:r>
              <a:rPr lang="en-US" sz="1600" dirty="0" err="1"/>
              <a:t>th</a:t>
            </a:r>
            <a:r>
              <a:rPr lang="en-US" sz="1600" dirty="0"/>
              <a:t>&gt;</a:t>
            </a:r>
          </a:p>
          <a:p>
            <a:pPr marL="72000"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	&lt;</a:t>
            </a:r>
            <a:r>
              <a:rPr lang="en-US" sz="1600" dirty="0" err="1"/>
              <a:t>th</a:t>
            </a:r>
            <a:r>
              <a:rPr lang="en-US" sz="1600" dirty="0"/>
              <a:t>&gt;Header3&lt;/</a:t>
            </a:r>
            <a:r>
              <a:rPr lang="en-US" sz="1600" dirty="0" err="1"/>
              <a:t>th</a:t>
            </a:r>
            <a:r>
              <a:rPr lang="en-US" sz="1600" dirty="0"/>
              <a:t>&gt;</a:t>
            </a:r>
          </a:p>
          <a:p>
            <a:pPr marL="72000"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&lt;/tr&gt;</a:t>
            </a:r>
          </a:p>
          <a:p>
            <a:pPr marL="72000"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&lt;tr&gt;</a:t>
            </a:r>
          </a:p>
          <a:p>
            <a:pPr marL="72000"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	&lt;td&gt;Value 1&lt;/td&gt;</a:t>
            </a:r>
          </a:p>
          <a:p>
            <a:pPr marL="72000"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	&lt;td&gt;Value 2&lt;/td&gt;</a:t>
            </a:r>
          </a:p>
          <a:p>
            <a:pPr marL="72000"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	&lt;td&gt;Value 3&lt;/td&gt;</a:t>
            </a:r>
          </a:p>
          <a:p>
            <a:pPr marL="72000"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&lt;/tr&gt;</a:t>
            </a:r>
          </a:p>
          <a:p>
            <a:pPr marL="72000"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&lt;tr&gt;</a:t>
            </a:r>
          </a:p>
          <a:p>
            <a:pPr marL="72000"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	&lt;td&gt;Value 4&lt;/td&gt;</a:t>
            </a:r>
          </a:p>
          <a:p>
            <a:pPr marL="72000"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	&lt;td&gt;Value 5&lt;/td&gt;</a:t>
            </a:r>
          </a:p>
          <a:p>
            <a:pPr marL="72000"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	&lt;td&gt;Value 6&lt;/td&gt;</a:t>
            </a:r>
          </a:p>
          <a:p>
            <a:pPr marL="72000"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&lt;/tr&gt;</a:t>
            </a:r>
          </a:p>
          <a:p>
            <a:pPr marL="72000"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&lt;/table&gt;&gt;</a:t>
            </a:r>
            <a:endParaRPr lang="es-MX" sz="16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65098C-B5C6-4EBC-8E56-B53F213D3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403127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758A-64E5-48AC-83AB-0F34B968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</a:t>
            </a:r>
            <a:r>
              <a:rPr lang="es-MX" dirty="0" err="1"/>
              <a:t>css</a:t>
            </a:r>
            <a:r>
              <a:rPr lang="es-MX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389E0-ED94-4EAF-AAF4-C33A8CABA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lenguaje que nos permite describir la presentación de las paginas web.</a:t>
            </a:r>
          </a:p>
          <a:p>
            <a:r>
              <a:rPr lang="es-MX" dirty="0"/>
              <a:t>Nos permite adaptar la presentación a distintos dispositivos, pantallas o incluso impresoras.</a:t>
            </a:r>
          </a:p>
          <a:p>
            <a:r>
              <a:rPr lang="es-MX" dirty="0"/>
              <a:t>Es independiente del HTML y puede ser sado con otros lenguajes.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3694E0-FFAB-46CC-8E55-5EF7627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767338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A927-EE41-41AB-A38A-4D5B336A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insercion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A2C8-DD46-4A8F-9C9C-552134BE2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Existen 3 tipos principal de agregar un CSS a nuestro documento</a:t>
            </a:r>
          </a:p>
          <a:p>
            <a:r>
              <a:rPr lang="es-MX" b="1" dirty="0"/>
              <a:t>Externas</a:t>
            </a:r>
            <a:r>
              <a:rPr lang="es-MX" dirty="0"/>
              <a:t>, las cuales son un archivo aparte y tenemos que agregarlo a nuestro documento</a:t>
            </a:r>
          </a:p>
          <a:p>
            <a:pPr lvl="1"/>
            <a:r>
              <a:rPr lang="es-MX" b="1" dirty="0"/>
              <a:t>&lt;link </a:t>
            </a:r>
            <a:r>
              <a:rPr lang="es-MX" b="1" dirty="0" err="1"/>
              <a:t>rel</a:t>
            </a:r>
            <a:r>
              <a:rPr lang="es-MX" b="1" dirty="0"/>
              <a:t>=“</a:t>
            </a:r>
            <a:r>
              <a:rPr lang="es-MX" b="1" dirty="0" err="1"/>
              <a:t>stylesheet</a:t>
            </a:r>
            <a:r>
              <a:rPr lang="es-MX" b="1" dirty="0"/>
              <a:t>”&gt; </a:t>
            </a:r>
            <a:r>
              <a:rPr lang="es-MX" b="1" dirty="0" err="1"/>
              <a:t>type</a:t>
            </a:r>
            <a:r>
              <a:rPr lang="es-MX" b="1" dirty="0"/>
              <a:t>=“</a:t>
            </a:r>
            <a:r>
              <a:rPr lang="es-MX" b="1" dirty="0" err="1"/>
              <a:t>text</a:t>
            </a:r>
            <a:r>
              <a:rPr lang="es-MX" b="1" dirty="0"/>
              <a:t>/</a:t>
            </a:r>
            <a:r>
              <a:rPr lang="es-MX" b="1" dirty="0" err="1"/>
              <a:t>css</a:t>
            </a:r>
            <a:r>
              <a:rPr lang="es-MX" b="1" dirty="0"/>
              <a:t>” </a:t>
            </a:r>
            <a:r>
              <a:rPr lang="es-MX" b="1" dirty="0" err="1"/>
              <a:t>href</a:t>
            </a:r>
            <a:r>
              <a:rPr lang="es-MX" b="1" dirty="0"/>
              <a:t>=“mystyle.css” /&gt;</a:t>
            </a:r>
          </a:p>
          <a:p>
            <a:r>
              <a:rPr lang="es-MX" b="1" dirty="0"/>
              <a:t>Internas, </a:t>
            </a:r>
            <a:r>
              <a:rPr lang="es-MX" dirty="0"/>
              <a:t>estas se colocan dentro del mismo documento que se van a utilizar y no se hacen referencias externas a este</a:t>
            </a:r>
          </a:p>
          <a:p>
            <a:pPr lvl="1"/>
            <a:r>
              <a:rPr lang="es-MX" b="1" dirty="0"/>
              <a:t>&lt;</a:t>
            </a:r>
            <a:r>
              <a:rPr lang="es-MX" b="1" dirty="0" err="1"/>
              <a:t>style</a:t>
            </a:r>
            <a:r>
              <a:rPr lang="es-MX" b="1" dirty="0"/>
              <a:t>&gt;</a:t>
            </a:r>
          </a:p>
          <a:p>
            <a:pPr lvl="1"/>
            <a:r>
              <a:rPr lang="es-MX" b="1" dirty="0" err="1"/>
              <a:t>div</a:t>
            </a:r>
            <a:r>
              <a:rPr lang="es-MX" b="1" dirty="0"/>
              <a:t>{</a:t>
            </a:r>
          </a:p>
          <a:p>
            <a:pPr lvl="2"/>
            <a:r>
              <a:rPr lang="es-MX" b="1" dirty="0"/>
              <a:t>color:#000000;</a:t>
            </a:r>
          </a:p>
          <a:p>
            <a:pPr lvl="2"/>
            <a:r>
              <a:rPr lang="es-MX" b="1" dirty="0"/>
              <a:t>}</a:t>
            </a:r>
          </a:p>
          <a:p>
            <a:pPr lvl="1"/>
            <a:r>
              <a:rPr lang="es-MX" b="1" dirty="0"/>
              <a:t>&lt;/</a:t>
            </a:r>
            <a:r>
              <a:rPr lang="es-MX" b="1" dirty="0" err="1"/>
              <a:t>style</a:t>
            </a:r>
            <a:r>
              <a:rPr lang="es-MX" b="1" dirty="0"/>
              <a:t>&gt;</a:t>
            </a:r>
          </a:p>
          <a:p>
            <a:r>
              <a:rPr lang="es-MX" b="1" dirty="0" err="1"/>
              <a:t>Inline</a:t>
            </a:r>
            <a:r>
              <a:rPr lang="es-MX" b="1" dirty="0"/>
              <a:t>, </a:t>
            </a:r>
            <a:r>
              <a:rPr lang="es-MX" dirty="0"/>
              <a:t>o en línea, se agregan directamente sobre la etiqueta a usar</a:t>
            </a:r>
          </a:p>
          <a:p>
            <a:pPr lvl="1"/>
            <a:r>
              <a:rPr lang="es-MX" b="1" dirty="0"/>
              <a:t>&lt;</a:t>
            </a:r>
            <a:r>
              <a:rPr lang="es-MX" b="1" dirty="0" err="1"/>
              <a:t>div</a:t>
            </a:r>
            <a:r>
              <a:rPr lang="es-MX" b="1" dirty="0"/>
              <a:t> </a:t>
            </a:r>
            <a:r>
              <a:rPr lang="es-MX" b="1" dirty="0" err="1"/>
              <a:t>style</a:t>
            </a:r>
            <a:r>
              <a:rPr lang="es-MX" b="1" dirty="0"/>
              <a:t>=“</a:t>
            </a:r>
            <a:r>
              <a:rPr lang="es-MX" b="1" dirty="0" err="1"/>
              <a:t>background</a:t>
            </a:r>
            <a:r>
              <a:rPr lang="es-MX" b="1" dirty="0"/>
              <a:t>: #000000;”&gt; &lt;/</a:t>
            </a:r>
            <a:r>
              <a:rPr lang="es-MX" b="1" dirty="0" err="1"/>
              <a:t>div</a:t>
            </a:r>
            <a:r>
              <a:rPr lang="es-MX" b="1" dirty="0"/>
              <a:t>&gt;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B3F9F8-2013-45AA-89AF-1D82C3B5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767984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F74F7-20A2-42A3-AE12-BFB504036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10043-C00B-423B-AC61-73CCBAF81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CSS tienen una estructura simple</a:t>
            </a:r>
          </a:p>
          <a:p>
            <a:pPr lvl="1"/>
            <a:r>
              <a:rPr lang="es-MX" b="1" dirty="0"/>
              <a:t>Selector, </a:t>
            </a:r>
            <a:r>
              <a:rPr lang="es-MX" dirty="0"/>
              <a:t>el contenedor a modificar</a:t>
            </a:r>
          </a:p>
          <a:p>
            <a:pPr lvl="1"/>
            <a:r>
              <a:rPr lang="es-MX" b="1" dirty="0" err="1"/>
              <a:t>Declaracion</a:t>
            </a:r>
            <a:r>
              <a:rPr lang="es-MX" b="1" dirty="0"/>
              <a:t>, </a:t>
            </a:r>
            <a:r>
              <a:rPr lang="es-MX" dirty="0"/>
              <a:t>los valores que </a:t>
            </a:r>
            <a:r>
              <a:rPr lang="es-MX" dirty="0" err="1"/>
              <a:t>seran</a:t>
            </a:r>
            <a:r>
              <a:rPr lang="es-MX" dirty="0"/>
              <a:t> modificados</a:t>
            </a:r>
          </a:p>
          <a:p>
            <a:pPr lvl="1"/>
            <a:r>
              <a:rPr lang="es-MX" b="1" dirty="0"/>
              <a:t>Propiedades,</a:t>
            </a:r>
            <a:r>
              <a:rPr lang="es-MX" dirty="0"/>
              <a:t> que valor </a:t>
            </a:r>
            <a:r>
              <a:rPr lang="es-MX" dirty="0" err="1"/>
              <a:t>sera</a:t>
            </a:r>
            <a:r>
              <a:rPr lang="es-MX" dirty="0"/>
              <a:t> modificado, puede variar entre una gran diversidad tales como fondo, texto, color de texto, </a:t>
            </a:r>
            <a:r>
              <a:rPr lang="es-MX" dirty="0" err="1"/>
              <a:t>etc</a:t>
            </a:r>
            <a:endParaRPr lang="es-MX" dirty="0"/>
          </a:p>
          <a:p>
            <a:pPr lvl="1"/>
            <a:r>
              <a:rPr lang="es-MX" b="1" dirty="0"/>
              <a:t>Valor, </a:t>
            </a:r>
            <a:r>
              <a:rPr lang="es-MX" dirty="0"/>
              <a:t>el valor de la propiedad</a:t>
            </a:r>
            <a:endParaRPr lang="es-MX" b="1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E218652-A8AC-4A3A-926F-E1471886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1994592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C1EE-9BE5-4130-B582-3F630688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Cascada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6A204-381A-4204-B8A6-3384718A7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razón por la cual obtiene este nombre es dado que las propiedades se van transmitiendo, desde el valor mas externo hasta el mas interno.</a:t>
            </a:r>
          </a:p>
          <a:p>
            <a:r>
              <a:rPr lang="es-MX" dirty="0"/>
              <a:t>Las hojas de estilo se aplican en el siguiente orden</a:t>
            </a:r>
          </a:p>
          <a:p>
            <a:pPr marL="685800" lvl="1" indent="-457200">
              <a:buFont typeface="+mj-lt"/>
              <a:buAutoNum type="arabicPeriod"/>
            </a:pPr>
            <a:r>
              <a:rPr lang="es-MX" dirty="0"/>
              <a:t>Valor default</a:t>
            </a:r>
          </a:p>
          <a:p>
            <a:pPr marL="685800" lvl="1" indent="-457200">
              <a:buFont typeface="+mj-lt"/>
              <a:buAutoNum type="arabicPeriod"/>
            </a:pPr>
            <a:r>
              <a:rPr lang="es-MX" dirty="0"/>
              <a:t>Inserción Externa</a:t>
            </a:r>
          </a:p>
          <a:p>
            <a:pPr marL="685800" lvl="1" indent="-457200">
              <a:buFont typeface="+mj-lt"/>
              <a:buAutoNum type="arabicPeriod"/>
            </a:pPr>
            <a:r>
              <a:rPr lang="es-MX" dirty="0"/>
              <a:t>Inserción Interna</a:t>
            </a:r>
          </a:p>
          <a:p>
            <a:pPr marL="685800" lvl="1" indent="-457200">
              <a:buFont typeface="+mj-lt"/>
              <a:buAutoNum type="arabicPeriod"/>
            </a:pPr>
            <a:r>
              <a:rPr lang="es-MX" dirty="0"/>
              <a:t>Inserción </a:t>
            </a:r>
            <a:r>
              <a:rPr lang="es-MX" dirty="0" err="1"/>
              <a:t>Inline</a:t>
            </a:r>
            <a:endParaRPr lang="es-MX" dirty="0"/>
          </a:p>
          <a:p>
            <a:r>
              <a:rPr lang="es-MX" dirty="0"/>
              <a:t>Si existe algún valor que no queremos que sea reemplazado se puede usar </a:t>
            </a:r>
            <a:r>
              <a:rPr lang="es-MX" b="1" dirty="0"/>
              <a:t>!</a:t>
            </a:r>
            <a:r>
              <a:rPr lang="es-MX" b="1" dirty="0" err="1"/>
              <a:t>important</a:t>
            </a: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F5181F-47C0-480D-9CB5-459C4320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1099750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BFB1-5193-4615-84FC-F8531911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Especificidad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9558D-A1FC-4A81-A4A0-A46AC5C02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 llega a existir algún conflicto entre las reglas de los CSS los buscadores tienden a determinar cual es el mas especifico y mostrar este valor.</a:t>
            </a:r>
          </a:p>
          <a:p>
            <a:r>
              <a:rPr lang="es-MX" dirty="0"/>
              <a:t>La jerarquía de esta va de la siguiente manera</a:t>
            </a:r>
          </a:p>
          <a:p>
            <a:pPr lvl="1"/>
            <a:r>
              <a:rPr lang="es-MX" b="1" dirty="0" err="1"/>
              <a:t>Inline</a:t>
            </a:r>
            <a:r>
              <a:rPr lang="es-MX" b="1" dirty="0"/>
              <a:t>, </a:t>
            </a:r>
            <a:r>
              <a:rPr lang="es-MX" dirty="0"/>
              <a:t> toda propiedad modificada en los elementos.</a:t>
            </a:r>
          </a:p>
          <a:p>
            <a:pPr lvl="1"/>
            <a:r>
              <a:rPr lang="es-MX" b="1" dirty="0" err="1"/>
              <a:t>IDs</a:t>
            </a:r>
            <a:r>
              <a:rPr lang="es-MX" b="1" dirty="0"/>
              <a:t>, </a:t>
            </a:r>
            <a:r>
              <a:rPr lang="es-MX" dirty="0"/>
              <a:t>los identificadores de los elementos de la pagina, #id.</a:t>
            </a:r>
          </a:p>
          <a:p>
            <a:pPr lvl="1"/>
            <a:r>
              <a:rPr lang="es-MX" b="1" dirty="0"/>
              <a:t>Clases, atributos y </a:t>
            </a:r>
            <a:r>
              <a:rPr lang="es-MX" b="1" dirty="0" err="1"/>
              <a:t>pseudo-clases</a:t>
            </a:r>
            <a:r>
              <a:rPr lang="es-MX" b="1" dirty="0"/>
              <a:t>, </a:t>
            </a:r>
            <a:r>
              <a:rPr lang="es-MX" dirty="0"/>
              <a:t>incluye .clase, [atributo] y </a:t>
            </a:r>
            <a:r>
              <a:rPr lang="es-MX" dirty="0" err="1"/>
              <a:t>pseudo-clases</a:t>
            </a:r>
            <a:r>
              <a:rPr lang="es-MX" dirty="0"/>
              <a:t> tales como :</a:t>
            </a:r>
            <a:r>
              <a:rPr lang="es-MX" dirty="0" err="1"/>
              <a:t>hover</a:t>
            </a:r>
            <a:r>
              <a:rPr lang="es-MX" dirty="0"/>
              <a:t>, :</a:t>
            </a:r>
            <a:r>
              <a:rPr lang="es-MX" dirty="0" err="1"/>
              <a:t>focus</a:t>
            </a:r>
            <a:r>
              <a:rPr lang="es-MX" dirty="0"/>
              <a:t>, etc.</a:t>
            </a:r>
          </a:p>
          <a:p>
            <a:pPr lvl="1"/>
            <a:r>
              <a:rPr lang="es-MX" b="1" dirty="0"/>
              <a:t>Elementos y </a:t>
            </a:r>
            <a:r>
              <a:rPr lang="es-MX" b="1" dirty="0" err="1"/>
              <a:t>pseudo-elementos</a:t>
            </a:r>
            <a:r>
              <a:rPr lang="es-MX" b="1" dirty="0"/>
              <a:t>, </a:t>
            </a:r>
            <a:r>
              <a:rPr lang="es-MX" dirty="0"/>
              <a:t>tales como h1, </a:t>
            </a:r>
            <a:r>
              <a:rPr lang="es-MX" dirty="0" err="1"/>
              <a:t>div</a:t>
            </a:r>
            <a:r>
              <a:rPr lang="es-MX" dirty="0"/>
              <a:t>, :</a:t>
            </a:r>
            <a:r>
              <a:rPr lang="es-MX" dirty="0" err="1"/>
              <a:t>before</a:t>
            </a:r>
            <a:r>
              <a:rPr lang="es-MX" dirty="0"/>
              <a:t> y :after.</a:t>
            </a:r>
            <a:endParaRPr lang="es-MX" b="1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B9C8B9-864F-4176-8BCC-F146197D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283722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5FD2-EEE1-4FEF-B453-0A787641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COMPONENTES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25B0C-3B50-4B8A-A097-150A4159E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HTML</a:t>
            </a:r>
            <a:r>
              <a:rPr lang="es-MX" dirty="0"/>
              <a:t> (</a:t>
            </a:r>
            <a:r>
              <a:rPr lang="es-MX" dirty="0" err="1"/>
              <a:t>Hypertext</a:t>
            </a:r>
            <a:r>
              <a:rPr lang="es-MX" dirty="0"/>
              <a:t> </a:t>
            </a:r>
            <a:r>
              <a:rPr lang="es-MX" dirty="0" err="1"/>
              <a:t>Markup</a:t>
            </a:r>
            <a:r>
              <a:rPr lang="es-MX" dirty="0"/>
              <a:t> </a:t>
            </a:r>
            <a:r>
              <a:rPr lang="es-MX" dirty="0" err="1"/>
              <a:t>Language</a:t>
            </a:r>
            <a:r>
              <a:rPr lang="es-MX" dirty="0"/>
              <a:t>) y </a:t>
            </a:r>
            <a:r>
              <a:rPr lang="es-MX" b="1" dirty="0"/>
              <a:t>CSS</a:t>
            </a:r>
            <a:r>
              <a:rPr lang="es-MX" dirty="0"/>
              <a:t> (</a:t>
            </a:r>
            <a:r>
              <a:rPr lang="es-MX" dirty="0" err="1"/>
              <a:t>Cascading</a:t>
            </a:r>
            <a:r>
              <a:rPr lang="es-MX" dirty="0"/>
              <a:t> </a:t>
            </a:r>
            <a:r>
              <a:rPr lang="es-MX" dirty="0" err="1"/>
              <a:t>Styles</a:t>
            </a:r>
            <a:r>
              <a:rPr lang="es-MX" dirty="0"/>
              <a:t> </a:t>
            </a:r>
            <a:r>
              <a:rPr lang="es-MX" dirty="0" err="1"/>
              <a:t>Sheets</a:t>
            </a:r>
            <a:r>
              <a:rPr lang="es-MX" dirty="0"/>
              <a:t>) son los dos núcleos de tecnologías para la creación de paginas web.</a:t>
            </a:r>
          </a:p>
          <a:p>
            <a:endParaRPr lang="es-MX" dirty="0"/>
          </a:p>
          <a:p>
            <a:r>
              <a:rPr lang="es-MX" dirty="0"/>
              <a:t>HTML provee de la </a:t>
            </a:r>
            <a:r>
              <a:rPr lang="es-MX" b="1" i="1" dirty="0"/>
              <a:t>estructura</a:t>
            </a:r>
            <a:r>
              <a:rPr lang="es-MX" dirty="0"/>
              <a:t> de la pagina.</a:t>
            </a:r>
          </a:p>
          <a:p>
            <a:r>
              <a:rPr lang="es-MX" dirty="0"/>
              <a:t>CSS  nos permite darle un diseño para la variedad de dispositivos.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E020BF-C5CE-49C4-BC2C-51FD14FC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855009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4619-E4AC-4AA3-843B-1B075114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Anidar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F0246-669E-4E0F-8561-A372513FF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especificidad se puede anidar, permitiéndonos modificar elementos tanto genéricos como específicos.</a:t>
            </a:r>
          </a:p>
          <a:p>
            <a:r>
              <a:rPr lang="es-MX" dirty="0"/>
              <a:t>Podríamos simplemente crear una clase que nos permita cambiar el fondo de esta</a:t>
            </a:r>
          </a:p>
          <a:p>
            <a:pPr lvl="1"/>
            <a:r>
              <a:rPr lang="es-MX" dirty="0"/>
              <a:t>.blue{</a:t>
            </a:r>
            <a:r>
              <a:rPr lang="es-MX" dirty="0" err="1"/>
              <a:t>background</a:t>
            </a:r>
            <a:r>
              <a:rPr lang="es-MX" dirty="0"/>
              <a:t>:#0000FF}</a:t>
            </a:r>
          </a:p>
          <a:p>
            <a:r>
              <a:rPr lang="es-MX" dirty="0"/>
              <a:t>O incluso podrimos buscar esa clase dentro de ciertos elementos o clases para que solo esa sea modificado</a:t>
            </a:r>
          </a:p>
          <a:p>
            <a:pPr lvl="1"/>
            <a:r>
              <a:rPr lang="es-MX" dirty="0" err="1"/>
              <a:t>html</a:t>
            </a:r>
            <a:r>
              <a:rPr lang="es-MX" dirty="0"/>
              <a:t> </a:t>
            </a:r>
            <a:r>
              <a:rPr lang="es-MX" dirty="0" err="1"/>
              <a:t>body</a:t>
            </a:r>
            <a:r>
              <a:rPr lang="es-MX" dirty="0"/>
              <a:t> .red{background:FF0000}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59D6274-58F2-469E-8730-B9FDF3CC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765947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30350-7751-4C54-B0F9-161A2EA0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selectores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622BD-54E3-441E-92A7-935245956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Dependiendo de su llamado es el tipo de selector a usar</a:t>
            </a:r>
          </a:p>
          <a:p>
            <a:pPr lvl="1"/>
            <a:r>
              <a:rPr lang="en-US" b="1" dirty="0" err="1"/>
              <a:t>Etiqueta</a:t>
            </a:r>
            <a:r>
              <a:rPr lang="en-US" b="1" dirty="0"/>
              <a:t>, </a:t>
            </a:r>
            <a:r>
              <a:rPr lang="en-US" dirty="0"/>
              <a:t>h1 {…}</a:t>
            </a:r>
          </a:p>
          <a:p>
            <a:pPr lvl="1"/>
            <a:r>
              <a:rPr lang="en-US" b="1" dirty="0"/>
              <a:t>ID, </a:t>
            </a:r>
            <a:r>
              <a:rPr lang="en-US" dirty="0"/>
              <a:t>#id {…}</a:t>
            </a:r>
          </a:p>
          <a:p>
            <a:pPr lvl="1"/>
            <a:r>
              <a:rPr lang="en-US" b="1" dirty="0" err="1"/>
              <a:t>Clase</a:t>
            </a:r>
            <a:r>
              <a:rPr lang="en-US" b="1" dirty="0"/>
              <a:t>, </a:t>
            </a:r>
            <a:r>
              <a:rPr lang="en-US" dirty="0"/>
              <a:t>.class {…}</a:t>
            </a:r>
          </a:p>
          <a:p>
            <a:pPr lvl="1"/>
            <a:r>
              <a:rPr lang="en-US" b="1" dirty="0" err="1"/>
              <a:t>Agrupacion</a:t>
            </a:r>
            <a:r>
              <a:rPr lang="en-US" b="1" dirty="0"/>
              <a:t>, </a:t>
            </a:r>
            <a:r>
              <a:rPr lang="en-US" dirty="0"/>
              <a:t>h1,h2,p {…}</a:t>
            </a:r>
          </a:p>
          <a:p>
            <a:pPr lvl="1"/>
            <a:r>
              <a:rPr lang="en-US" b="1" dirty="0"/>
              <a:t>Universal, </a:t>
            </a:r>
            <a:r>
              <a:rPr lang="en-US" dirty="0"/>
              <a:t>* {…}</a:t>
            </a:r>
          </a:p>
          <a:p>
            <a:pPr lvl="1"/>
            <a:r>
              <a:rPr lang="en-US" b="1" dirty="0" err="1"/>
              <a:t>Descendente</a:t>
            </a:r>
            <a:r>
              <a:rPr lang="en-US" b="1" dirty="0"/>
              <a:t>, </a:t>
            </a:r>
          </a:p>
          <a:p>
            <a:pPr lvl="2"/>
            <a:r>
              <a:rPr lang="en-US" dirty="0"/>
              <a:t>div span {…}</a:t>
            </a:r>
          </a:p>
          <a:p>
            <a:pPr lvl="2"/>
            <a:r>
              <a:rPr lang="en-US" dirty="0"/>
              <a:t>p a span </a:t>
            </a:r>
            <a:r>
              <a:rPr lang="en-US" dirty="0" err="1"/>
              <a:t>em</a:t>
            </a:r>
            <a:r>
              <a:rPr lang="en-US" dirty="0"/>
              <a:t> {…}</a:t>
            </a:r>
          </a:p>
          <a:p>
            <a:pPr lvl="2"/>
            <a:r>
              <a:rPr lang="en-US" dirty="0" err="1"/>
              <a:t>p.class</a:t>
            </a:r>
            <a:r>
              <a:rPr lang="en-US" dirty="0"/>
              <a:t> {…}</a:t>
            </a:r>
          </a:p>
          <a:p>
            <a:pPr lvl="1"/>
            <a:endParaRPr lang="es-MX" b="1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3A2AF1-5100-45F3-A5A2-4DAD959F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301644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F921-B872-45C8-90ED-2F0952B9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Selectores</a:t>
            </a:r>
            <a:r>
              <a:rPr lang="en-US" dirty="0"/>
              <a:t> </a:t>
            </a:r>
            <a:r>
              <a:rPr lang="en-US" dirty="0" err="1"/>
              <a:t>avanzados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F752-B2B4-48E9-81BB-DF59AACB0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Existen ciertas operaciones con selectores que se consideran mas específicos.</a:t>
            </a:r>
          </a:p>
          <a:p>
            <a:pPr lvl="1"/>
            <a:r>
              <a:rPr lang="es-MX" b="1" dirty="0"/>
              <a:t>Hijo directo, </a:t>
            </a:r>
            <a:r>
              <a:rPr lang="es-MX" dirty="0" err="1"/>
              <a:t>div</a:t>
            </a:r>
            <a:r>
              <a:rPr lang="es-MX" dirty="0"/>
              <a:t> &gt; </a:t>
            </a:r>
            <a:r>
              <a:rPr lang="es-MX" dirty="0" err="1"/>
              <a:t>span</a:t>
            </a:r>
            <a:r>
              <a:rPr lang="es-MX" dirty="0"/>
              <a:t> </a:t>
            </a:r>
            <a:r>
              <a:rPr lang="en-US" dirty="0"/>
              <a:t>{…}</a:t>
            </a:r>
          </a:p>
          <a:p>
            <a:pPr lvl="1"/>
            <a:r>
              <a:rPr lang="en-US" b="1" dirty="0" err="1"/>
              <a:t>Adyacente</a:t>
            </a:r>
            <a:r>
              <a:rPr lang="en-US" b="1" dirty="0"/>
              <a:t>, </a:t>
            </a:r>
            <a:r>
              <a:rPr lang="en-US" dirty="0"/>
              <a:t>p + h2 {…}</a:t>
            </a:r>
          </a:p>
          <a:p>
            <a:pPr lvl="1"/>
            <a:r>
              <a:rPr lang="en-US" b="1" dirty="0" err="1"/>
              <a:t>Atributo</a:t>
            </a:r>
            <a:r>
              <a:rPr lang="en-US" b="1" dirty="0"/>
              <a:t>, </a:t>
            </a:r>
            <a:r>
              <a:rPr lang="en-US" dirty="0"/>
              <a:t>input[</a:t>
            </a:r>
            <a:r>
              <a:rPr lang="en-US" dirty="0" err="1"/>
              <a:t>attr</a:t>
            </a:r>
            <a:r>
              <a:rPr lang="en-US" dirty="0"/>
              <a:t>] {…}</a:t>
            </a:r>
          </a:p>
          <a:p>
            <a:pPr lvl="1"/>
            <a:r>
              <a:rPr lang="en-US" b="1" dirty="0" err="1"/>
              <a:t>Atributo</a:t>
            </a:r>
            <a:r>
              <a:rPr lang="en-US" b="1" dirty="0"/>
              <a:t> con valor, </a:t>
            </a:r>
            <a:r>
              <a:rPr lang="en-US" dirty="0"/>
              <a:t>input[</a:t>
            </a:r>
            <a:r>
              <a:rPr lang="en-US" dirty="0" err="1"/>
              <a:t>attr</a:t>
            </a:r>
            <a:r>
              <a:rPr lang="en-US" dirty="0"/>
              <a:t>=value] {…}</a:t>
            </a:r>
            <a:endParaRPr lang="en-US" b="1" dirty="0"/>
          </a:p>
          <a:p>
            <a:pPr lvl="1"/>
            <a:r>
              <a:rPr lang="en-US" b="1" dirty="0" err="1"/>
              <a:t>Activos</a:t>
            </a:r>
            <a:r>
              <a:rPr lang="en-US" b="1" dirty="0"/>
              <a:t>, </a:t>
            </a:r>
            <a:r>
              <a:rPr lang="en-US" dirty="0"/>
              <a:t>a:active {…}</a:t>
            </a:r>
          </a:p>
          <a:p>
            <a:pPr lvl="1"/>
            <a:r>
              <a:rPr lang="en-US" b="1" dirty="0" err="1"/>
              <a:t>Sobre</a:t>
            </a:r>
            <a:r>
              <a:rPr lang="en-US" b="1" dirty="0"/>
              <a:t> </a:t>
            </a:r>
            <a:r>
              <a:rPr lang="en-US" b="1" dirty="0" err="1"/>
              <a:t>elemento</a:t>
            </a:r>
            <a:r>
              <a:rPr lang="en-US" b="1" dirty="0"/>
              <a:t>, </a:t>
            </a:r>
            <a:r>
              <a:rPr lang="en-US" dirty="0"/>
              <a:t>a:hover {…}</a:t>
            </a:r>
          </a:p>
          <a:p>
            <a:pPr lvl="1"/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foco</a:t>
            </a:r>
            <a:r>
              <a:rPr lang="en-US" b="1" dirty="0"/>
              <a:t>, </a:t>
            </a:r>
            <a:r>
              <a:rPr lang="en-US" dirty="0"/>
              <a:t>a:focus {…}</a:t>
            </a:r>
          </a:p>
          <a:p>
            <a:pPr lvl="1"/>
            <a:r>
              <a:rPr lang="en-US" b="1" dirty="0"/>
              <a:t>Links no </a:t>
            </a:r>
            <a:r>
              <a:rPr lang="en-US" b="1" dirty="0" err="1"/>
              <a:t>visitados</a:t>
            </a:r>
            <a:r>
              <a:rPr lang="en-US" b="1" dirty="0"/>
              <a:t>, </a:t>
            </a:r>
            <a:r>
              <a:rPr lang="en-US" dirty="0"/>
              <a:t>a:link {…}</a:t>
            </a:r>
          </a:p>
          <a:p>
            <a:pPr lvl="1"/>
            <a:r>
              <a:rPr lang="en-US" b="1" dirty="0"/>
              <a:t>Links </a:t>
            </a:r>
            <a:r>
              <a:rPr lang="en-US" b="1" dirty="0" err="1"/>
              <a:t>visitados</a:t>
            </a:r>
            <a:r>
              <a:rPr lang="en-US" b="1" dirty="0"/>
              <a:t>, </a:t>
            </a:r>
            <a:r>
              <a:rPr lang="en-US" dirty="0"/>
              <a:t>a:visited {…}</a:t>
            </a:r>
            <a:endParaRPr lang="en-US" b="1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198A86-A876-4A72-A2CA-D03DF772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714442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FB4A3-78D5-47B5-9D27-AD128BBD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4EA58-8A95-4479-9E46-2C734EC6F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Todos los elementos HTML se podrían considerar que están dentro de una caja.</a:t>
            </a:r>
          </a:p>
          <a:p>
            <a:r>
              <a:rPr lang="en-US" dirty="0"/>
              <a:t>El CSS </a:t>
            </a:r>
            <a:r>
              <a:rPr lang="es-MX" dirty="0"/>
              <a:t>usa este termino </a:t>
            </a:r>
            <a:r>
              <a:rPr lang="en-US" dirty="0"/>
              <a:t>para </a:t>
            </a:r>
            <a:r>
              <a:rPr lang="es-MX" dirty="0"/>
              <a:t>poder</a:t>
            </a:r>
            <a:r>
              <a:rPr lang="en-US" dirty="0"/>
              <a:t> </a:t>
            </a:r>
            <a:r>
              <a:rPr lang="en-US" dirty="0" err="1"/>
              <a:t>dise</a:t>
            </a:r>
            <a:r>
              <a:rPr lang="es-MX" dirty="0" err="1"/>
              <a:t>ñar</a:t>
            </a:r>
            <a:r>
              <a:rPr lang="es-MX" dirty="0"/>
              <a:t> el aspecto</a:t>
            </a:r>
          </a:p>
          <a:p>
            <a:r>
              <a:rPr lang="es-MX" dirty="0"/>
              <a:t>Sus partes de interna a externa son</a:t>
            </a:r>
          </a:p>
          <a:p>
            <a:pPr lvl="1"/>
            <a:r>
              <a:rPr lang="es-MX" b="1" dirty="0"/>
              <a:t>Content, </a:t>
            </a:r>
            <a:r>
              <a:rPr lang="es-MX" dirty="0"/>
              <a:t>es la caja principal, donde se encuentran los textos e imágenes</a:t>
            </a:r>
          </a:p>
          <a:p>
            <a:pPr lvl="1"/>
            <a:r>
              <a:rPr lang="es-MX" b="1" dirty="0" err="1"/>
              <a:t>Padding</a:t>
            </a:r>
            <a:r>
              <a:rPr lang="es-MX" b="1" dirty="0"/>
              <a:t>, </a:t>
            </a:r>
            <a:r>
              <a:rPr lang="es-MX" dirty="0"/>
              <a:t>crea un área alrededor del contenido, es transparente</a:t>
            </a:r>
          </a:p>
          <a:p>
            <a:pPr lvl="1"/>
            <a:r>
              <a:rPr lang="es-MX" b="1" dirty="0" err="1"/>
              <a:t>Border</a:t>
            </a:r>
            <a:r>
              <a:rPr lang="es-MX" b="1" dirty="0"/>
              <a:t>, </a:t>
            </a:r>
            <a:r>
              <a:rPr lang="es-MX" dirty="0"/>
              <a:t>un borde que rodea al </a:t>
            </a:r>
            <a:r>
              <a:rPr lang="es-MX" dirty="0" err="1"/>
              <a:t>Padding</a:t>
            </a:r>
            <a:r>
              <a:rPr lang="es-MX" dirty="0"/>
              <a:t> y Content</a:t>
            </a:r>
            <a:endParaRPr lang="es-MX" b="1" dirty="0"/>
          </a:p>
          <a:p>
            <a:pPr lvl="1"/>
            <a:r>
              <a:rPr lang="es-MX" b="1" dirty="0" err="1"/>
              <a:t>Margin</a:t>
            </a:r>
            <a:r>
              <a:rPr lang="es-MX" b="1" dirty="0"/>
              <a:t>, </a:t>
            </a:r>
            <a:r>
              <a:rPr lang="es-MX" dirty="0"/>
              <a:t>el área mas alejada y es transparente</a:t>
            </a:r>
            <a:endParaRPr lang="es-MX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452B29-4C77-4B3D-88E4-F892CEC96C51}"/>
              </a:ext>
            </a:extLst>
          </p:cNvPr>
          <p:cNvSpPr/>
          <p:nvPr/>
        </p:nvSpPr>
        <p:spPr>
          <a:xfrm>
            <a:off x="3816626" y="4913906"/>
            <a:ext cx="3792772" cy="1522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C0896B-6D63-4EAE-B9CE-ED89C8BFAF91}"/>
              </a:ext>
            </a:extLst>
          </p:cNvPr>
          <p:cNvSpPr/>
          <p:nvPr/>
        </p:nvSpPr>
        <p:spPr>
          <a:xfrm>
            <a:off x="4079019" y="5064981"/>
            <a:ext cx="3267986" cy="12206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A9220C-AAA4-48B6-81BA-56F9B2CE1CC3}"/>
              </a:ext>
            </a:extLst>
          </p:cNvPr>
          <p:cNvSpPr/>
          <p:nvPr/>
        </p:nvSpPr>
        <p:spPr>
          <a:xfrm>
            <a:off x="4405022" y="5311471"/>
            <a:ext cx="2615980" cy="743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B7135-C9ED-45EF-AE8C-AFFBE846F62D}"/>
              </a:ext>
            </a:extLst>
          </p:cNvPr>
          <p:cNvSpPr/>
          <p:nvPr/>
        </p:nvSpPr>
        <p:spPr>
          <a:xfrm>
            <a:off x="4715123" y="5462546"/>
            <a:ext cx="1995778" cy="4254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Content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52F277-A1A0-4F7D-91BE-69DE66C5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821752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FD7D7-B537-4F16-B0B3-69E8AFCE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elementos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E5128-F151-4AF6-A0BF-932E1B37A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elementos se pueden organizar en la manera que se acomodan u organizan</a:t>
            </a:r>
          </a:p>
          <a:p>
            <a:r>
              <a:rPr lang="es-MX" b="1" dirty="0"/>
              <a:t>Block,</a:t>
            </a:r>
            <a:r>
              <a:rPr lang="es-MX" dirty="0"/>
              <a:t> o de bloque, son aquellos que siempre inician una nueva línea o renglón, ocupan todo el espacio disponible hasta el final de esta</a:t>
            </a:r>
          </a:p>
          <a:p>
            <a:r>
              <a:rPr lang="es-MX" b="1" dirty="0" err="1"/>
              <a:t>Inline</a:t>
            </a:r>
            <a:r>
              <a:rPr lang="es-MX" b="1" dirty="0"/>
              <a:t>, </a:t>
            </a:r>
            <a:r>
              <a:rPr lang="es-MX" dirty="0"/>
              <a:t>o en línea, no empiezan una nueva línea o renglón y solo ocupan el espacio designado para estos</a:t>
            </a:r>
          </a:p>
          <a:p>
            <a:r>
              <a:rPr lang="es-MX" b="1" dirty="0" err="1"/>
              <a:t>Inline</a:t>
            </a:r>
            <a:r>
              <a:rPr lang="es-MX" b="1" dirty="0"/>
              <a:t>-block, </a:t>
            </a:r>
            <a:r>
              <a:rPr lang="es-MX" dirty="0"/>
              <a:t>no agrega una nueva línea después del elemento</a:t>
            </a:r>
            <a:endParaRPr lang="es-MX" b="1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2F0C50-39F3-495D-9206-C834C3E5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2285272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0CB63-BF90-44CE-94B3-36FAC721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Posicionamiento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3784A-69BD-4FF1-865B-167CA1067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El como se vallan a acomodar los elementos dependen de su posicionamiento, existe una propiedad a modificar para lograr lo que deseamos llamada </a:t>
            </a:r>
            <a:r>
              <a:rPr lang="es-MX" b="1" dirty="0"/>
              <a:t>position </a:t>
            </a:r>
            <a:r>
              <a:rPr lang="es-MX" dirty="0"/>
              <a:t> sus atributos pueden realizar grandes cambios a nuestra vista</a:t>
            </a:r>
          </a:p>
          <a:p>
            <a:r>
              <a:rPr lang="es-MX" b="1" dirty="0" err="1"/>
              <a:t>Static</a:t>
            </a:r>
            <a:r>
              <a:rPr lang="es-MX" b="1" dirty="0"/>
              <a:t>, </a:t>
            </a:r>
            <a:r>
              <a:rPr lang="es-MX" dirty="0"/>
              <a:t>ignorara los valores top, </a:t>
            </a:r>
            <a:r>
              <a:rPr lang="es-MX" dirty="0" err="1"/>
              <a:t>right</a:t>
            </a:r>
            <a:r>
              <a:rPr lang="es-MX" dirty="0"/>
              <a:t>, </a:t>
            </a:r>
            <a:r>
              <a:rPr lang="es-MX" dirty="0" err="1"/>
              <a:t>bottom</a:t>
            </a:r>
            <a:r>
              <a:rPr lang="es-MX" dirty="0"/>
              <a:t> y </a:t>
            </a:r>
            <a:r>
              <a:rPr lang="es-MX" dirty="0" err="1"/>
              <a:t>left</a:t>
            </a:r>
            <a:endParaRPr lang="es-MX" dirty="0"/>
          </a:p>
          <a:p>
            <a:r>
              <a:rPr lang="es-MX" b="1" dirty="0" err="1"/>
              <a:t>Relative</a:t>
            </a:r>
            <a:r>
              <a:rPr lang="es-MX" b="1" dirty="0"/>
              <a:t>, </a:t>
            </a:r>
            <a:r>
              <a:rPr lang="es-MX" dirty="0"/>
              <a:t>es controlado por las propiedades top, </a:t>
            </a:r>
            <a:r>
              <a:rPr lang="es-MX" dirty="0" err="1"/>
              <a:t>right</a:t>
            </a:r>
            <a:r>
              <a:rPr lang="es-MX" dirty="0"/>
              <a:t>, </a:t>
            </a:r>
            <a:r>
              <a:rPr lang="es-MX" dirty="0" err="1"/>
              <a:t>bottom</a:t>
            </a:r>
            <a:r>
              <a:rPr lang="es-MX" dirty="0"/>
              <a:t> y </a:t>
            </a:r>
            <a:r>
              <a:rPr lang="es-MX" dirty="0" err="1"/>
              <a:t>left</a:t>
            </a:r>
            <a:endParaRPr lang="es-MX" dirty="0"/>
          </a:p>
          <a:p>
            <a:r>
              <a:rPr lang="es-MX" b="1" dirty="0"/>
              <a:t>Absolute, </a:t>
            </a:r>
            <a:r>
              <a:rPr lang="es-MX" dirty="0"/>
              <a:t>es una posición relativa a nuestro contenedor mas cercano, es afectado por las propiedades top, </a:t>
            </a:r>
            <a:r>
              <a:rPr lang="es-MX" dirty="0" err="1"/>
              <a:t>right</a:t>
            </a:r>
            <a:r>
              <a:rPr lang="es-MX" dirty="0"/>
              <a:t>, </a:t>
            </a:r>
            <a:r>
              <a:rPr lang="es-MX" dirty="0" err="1"/>
              <a:t>bottom</a:t>
            </a:r>
            <a:r>
              <a:rPr lang="es-MX" dirty="0"/>
              <a:t> y </a:t>
            </a:r>
            <a:r>
              <a:rPr lang="es-MX" dirty="0" err="1"/>
              <a:t>left</a:t>
            </a:r>
            <a:endParaRPr lang="es-MX" dirty="0"/>
          </a:p>
          <a:p>
            <a:r>
              <a:rPr lang="es-MX" b="1" dirty="0" err="1"/>
              <a:t>Fixed</a:t>
            </a:r>
            <a:r>
              <a:rPr lang="es-MX" b="1" dirty="0"/>
              <a:t>, </a:t>
            </a:r>
            <a:r>
              <a:rPr lang="es-MX" dirty="0"/>
              <a:t>tal como el absoluto pero este no se ve afectado aunque la pagina sea desplazada</a:t>
            </a:r>
          </a:p>
          <a:p>
            <a:r>
              <a:rPr lang="es-MX" b="1" dirty="0" err="1"/>
              <a:t>Sticky</a:t>
            </a:r>
            <a:r>
              <a:rPr lang="es-MX" b="1" dirty="0"/>
              <a:t>, </a:t>
            </a:r>
            <a:r>
              <a:rPr lang="es-MX" dirty="0"/>
              <a:t>es una posición basada en el desplazamiento de nuestra pagina, es un punto intermedio entre </a:t>
            </a:r>
            <a:r>
              <a:rPr lang="es-MX" b="1" dirty="0" err="1"/>
              <a:t>Relative</a:t>
            </a:r>
            <a:r>
              <a:rPr lang="es-MX" b="1" dirty="0"/>
              <a:t> </a:t>
            </a:r>
            <a:r>
              <a:rPr lang="es-MX" dirty="0"/>
              <a:t>y </a:t>
            </a:r>
            <a:r>
              <a:rPr lang="es-MX" b="1" dirty="0" err="1"/>
              <a:t>Fixed</a:t>
            </a:r>
            <a:endParaRPr lang="es-MX" b="1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1AFE8B-BC95-4EB1-9CFE-AA088B16E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953884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204D-AE6F-45D0-85F9-934F6E7C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¿Juntos o separados?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78359-6839-4E0B-BFE7-F97FABEB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Aunque el HTML y el CSS se pueden contener en un solo archivo es aconsejable que se manejen en separados, con esto el escalamiento y el mantenimiento de un sitio puede ser mas sencillo.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B9C3244-2A9E-4E21-9DC7-06A1AED2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76685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3DA4-A02A-4F5B-B206-5F34C602C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E4B01-7317-4FBE-A784-263193CD3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el lenguaje que nos permite crear la estructura de nuestra pagina web, permitir que los autores puedan:</a:t>
            </a:r>
          </a:p>
          <a:p>
            <a:pPr lvl="1"/>
            <a:r>
              <a:rPr lang="es-MX" dirty="0"/>
              <a:t>Publicar documentos</a:t>
            </a:r>
          </a:p>
          <a:p>
            <a:pPr lvl="1"/>
            <a:r>
              <a:rPr lang="es-MX" dirty="0"/>
              <a:t>Redireccionar a otra información</a:t>
            </a:r>
          </a:p>
          <a:p>
            <a:pPr lvl="1"/>
            <a:r>
              <a:rPr lang="es-MX" dirty="0"/>
              <a:t>Diseñar formularios para la realización de transacciones</a:t>
            </a:r>
          </a:p>
          <a:p>
            <a:pPr lvl="1"/>
            <a:r>
              <a:rPr lang="es-MX" dirty="0"/>
              <a:t>Incluir multimedia</a:t>
            </a:r>
          </a:p>
          <a:p>
            <a:r>
              <a:rPr lang="es-MX" dirty="0"/>
              <a:t>Nos permite crear las estructuras en base a </a:t>
            </a:r>
            <a:r>
              <a:rPr lang="es-MX" b="1" i="1" dirty="0"/>
              <a:t>“</a:t>
            </a:r>
            <a:r>
              <a:rPr lang="es-MX" b="1" i="1" dirty="0" err="1"/>
              <a:t>markup</a:t>
            </a:r>
            <a:r>
              <a:rPr lang="es-MX" b="1" i="1" dirty="0"/>
              <a:t>” </a:t>
            </a:r>
            <a:r>
              <a:rPr lang="es-MX" dirty="0"/>
              <a:t>o marcadores.</a:t>
            </a:r>
            <a:endParaRPr lang="es-MX" b="1" i="1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A94D1D1-3A30-4D35-83EF-A217DA1D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414915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1151-9948-4AC1-B948-578BBEB3A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Estructura </a:t>
            </a:r>
            <a:r>
              <a:rPr lang="es-MX" dirty="0" err="1"/>
              <a:t>basica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29595-56CD-4AD9-A818-2B1E089DF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/>
              <a:t>&lt;!DOCTYPE </a:t>
            </a:r>
            <a:r>
              <a:rPr lang="es-MX" dirty="0" err="1"/>
              <a:t>html</a:t>
            </a:r>
            <a:r>
              <a:rPr lang="es-MX" dirty="0"/>
              <a:t>&gt; &lt;!-- Permite al navegador saber que </a:t>
            </a:r>
            <a:r>
              <a:rPr lang="es-MX" dirty="0" err="1"/>
              <a:t>version</a:t>
            </a:r>
            <a:r>
              <a:rPr lang="es-MX" dirty="0"/>
              <a:t> de </a:t>
            </a:r>
            <a:r>
              <a:rPr lang="es-MX" dirty="0" err="1"/>
              <a:t>html</a:t>
            </a:r>
            <a:r>
              <a:rPr lang="es-MX" dirty="0"/>
              <a:t> se usa --&gt;</a:t>
            </a:r>
          </a:p>
          <a:p>
            <a:r>
              <a:rPr lang="es-MX" dirty="0"/>
              <a:t>&lt;</a:t>
            </a:r>
            <a:r>
              <a:rPr lang="es-MX" dirty="0" err="1"/>
              <a:t>html</a:t>
            </a:r>
            <a:r>
              <a:rPr lang="es-MX" dirty="0"/>
              <a:t>&gt; &lt;!-- Contenedor padre que resguarda todos los elementos de la pagina --&gt;</a:t>
            </a:r>
          </a:p>
          <a:p>
            <a:r>
              <a:rPr lang="es-MX" dirty="0"/>
              <a:t>&lt;head&gt; &lt;!-- Contiene la </a:t>
            </a:r>
            <a:r>
              <a:rPr lang="es-MX" dirty="0" err="1"/>
              <a:t>informacion</a:t>
            </a:r>
            <a:r>
              <a:rPr lang="es-MX" dirty="0"/>
              <a:t> descriptiva y </a:t>
            </a:r>
            <a:r>
              <a:rPr lang="es-MX" dirty="0" err="1"/>
              <a:t>metadata</a:t>
            </a:r>
            <a:r>
              <a:rPr lang="es-MX" dirty="0"/>
              <a:t> de la pagina --&gt;</a:t>
            </a:r>
          </a:p>
          <a:p>
            <a:r>
              <a:rPr lang="es-MX" dirty="0"/>
              <a:t>	&lt;meta </a:t>
            </a:r>
            <a:r>
              <a:rPr lang="es-MX" dirty="0" err="1"/>
              <a:t>charset</a:t>
            </a:r>
            <a:r>
              <a:rPr lang="es-MX" dirty="0"/>
              <a:t>="UTF-8"&gt; &lt;!-- </a:t>
            </a:r>
            <a:r>
              <a:rPr lang="es-MX" dirty="0" err="1"/>
              <a:t>Codificacion</a:t>
            </a:r>
            <a:r>
              <a:rPr lang="es-MX" dirty="0"/>
              <a:t> a usar --&gt;</a:t>
            </a:r>
          </a:p>
          <a:p>
            <a:r>
              <a:rPr lang="es-MX" dirty="0"/>
              <a:t>	&lt;</a:t>
            </a:r>
            <a:r>
              <a:rPr lang="es-MX" dirty="0" err="1"/>
              <a:t>title</a:t>
            </a:r>
            <a:r>
              <a:rPr lang="es-MX" dirty="0"/>
              <a:t>&gt;</a:t>
            </a:r>
            <a:r>
              <a:rPr lang="es-MX" dirty="0" err="1"/>
              <a:t>Document</a:t>
            </a:r>
            <a:r>
              <a:rPr lang="es-MX" dirty="0"/>
              <a:t>&lt;/</a:t>
            </a:r>
            <a:r>
              <a:rPr lang="es-MX" dirty="0" err="1"/>
              <a:t>title</a:t>
            </a:r>
            <a:r>
              <a:rPr lang="es-MX" dirty="0"/>
              <a:t>&gt; &lt;!-- Titulo de la pagina --&gt;</a:t>
            </a:r>
          </a:p>
          <a:p>
            <a:r>
              <a:rPr lang="es-MX" dirty="0"/>
              <a:t>&lt;/head&gt;</a:t>
            </a:r>
          </a:p>
          <a:p>
            <a:r>
              <a:rPr lang="es-MX" dirty="0"/>
              <a:t>&lt;</a:t>
            </a:r>
            <a:r>
              <a:rPr lang="es-MX" dirty="0" err="1"/>
              <a:t>body</a:t>
            </a:r>
            <a:r>
              <a:rPr lang="es-MX" dirty="0"/>
              <a:t>&gt; &lt;!-- Resguarda el contenido de la pagina --&gt;</a:t>
            </a:r>
          </a:p>
          <a:p>
            <a:r>
              <a:rPr lang="es-MX" dirty="0"/>
              <a:t>	Content</a:t>
            </a:r>
          </a:p>
          <a:p>
            <a:r>
              <a:rPr lang="es-MX" dirty="0"/>
              <a:t>	&lt;!-- ESTO ES UN COMENTARIO DENTRO DE HTML --&gt;</a:t>
            </a:r>
          </a:p>
          <a:p>
            <a:r>
              <a:rPr lang="es-MX" dirty="0"/>
              <a:t>&lt;/</a:t>
            </a:r>
            <a:r>
              <a:rPr lang="es-MX" dirty="0" err="1"/>
              <a:t>body</a:t>
            </a:r>
            <a:r>
              <a:rPr lang="es-MX" dirty="0"/>
              <a:t>&gt;</a:t>
            </a:r>
          </a:p>
          <a:p>
            <a:r>
              <a:rPr lang="es-MX" dirty="0"/>
              <a:t>&lt;/</a:t>
            </a:r>
            <a:r>
              <a:rPr lang="es-MX" dirty="0" err="1"/>
              <a:t>html</a:t>
            </a:r>
            <a:r>
              <a:rPr lang="es-MX" dirty="0"/>
              <a:t>&gt;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B2F3963-D84A-4001-927C-1BD568CD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1064602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0FAD-A877-4E2C-A08B-68F5709E1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Elementos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71225-63FB-4ECC-A382-1FFE750B8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Tal como su nombre lo menciona este lenguaje trabaja por medio de etiquetas que son conocidos como </a:t>
            </a:r>
            <a:r>
              <a:rPr lang="es-MX" b="1" i="1" dirty="0"/>
              <a:t>“</a:t>
            </a:r>
            <a:r>
              <a:rPr lang="es-MX" b="1" i="1" dirty="0" err="1"/>
              <a:t>elements</a:t>
            </a:r>
            <a:r>
              <a:rPr lang="es-MX" b="1" i="1" dirty="0"/>
              <a:t>”</a:t>
            </a:r>
            <a:r>
              <a:rPr lang="es-MX" dirty="0"/>
              <a:t> o elementos.</a:t>
            </a:r>
          </a:p>
          <a:p>
            <a:r>
              <a:rPr lang="es-MX" dirty="0"/>
              <a:t>Los elementos. pueden ser anidados.</a:t>
            </a:r>
          </a:p>
          <a:p>
            <a:r>
              <a:rPr lang="es-MX" dirty="0"/>
              <a:t>Estos pueden llegar a tener sus propios atributos.</a:t>
            </a:r>
          </a:p>
          <a:p>
            <a:r>
              <a:rPr lang="es-MX" dirty="0"/>
              <a:t>La </a:t>
            </a:r>
            <a:r>
              <a:rPr lang="es-MX" dirty="0" err="1"/>
              <a:t>mayoria</a:t>
            </a:r>
            <a:r>
              <a:rPr lang="es-MX" dirty="0"/>
              <a:t> de estos funcionaran por medio de una etiqueta de apertura y una de clausura.</a:t>
            </a:r>
          </a:p>
          <a:p>
            <a:r>
              <a:rPr lang="es-MX" dirty="0"/>
              <a:t>Existen casos de elementos que se consideran como “</a:t>
            </a:r>
            <a:r>
              <a:rPr lang="es-MX" dirty="0" err="1"/>
              <a:t>empty</a:t>
            </a:r>
            <a:r>
              <a:rPr lang="es-MX" dirty="0"/>
              <a:t> </a:t>
            </a:r>
            <a:r>
              <a:rPr lang="es-MX" dirty="0" err="1"/>
              <a:t>element</a:t>
            </a:r>
            <a:r>
              <a:rPr lang="es-MX" dirty="0"/>
              <a:t>” o </a:t>
            </a:r>
            <a:r>
              <a:rPr lang="es-MX" dirty="0" err="1"/>
              <a:t>element</a:t>
            </a:r>
            <a:r>
              <a:rPr lang="es-MX" dirty="0"/>
              <a:t> </a:t>
            </a:r>
            <a:r>
              <a:rPr lang="es-MX" dirty="0" err="1"/>
              <a:t>vacio</a:t>
            </a:r>
            <a:r>
              <a:rPr lang="es-MX" dirty="0"/>
              <a:t>, son aquellas que no requieren de una etiqueta de clausura</a:t>
            </a:r>
          </a:p>
          <a:p>
            <a:r>
              <a:rPr lang="es-MX" dirty="0"/>
              <a:t>Las etiquetas no distinguen entre mayúsculas y minúsculas. Y el standard actual no requiere de minúsculas, pero se recomienda siempre usar minúsculas.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80259A6-BAF7-447D-9D86-09ADA36AE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277900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9A4D-D30E-453B-9BD0-08D15598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EjemploS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8270-38B6-4ECC-B394-33D8755AE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&lt;p&gt; Esto es &lt;</a:t>
            </a:r>
            <a:r>
              <a:rPr lang="es-MX" dirty="0" err="1"/>
              <a:t>br</a:t>
            </a:r>
            <a:r>
              <a:rPr lang="es-MX" dirty="0"/>
              <a:t>&gt; un ejemplo. &lt;/p&gt;</a:t>
            </a:r>
          </a:p>
          <a:p>
            <a:pPr lvl="1"/>
            <a:r>
              <a:rPr lang="es-MX" dirty="0"/>
              <a:t>&lt;p&gt; es la apertura párrafo</a:t>
            </a:r>
          </a:p>
          <a:p>
            <a:pPr lvl="1"/>
            <a:r>
              <a:rPr lang="es-MX" dirty="0"/>
              <a:t>&lt;</a:t>
            </a:r>
            <a:r>
              <a:rPr lang="es-MX" dirty="0" err="1"/>
              <a:t>br</a:t>
            </a:r>
            <a:r>
              <a:rPr lang="es-MX" dirty="0"/>
              <a:t>&gt; es un elemento vacío</a:t>
            </a:r>
          </a:p>
          <a:p>
            <a:pPr lvl="1"/>
            <a:r>
              <a:rPr lang="es-MX" dirty="0"/>
              <a:t>&lt;/p&gt; es la clausura de un párrafo</a:t>
            </a:r>
          </a:p>
          <a:p>
            <a:r>
              <a:rPr lang="pt-BR" dirty="0"/>
              <a:t>&lt;a href="https://www.google.com"&gt;GOOGLE&lt;/a&gt;</a:t>
            </a:r>
          </a:p>
          <a:p>
            <a:pPr lvl="1"/>
            <a:r>
              <a:rPr lang="pt-BR" dirty="0"/>
              <a:t>&lt;a&gt; es la apertura de un anchor</a:t>
            </a:r>
          </a:p>
          <a:p>
            <a:pPr lvl="1"/>
            <a:r>
              <a:rPr lang="pt-BR" dirty="0"/>
              <a:t>href es un atributo</a:t>
            </a:r>
          </a:p>
          <a:p>
            <a:pPr lvl="1"/>
            <a:r>
              <a:rPr lang="pt-BR" dirty="0"/>
              <a:t>“https://www.google.com” es el valor del atributo href</a:t>
            </a:r>
          </a:p>
          <a:p>
            <a:pPr lvl="1"/>
            <a:r>
              <a:rPr lang="pt-BR" dirty="0"/>
              <a:t>&lt;/a&gt; es la clausura del anchor</a:t>
            </a: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E63E539-CFF5-4A70-86EC-A8773B56E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144086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2444C-21F6-4E44-8B98-544F9423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Etiquetas de contenido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F0641-58C0-4197-BDCA-B3B195F98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Aunque existen una gran cantidad de etiquetas existen algunas que son principalmente para la gestión del contenido, para principalmente agruparlo en secciones.</a:t>
            </a:r>
          </a:p>
          <a:p>
            <a:pPr lvl="1"/>
            <a:r>
              <a:rPr lang="es-MX" b="1" dirty="0" err="1"/>
              <a:t>div</a:t>
            </a:r>
            <a:r>
              <a:rPr lang="es-MX" dirty="0"/>
              <a:t>, define </a:t>
            </a:r>
            <a:r>
              <a:rPr lang="es-MX" b="1" dirty="0"/>
              <a:t>divisiones</a:t>
            </a:r>
            <a:r>
              <a:rPr lang="es-MX" dirty="0"/>
              <a:t>, es el elemento mas usado para contener otros elementos de HTML.</a:t>
            </a:r>
          </a:p>
          <a:p>
            <a:pPr lvl="1"/>
            <a:r>
              <a:rPr lang="es-MX" b="1" dirty="0" err="1"/>
              <a:t>span</a:t>
            </a:r>
            <a:r>
              <a:rPr lang="es-MX" dirty="0"/>
              <a:t>, </a:t>
            </a:r>
            <a:r>
              <a:rPr lang="es-MX" b="1" dirty="0"/>
              <a:t>agrupa elementos en línea</a:t>
            </a:r>
            <a:r>
              <a:rPr lang="es-MX" dirty="0"/>
              <a:t> para cambio de atributos</a:t>
            </a:r>
          </a:p>
          <a:p>
            <a:pPr lvl="1"/>
            <a:r>
              <a:rPr lang="es-MX" b="1" dirty="0" err="1"/>
              <a:t>section</a:t>
            </a:r>
            <a:r>
              <a:rPr lang="es-MX" dirty="0"/>
              <a:t>, nos permite </a:t>
            </a:r>
            <a:r>
              <a:rPr lang="es-MX" b="1" dirty="0"/>
              <a:t>dividir documentos </a:t>
            </a:r>
            <a:r>
              <a:rPr lang="es-MX" dirty="0"/>
              <a:t>en capítulos, cabeceras y pies de pagina</a:t>
            </a:r>
          </a:p>
          <a:p>
            <a:pPr lvl="1"/>
            <a:r>
              <a:rPr lang="es-MX" b="1" dirty="0" err="1"/>
              <a:t>article</a:t>
            </a:r>
            <a:r>
              <a:rPr lang="es-MX" dirty="0"/>
              <a:t>, tiene </a:t>
            </a:r>
            <a:r>
              <a:rPr lang="es-MX" b="1" dirty="0"/>
              <a:t>información independiente </a:t>
            </a:r>
            <a:r>
              <a:rPr lang="es-MX" dirty="0"/>
              <a:t>que no necesita del resto del sitio</a:t>
            </a:r>
          </a:p>
          <a:p>
            <a:pPr lvl="1"/>
            <a:r>
              <a:rPr lang="es-MX" b="1" dirty="0" err="1"/>
              <a:t>aside</a:t>
            </a:r>
            <a:r>
              <a:rPr lang="es-MX" dirty="0"/>
              <a:t>, define el </a:t>
            </a:r>
            <a:r>
              <a:rPr lang="es-MX" b="1" dirty="0"/>
              <a:t>contenido aparte </a:t>
            </a:r>
            <a:r>
              <a:rPr lang="es-MX" dirty="0"/>
              <a:t>del principal mostrado</a:t>
            </a:r>
          </a:p>
          <a:p>
            <a:pPr lvl="1"/>
            <a:r>
              <a:rPr lang="es-MX" b="1" dirty="0" err="1"/>
              <a:t>nav</a:t>
            </a:r>
            <a:r>
              <a:rPr lang="es-MX" dirty="0"/>
              <a:t>, principalmente para resguardar los links de </a:t>
            </a:r>
            <a:r>
              <a:rPr lang="es-MX" b="1" dirty="0"/>
              <a:t>navegación</a:t>
            </a:r>
            <a:r>
              <a:rPr lang="es-MX" dirty="0"/>
              <a:t>, como </a:t>
            </a:r>
            <a:r>
              <a:rPr lang="es-MX" dirty="0" err="1"/>
              <a:t>menus</a:t>
            </a:r>
            <a:endParaRPr lang="es-MX" dirty="0"/>
          </a:p>
          <a:p>
            <a:pPr lvl="1"/>
            <a:r>
              <a:rPr lang="es-MX" b="1" dirty="0" err="1"/>
              <a:t>adress</a:t>
            </a:r>
            <a:r>
              <a:rPr lang="es-MX" dirty="0"/>
              <a:t>, resguarda la </a:t>
            </a:r>
            <a:r>
              <a:rPr lang="es-MX" b="1" dirty="0"/>
              <a:t>información de contacto </a:t>
            </a:r>
            <a:r>
              <a:rPr lang="es-MX" dirty="0"/>
              <a:t>para el autor del documento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631A46F-DA0A-4416-8683-5BB3ED576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1883154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9A2B-9772-485F-BA74-4E47EB767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estructuras de texto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05247-EC16-4D12-AA6F-FB01F046C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poder generar texto de manera organizada igualmente existen ciertos elementos que nos pueden apoyar.</a:t>
            </a:r>
          </a:p>
          <a:p>
            <a:r>
              <a:rPr lang="es-MX" dirty="0"/>
              <a:t>Para los </a:t>
            </a:r>
            <a:r>
              <a:rPr lang="es-MX" b="1" dirty="0" err="1"/>
              <a:t>parrafos</a:t>
            </a:r>
            <a:r>
              <a:rPr lang="es-MX" dirty="0"/>
              <a:t> existen el elemento </a:t>
            </a:r>
            <a:r>
              <a:rPr lang="en-US" b="1" dirty="0"/>
              <a:t>&lt;p&gt;</a:t>
            </a:r>
          </a:p>
          <a:p>
            <a:pPr lvl="1"/>
            <a:r>
              <a:rPr lang="en-US" dirty="0"/>
              <a:t>&lt;p&gt;…&lt;/p&gt;</a:t>
            </a:r>
          </a:p>
          <a:p>
            <a:r>
              <a:rPr lang="es-MX" dirty="0"/>
              <a:t>En el caso de </a:t>
            </a:r>
            <a:r>
              <a:rPr lang="es-MX" b="1" dirty="0"/>
              <a:t>encabezados</a:t>
            </a:r>
            <a:r>
              <a:rPr lang="es-MX" dirty="0"/>
              <a:t> existen diversos dependiendo de su importancia, que va desde </a:t>
            </a:r>
            <a:r>
              <a:rPr lang="es-MX" b="1" dirty="0"/>
              <a:t>&lt;h1&gt; </a:t>
            </a:r>
            <a:r>
              <a:rPr lang="es-MX" dirty="0"/>
              <a:t>hasta el </a:t>
            </a:r>
            <a:r>
              <a:rPr lang="es-MX" b="1" dirty="0"/>
              <a:t>&lt;h6&gt;</a:t>
            </a:r>
          </a:p>
          <a:p>
            <a:r>
              <a:rPr lang="es-MX" dirty="0"/>
              <a:t>Por ultimo para cambiar de tema existe el </a:t>
            </a:r>
            <a:r>
              <a:rPr lang="es-MX" b="1" dirty="0"/>
              <a:t>&lt;</a:t>
            </a:r>
            <a:r>
              <a:rPr lang="es-MX" b="1" dirty="0" err="1"/>
              <a:t>hr</a:t>
            </a:r>
            <a:r>
              <a:rPr lang="es-MX" b="1" dirty="0"/>
              <a:t>&gt; </a:t>
            </a:r>
            <a:r>
              <a:rPr lang="es-MX" dirty="0"/>
              <a:t>que nos colocara una </a:t>
            </a:r>
            <a:r>
              <a:rPr lang="es-MX" b="1" dirty="0"/>
              <a:t>división de contenido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9C1C96-CF70-4795-8392-B03D185D6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9319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5FBC-A3E8-4AC3-B353-425E05FB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Listas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19B49-9939-4330-9F0D-273B7D4BF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Existen varios tipos de listas pero las mas usadas son&gt;</a:t>
            </a:r>
          </a:p>
          <a:p>
            <a:r>
              <a:rPr lang="es-MX" b="1" dirty="0"/>
              <a:t>Listas ordenadas</a:t>
            </a:r>
          </a:p>
          <a:p>
            <a:pPr lvl="1"/>
            <a:r>
              <a:rPr lang="es-MX" dirty="0"/>
              <a:t>Una </a:t>
            </a:r>
            <a:r>
              <a:rPr lang="es-MX" dirty="0" err="1"/>
              <a:t>coleccion</a:t>
            </a:r>
            <a:r>
              <a:rPr lang="es-MX" dirty="0"/>
              <a:t> de </a:t>
            </a:r>
            <a:r>
              <a:rPr lang="es-MX" b="1" dirty="0"/>
              <a:t>elementos ordenados </a:t>
            </a:r>
            <a:r>
              <a:rPr lang="es-MX" dirty="0"/>
              <a:t>de manera </a:t>
            </a:r>
            <a:r>
              <a:rPr lang="es-MX" dirty="0" err="1"/>
              <a:t>numerica</a:t>
            </a:r>
            <a:r>
              <a:rPr lang="es-MX" dirty="0"/>
              <a:t> o </a:t>
            </a:r>
            <a:r>
              <a:rPr lang="es-MX" dirty="0" err="1"/>
              <a:t>alfabetica</a:t>
            </a:r>
            <a:endParaRPr lang="es-MX" dirty="0"/>
          </a:p>
          <a:p>
            <a:pPr lvl="2"/>
            <a:r>
              <a:rPr lang="en-US" b="1" dirty="0"/>
              <a:t>&lt;</a:t>
            </a:r>
            <a:r>
              <a:rPr lang="en-US" b="1" dirty="0" err="1"/>
              <a:t>ol</a:t>
            </a:r>
            <a:r>
              <a:rPr lang="en-US" b="1" dirty="0"/>
              <a:t>&gt;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permitira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la </a:t>
            </a:r>
            <a:r>
              <a:rPr lang="en-US" dirty="0" err="1"/>
              <a:t>lista</a:t>
            </a:r>
            <a:endParaRPr lang="en-US" dirty="0"/>
          </a:p>
          <a:p>
            <a:pPr lvl="2"/>
            <a:r>
              <a:rPr lang="en-US" b="1" dirty="0"/>
              <a:t>&lt;li&gt;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permitira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el </a:t>
            </a:r>
            <a:r>
              <a:rPr lang="en-US" dirty="0" err="1"/>
              <a:t>elemento</a:t>
            </a:r>
            <a:endParaRPr lang="en-US" dirty="0"/>
          </a:p>
          <a:p>
            <a:r>
              <a:rPr lang="en-US" b="1" dirty="0"/>
              <a:t>Lista </a:t>
            </a:r>
            <a:r>
              <a:rPr lang="es-MX" b="1" dirty="0"/>
              <a:t>desordenadas</a:t>
            </a:r>
            <a:r>
              <a:rPr lang="en-US" b="1" dirty="0"/>
              <a:t> o con vi</a:t>
            </a:r>
            <a:r>
              <a:rPr lang="es-MX" b="1" dirty="0" err="1"/>
              <a:t>ñetas</a:t>
            </a:r>
            <a:endParaRPr lang="es-MX" b="1" dirty="0"/>
          </a:p>
          <a:p>
            <a:pPr lvl="1"/>
            <a:r>
              <a:rPr lang="es-MX" dirty="0"/>
              <a:t>Una colección de elementos donde </a:t>
            </a:r>
            <a:r>
              <a:rPr lang="es-MX" b="1" dirty="0"/>
              <a:t>no importa su organización</a:t>
            </a:r>
          </a:p>
          <a:p>
            <a:pPr lvl="2"/>
            <a:r>
              <a:rPr lang="en-US" b="1" dirty="0"/>
              <a:t>&lt;ul&gt;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permitira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la </a:t>
            </a:r>
            <a:r>
              <a:rPr lang="en-US" dirty="0" err="1"/>
              <a:t>lista</a:t>
            </a:r>
            <a:endParaRPr lang="en-US" dirty="0"/>
          </a:p>
          <a:p>
            <a:pPr lvl="2"/>
            <a:r>
              <a:rPr lang="en-US" b="1" dirty="0"/>
              <a:t>&lt;li&gt;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ayudara</a:t>
            </a:r>
            <a:r>
              <a:rPr lang="en-US" dirty="0"/>
              <a:t> con los </a:t>
            </a:r>
            <a:r>
              <a:rPr lang="en-US" dirty="0" err="1"/>
              <a:t>elementos</a:t>
            </a:r>
            <a:endParaRPr lang="en-US" dirty="0"/>
          </a:p>
          <a:p>
            <a:pPr lvl="2"/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F3BDC1-07E9-4122-B20B-BAD68153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626468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267</TotalTime>
  <Words>2209</Words>
  <Application>Microsoft Office PowerPoint</Application>
  <PresentationFormat>Panorámica</PresentationFormat>
  <Paragraphs>248</Paragraphs>
  <Slides>26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Calibri</vt:lpstr>
      <vt:lpstr>Corbel</vt:lpstr>
      <vt:lpstr>Wingdings</vt:lpstr>
      <vt:lpstr>Banded</vt:lpstr>
      <vt:lpstr>PROGRAMACIÓN Y APLICACIONES PARA LA WEB</vt:lpstr>
      <vt:lpstr>COMPONENTES</vt:lpstr>
      <vt:lpstr>¿Qué ES HTML?</vt:lpstr>
      <vt:lpstr>Estructura basica</vt:lpstr>
      <vt:lpstr>Elementos</vt:lpstr>
      <vt:lpstr>EjemploS</vt:lpstr>
      <vt:lpstr>Etiquetas de contenido</vt:lpstr>
      <vt:lpstr>estructuras de texto</vt:lpstr>
      <vt:lpstr>Listas</vt:lpstr>
      <vt:lpstr>Elementos de texto</vt:lpstr>
      <vt:lpstr>Hipervinculos</vt:lpstr>
      <vt:lpstr>Imagenes</vt:lpstr>
      <vt:lpstr>Elementos para tablas</vt:lpstr>
      <vt:lpstr>Presentación de PowerPoint</vt:lpstr>
      <vt:lpstr>¿Qué es css?</vt:lpstr>
      <vt:lpstr>Tipos de insercion</vt:lpstr>
      <vt:lpstr>Estructura</vt:lpstr>
      <vt:lpstr>Cascada</vt:lpstr>
      <vt:lpstr>Especificidad</vt:lpstr>
      <vt:lpstr>Anidar</vt:lpstr>
      <vt:lpstr>Tipos de selectores</vt:lpstr>
      <vt:lpstr>Selectores avanzados</vt:lpstr>
      <vt:lpstr>Box model</vt:lpstr>
      <vt:lpstr>Tipos de elementos</vt:lpstr>
      <vt:lpstr>Posicionamiento</vt:lpstr>
      <vt:lpstr>¿Juntos o separados?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Jose OS</dc:creator>
  <cp:lastModifiedBy>Jose OS</cp:lastModifiedBy>
  <cp:revision>21</cp:revision>
  <dcterms:created xsi:type="dcterms:W3CDTF">2019-02-04T19:57:36Z</dcterms:created>
  <dcterms:modified xsi:type="dcterms:W3CDTF">2019-08-12T02:46:48Z</dcterms:modified>
</cp:coreProperties>
</file>