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70CB1-B28C-4262-829A-E8C8692D0A52}" type="datetimeFigureOut">
              <a:rPr lang="es-MX" smtClean="0"/>
              <a:t>11/03/2019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3665C-619B-4FE6-BA09-7FB68C9E52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20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78AE-1586-409A-AF89-BBB4C6658FA0}" type="datetime1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8458-8A8D-450B-AF62-D3BD703228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2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9675-824F-4E66-B1D1-90CC877E6441}" type="datetime1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8458-8A8D-450B-AF62-D3BD703228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07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829247B-DF82-4AA5-811F-0423FFA52B9B}" type="datetime1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7AE8458-8A8D-450B-AF62-D3BD703228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95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D566-DA7A-4E61-895E-35B7FE9ED38F}" type="datetime1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8458-8A8D-450B-AF62-D3BD703228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3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3DCB20-6956-4D09-8FD1-0FB2C5940924}" type="datetime1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AE8458-8A8D-450B-AF62-D3BD703228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042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1120-82E8-45DB-8750-D408B2D5AB09}" type="datetime1">
              <a:rPr lang="es-MX" smtClean="0"/>
              <a:t>11/03/2019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8458-8A8D-450B-AF62-D3BD703228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023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C9E3-59D4-469A-BE46-6C68C1956754}" type="datetime1">
              <a:rPr lang="es-MX" smtClean="0"/>
              <a:t>11/03/2019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8458-8A8D-450B-AF62-D3BD703228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08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780D-ED9A-46A1-891C-67C557B12B05}" type="datetime1">
              <a:rPr lang="es-MX" smtClean="0"/>
              <a:t>11/03/2019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8458-8A8D-450B-AF62-D3BD703228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45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ACC6-6F59-425C-AE31-13C93548C797}" type="datetime1">
              <a:rPr lang="es-MX" smtClean="0"/>
              <a:t>11/03/2019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8458-8A8D-450B-AF62-D3BD703228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51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EF45-92A3-4CCA-8EC8-FCA1017954B3}" type="datetime1">
              <a:rPr lang="es-MX" smtClean="0"/>
              <a:t>11/03/2019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8458-8A8D-450B-AF62-D3BD703228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71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4B6B-73B1-489D-9B8B-1C3C62018F9E}" type="datetime1">
              <a:rPr lang="es-MX" smtClean="0"/>
              <a:t>11/03/2019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8458-8A8D-450B-AF62-D3BD703228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912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89124FC-6846-41A8-B664-120621E0CEB8}" type="datetime1">
              <a:rPr lang="es-MX" smtClean="0"/>
              <a:t>11/03/2019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7AE8458-8A8D-450B-AF62-D3BD703228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3474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BA7B-2F52-4B12-8ACE-834EF39731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PROGRAMACIÓN Y APLICACIONES PARA LA WEB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6348A-088E-407B-BA1F-C2A939130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Introducción a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C11B7-080B-4B67-B508-77FE6EB8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523E1A-5798-48CF-A1EB-323442ACADE9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09100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7E6D-DD3A-4AE7-B0AD-6E9CC7C6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WHILE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BA04-3A33-462E-8A63-7EA52A2C4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while(</a:t>
            </a:r>
            <a:r>
              <a:rPr lang="en-US" dirty="0" err="1"/>
              <a:t>condicion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//</a:t>
            </a:r>
            <a:r>
              <a:rPr lang="en-US" dirty="0" err="1"/>
              <a:t>Accion</a:t>
            </a:r>
            <a:br>
              <a:rPr lang="en-US" dirty="0"/>
            </a:br>
            <a:r>
              <a:rPr lang="en-US" dirty="0"/>
              <a:t>}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199B5-4ECA-4FC9-807C-AED977C3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54088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2776-4057-49AC-9E39-0950235A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FOR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2790-8FE4-42BD-869D-C2446C36F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inicializacion;condicion;modificacion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//</a:t>
            </a:r>
            <a:r>
              <a:rPr lang="es-MX" dirty="0" err="1"/>
              <a:t>Accion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DDB70-AF74-4576-A454-76133BE4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12796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6D18-3E6A-49BB-82E8-A5009097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FOR-EACH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8DE7-D2E2-4A0D-A5EF-99843BDB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for(Tipo var : </a:t>
            </a:r>
            <a:r>
              <a:rPr lang="en-US" dirty="0" err="1"/>
              <a:t>arreglo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//</a:t>
            </a:r>
            <a:r>
              <a:rPr lang="en-US" dirty="0" err="1"/>
              <a:t>Accion</a:t>
            </a:r>
            <a:br>
              <a:rPr lang="en-US" dirty="0"/>
            </a:br>
            <a:r>
              <a:rPr lang="en-US" dirty="0"/>
              <a:t>}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F4BDE-A87F-4950-BC7A-D65893D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87476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5001-D73F-40BF-BFF7-CF95E859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Arreglos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9170-2428-480D-896E-A0084533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arreglos son datos continuos en memoria, en esta caso para poder declarar uno en Java se realiza de la siguiente manera</a:t>
            </a:r>
          </a:p>
          <a:p>
            <a:pPr lvl="1"/>
            <a:r>
              <a:rPr lang="en-US" dirty="0"/>
              <a:t>int[] </a:t>
            </a:r>
            <a:r>
              <a:rPr lang="en-US" dirty="0" err="1"/>
              <a:t>arreglo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int[] </a:t>
            </a:r>
            <a:r>
              <a:rPr lang="en-US" dirty="0" err="1"/>
              <a:t>arreglo</a:t>
            </a:r>
            <a:r>
              <a:rPr lang="en-US" dirty="0"/>
              <a:t> = {5,10,15,20};</a:t>
            </a:r>
          </a:p>
          <a:p>
            <a:r>
              <a:rPr lang="es-MX" dirty="0"/>
              <a:t>En el caso de las clases</a:t>
            </a:r>
          </a:p>
          <a:p>
            <a:pPr lvl="1"/>
            <a:r>
              <a:rPr lang="en-US" dirty="0" err="1"/>
              <a:t>Clase</a:t>
            </a:r>
            <a:r>
              <a:rPr lang="en-US" dirty="0"/>
              <a:t>[] </a:t>
            </a:r>
            <a:r>
              <a:rPr lang="en-US" dirty="0" err="1"/>
              <a:t>nombre</a:t>
            </a:r>
            <a:r>
              <a:rPr lang="en-US" dirty="0"/>
              <a:t> = new </a:t>
            </a:r>
            <a:r>
              <a:rPr lang="en-US" dirty="0" err="1"/>
              <a:t>Clase</a:t>
            </a:r>
            <a:r>
              <a:rPr lang="en-US" dirty="0"/>
              <a:t>[10];</a:t>
            </a:r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0E19A-7E5F-4085-970D-4C6EF121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525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DCDD-A3E7-44B5-B14F-BE309EA3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EB5D-5D6C-4CD2-A9E6-FC6E74547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clase </a:t>
            </a:r>
            <a:r>
              <a:rPr lang="es-MX" b="1" dirty="0" err="1"/>
              <a:t>String</a:t>
            </a:r>
            <a:r>
              <a:rPr lang="es-MX" b="1" dirty="0"/>
              <a:t> </a:t>
            </a:r>
            <a:r>
              <a:rPr lang="es-MX" dirty="0"/>
              <a:t> es una que nos brindara su apoyo al momento de querer usar textos</a:t>
            </a:r>
            <a:r>
              <a:rPr lang="en-US" dirty="0"/>
              <a:t>.</a:t>
            </a:r>
          </a:p>
          <a:p>
            <a:r>
              <a:rPr lang="es-MX" dirty="0"/>
              <a:t>Es fácil de utilizar y ya contiene funciones especificas incluso para su condición</a:t>
            </a:r>
          </a:p>
          <a:p>
            <a:r>
              <a:rPr lang="es-MX" dirty="0"/>
              <a:t>Por ejemplo el </a:t>
            </a:r>
            <a:r>
              <a:rPr lang="es-MX" dirty="0" err="1"/>
              <a:t>metodo</a:t>
            </a:r>
            <a:r>
              <a:rPr lang="es-MX" dirty="0"/>
              <a:t> </a:t>
            </a:r>
            <a:r>
              <a:rPr lang="en-US" b="1" dirty="0"/>
              <a:t>.</a:t>
            </a:r>
            <a:r>
              <a:rPr lang="en-US" b="1" dirty="0" err="1"/>
              <a:t>compareTo</a:t>
            </a:r>
            <a:r>
              <a:rPr lang="en-US" b="1" dirty="0"/>
              <a:t>() </a:t>
            </a:r>
            <a:r>
              <a:rPr lang="es-MX" dirty="0"/>
              <a:t>el cual nos ayuda a comparar de manera mas optima dos </a:t>
            </a:r>
            <a:r>
              <a:rPr lang="es-MX" dirty="0" err="1"/>
              <a:t>Strings</a:t>
            </a:r>
            <a:endParaRPr lang="es-MX" dirty="0"/>
          </a:p>
          <a:p>
            <a:r>
              <a:rPr lang="es-MX" dirty="0"/>
              <a:t>Además todas las clases podremos usar el método </a:t>
            </a:r>
            <a:r>
              <a:rPr lang="es-MX" dirty="0" err="1"/>
              <a:t>toString</a:t>
            </a:r>
            <a:r>
              <a:rPr lang="es-MX" dirty="0"/>
              <a:t> y hasta poderlo </a:t>
            </a:r>
            <a:r>
              <a:rPr lang="es-MX" dirty="0" err="1"/>
              <a:t>sobreescribir</a:t>
            </a:r>
            <a:r>
              <a:rPr lang="es-MX" dirty="0"/>
              <a:t> para que diga lo que gustemos.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A0293-5C5C-4B47-975D-4F964E3C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52773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63D8-F18A-48D7-8F22-00C346CE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8584-0431-4E5E-97DF-1D79E37C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funciones se componen de lo siguiente</a:t>
            </a:r>
          </a:p>
          <a:p>
            <a:pPr lvl="1"/>
            <a:r>
              <a:rPr lang="es-MX" b="1" dirty="0"/>
              <a:t>Nivel de acceso</a:t>
            </a:r>
          </a:p>
          <a:p>
            <a:pPr lvl="1"/>
            <a:r>
              <a:rPr lang="es-MX" b="1" dirty="0"/>
              <a:t>Tipo de retorno</a:t>
            </a:r>
          </a:p>
          <a:p>
            <a:pPr lvl="1"/>
            <a:r>
              <a:rPr lang="es-MX" b="1" dirty="0"/>
              <a:t>Nombre de la función</a:t>
            </a:r>
          </a:p>
          <a:p>
            <a:pPr lvl="1"/>
            <a:r>
              <a:rPr lang="es-MX" b="1" dirty="0"/>
              <a:t>Parámetros</a:t>
            </a:r>
          </a:p>
          <a:p>
            <a:pPr lvl="1"/>
            <a:endParaRPr lang="es-MX" b="1" dirty="0"/>
          </a:p>
          <a:p>
            <a:pPr lvl="2"/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BA264-4C4C-4B66-ADC8-FBEF5440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60180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CEEA-383B-4909-80D2-5B4925B8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</a:t>
            </a:r>
            <a:r>
              <a:rPr lang="es-MX" dirty="0" err="1"/>
              <a:t>estaticas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1661-D541-4200-AE30-6E9EC6229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funciones </a:t>
            </a:r>
            <a:r>
              <a:rPr lang="es-MX" dirty="0" err="1"/>
              <a:t>estaticas</a:t>
            </a:r>
            <a:r>
              <a:rPr lang="es-MX" dirty="0"/>
              <a:t> son funciones que permiten ser llamadas sin instanciar a la clase donde pertenece.</a:t>
            </a:r>
          </a:p>
          <a:p>
            <a:r>
              <a:rPr lang="es-MX" dirty="0"/>
              <a:t>De esta manera podremos crear una </a:t>
            </a:r>
            <a:r>
              <a:rPr lang="es-MX" dirty="0" err="1"/>
              <a:t>libreria</a:t>
            </a:r>
            <a:r>
              <a:rPr lang="es-MX" dirty="0"/>
              <a:t> de funciones para usos </a:t>
            </a:r>
            <a:r>
              <a:rPr lang="es-MX" dirty="0" err="1"/>
              <a:t>especificos</a:t>
            </a:r>
            <a:endParaRPr lang="es-MX" dirty="0"/>
          </a:p>
          <a:p>
            <a:r>
              <a:rPr lang="es-MX" dirty="0"/>
              <a:t>Se debe agregar la etiqueta </a:t>
            </a:r>
            <a:r>
              <a:rPr lang="es-MX" b="1" dirty="0" err="1"/>
              <a:t>static</a:t>
            </a:r>
            <a:r>
              <a:rPr lang="es-MX" b="1" dirty="0"/>
              <a:t> </a:t>
            </a:r>
            <a:r>
              <a:rPr lang="es-MX" dirty="0"/>
              <a:t>a la </a:t>
            </a:r>
            <a:r>
              <a:rPr lang="es-MX" dirty="0" err="1"/>
              <a:t>function</a:t>
            </a:r>
            <a:r>
              <a:rPr lang="es-MX" dirty="0"/>
              <a:t> entre el </a:t>
            </a:r>
            <a:r>
              <a:rPr lang="es-MX" b="1" dirty="0"/>
              <a:t>nivel de acceso </a:t>
            </a:r>
            <a:r>
              <a:rPr lang="es-MX" dirty="0"/>
              <a:t>y el </a:t>
            </a:r>
            <a:r>
              <a:rPr lang="es-MX" b="1" dirty="0"/>
              <a:t>tipo de retorno</a:t>
            </a:r>
            <a:endParaRPr lang="es-MX" dirty="0"/>
          </a:p>
          <a:p>
            <a:r>
              <a:rPr lang="es-MX" dirty="0"/>
              <a:t>Para declarar una </a:t>
            </a: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estatica</a:t>
            </a:r>
            <a:r>
              <a:rPr lang="es-MX" dirty="0"/>
              <a:t> se realiza de la siguiente manera</a:t>
            </a:r>
          </a:p>
          <a:p>
            <a:pPr lvl="1"/>
            <a:r>
              <a:rPr lang="en-US" b="1" dirty="0"/>
              <a:t>public static void </a:t>
            </a:r>
            <a:r>
              <a:rPr lang="en-US" b="1" dirty="0" err="1"/>
              <a:t>nameFunction</a:t>
            </a:r>
            <a:r>
              <a:rPr lang="en-US" b="1" dirty="0"/>
              <a:t>()</a:t>
            </a:r>
            <a:br>
              <a:rPr lang="en-US" b="1" dirty="0"/>
            </a:br>
            <a:r>
              <a:rPr lang="en-US" b="1" dirty="0"/>
              <a:t>{}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48CAF-3187-4336-B2E3-0116BCCB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400671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F163-94FF-4B0C-ADBF-2A031CA8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E20E-C474-43C1-AE11-05B95D15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Entre algunos ejemplos</a:t>
            </a:r>
          </a:p>
          <a:p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nameFunction</a:t>
            </a:r>
            <a:r>
              <a:rPr lang="es-MX" dirty="0"/>
              <a:t>()</a:t>
            </a:r>
            <a:br>
              <a:rPr lang="es-MX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nameFunction</a:t>
            </a:r>
            <a:r>
              <a:rPr lang="es-MX" dirty="0"/>
              <a:t>()</a:t>
            </a:r>
            <a:br>
              <a:rPr lang="es-MX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return 1;</a:t>
            </a:r>
            <a:br>
              <a:rPr lang="en-US" dirty="0"/>
            </a:br>
            <a:r>
              <a:rPr lang="en-US" dirty="0"/>
              <a:t>}</a:t>
            </a:r>
            <a:endParaRPr lang="es-MX" dirty="0"/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446FF-E0C7-4C94-930B-58DDD7B2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39177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D86D-0E18-47FB-A92C-7560252C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BB33-13B9-4DEE-8CF0-FF334CCE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clases son nuestra principal herramienta para poder generar la </a:t>
            </a:r>
            <a:r>
              <a:rPr lang="es-MX" dirty="0" err="1"/>
              <a:t>programacion</a:t>
            </a:r>
            <a:r>
              <a:rPr lang="es-MX" dirty="0"/>
              <a:t> orientada a objetos</a:t>
            </a:r>
          </a:p>
          <a:p>
            <a:r>
              <a:rPr lang="es-MX" dirty="0"/>
              <a:t>En nuestro caso si gustamos agregar una nueva clase </a:t>
            </a:r>
          </a:p>
          <a:p>
            <a:pPr lvl="1"/>
            <a:r>
              <a:rPr lang="es-MX" dirty="0" err="1"/>
              <a:t>Click</a:t>
            </a:r>
            <a:r>
              <a:rPr lang="es-MX" dirty="0"/>
              <a:t> derecho sobre nuestro Proyecto</a:t>
            </a:r>
          </a:p>
          <a:p>
            <a:pPr lvl="1"/>
            <a:r>
              <a:rPr lang="es-MX" dirty="0"/>
              <a:t>New</a:t>
            </a:r>
          </a:p>
          <a:p>
            <a:pPr lvl="1"/>
            <a:r>
              <a:rPr lang="es-MX" dirty="0"/>
              <a:t>Java </a:t>
            </a:r>
            <a:r>
              <a:rPr lang="es-MX" dirty="0" err="1"/>
              <a:t>Class</a:t>
            </a:r>
            <a:endParaRPr lang="es-MX" dirty="0"/>
          </a:p>
          <a:p>
            <a:pPr lvl="1"/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1FA2A-4724-4C49-A088-DC13C4B3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10298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1B3F-F440-481B-B687-FCE9C4AA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Clases Estáticas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2F6F-D848-403C-824E-78D04352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clases internas o anidadas pueden ser estáticas, permitiéndonos simplificar el uso de la clase a la cual pertenece</a:t>
            </a:r>
          </a:p>
          <a:p>
            <a:r>
              <a:rPr lang="es-MX" dirty="0"/>
              <a:t>Un ejemplo de esto es la implementación de la comparación de objetos.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06A1C-72A4-49C8-802A-63F987DA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49738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8992-3726-4F20-87C9-C0F9E58E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8FC3-E8B5-4C76-B986-ADFD900A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declaración de variables si tuviera que comparar con algún otro lenguaje seria con </a:t>
            </a:r>
            <a:r>
              <a:rPr lang="es-MX" b="1" dirty="0"/>
              <a:t>C#</a:t>
            </a:r>
          </a:p>
          <a:p>
            <a:r>
              <a:rPr lang="es-MX" dirty="0"/>
              <a:t>La estructura es básica</a:t>
            </a:r>
          </a:p>
          <a:p>
            <a:pPr lvl="1"/>
            <a:r>
              <a:rPr lang="es-MX" b="1" dirty="0"/>
              <a:t>Nivel de acceso</a:t>
            </a:r>
          </a:p>
          <a:p>
            <a:pPr lvl="1"/>
            <a:r>
              <a:rPr lang="es-MX" b="1" dirty="0"/>
              <a:t>Tipo de objeto o variable</a:t>
            </a:r>
          </a:p>
          <a:p>
            <a:pPr lvl="1"/>
            <a:r>
              <a:rPr lang="es-MX" b="1" dirty="0"/>
              <a:t>Nombre del objeto o variable</a:t>
            </a:r>
          </a:p>
          <a:p>
            <a:r>
              <a:rPr lang="es-MX" dirty="0"/>
              <a:t>Ejemplo</a:t>
            </a:r>
          </a:p>
          <a:p>
            <a:pPr lvl="1"/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String</a:t>
            </a:r>
            <a:r>
              <a:rPr lang="es-MX" b="1" dirty="0"/>
              <a:t> </a:t>
            </a:r>
            <a:r>
              <a:rPr lang="es-MX" b="1" dirty="0" err="1"/>
              <a:t>nombreVariable</a:t>
            </a:r>
            <a:r>
              <a:rPr lang="es-MX" b="1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30FD5-7A5C-4215-B24B-A5D67C9C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82041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05FA-34E3-41C1-90A2-1BB5EE3D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96E4-BB47-4CA7-ABEA-13696525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Recordemos los niveles de acceso</a:t>
            </a:r>
          </a:p>
          <a:p>
            <a:pPr lvl="1"/>
            <a:r>
              <a:rPr lang="es-MX" dirty="0" err="1"/>
              <a:t>private</a:t>
            </a:r>
            <a:endParaRPr lang="es-MX" dirty="0"/>
          </a:p>
          <a:p>
            <a:pPr lvl="2"/>
            <a:r>
              <a:rPr lang="es-MX" dirty="0"/>
              <a:t>Aquellos que queremos que solo puedan ser modificados localmente en la misma clase o no se puedan modificar directamente por un recurso externo.</a:t>
            </a:r>
          </a:p>
          <a:p>
            <a:pPr lvl="1"/>
            <a:r>
              <a:rPr lang="es-MX" dirty="0" err="1"/>
              <a:t>protected</a:t>
            </a:r>
            <a:endParaRPr lang="es-MX" dirty="0"/>
          </a:p>
          <a:p>
            <a:pPr lvl="2"/>
            <a:r>
              <a:rPr lang="es-MX" dirty="0"/>
              <a:t>Igual al </a:t>
            </a:r>
            <a:r>
              <a:rPr lang="es-MX" dirty="0" err="1"/>
              <a:t>private</a:t>
            </a:r>
            <a:r>
              <a:rPr lang="es-MX" dirty="0"/>
              <a:t> pero con excepción de que estos si se heredan.</a:t>
            </a:r>
          </a:p>
          <a:p>
            <a:pPr lvl="1"/>
            <a:r>
              <a:rPr lang="es-MX" dirty="0" err="1"/>
              <a:t>public</a:t>
            </a:r>
            <a:endParaRPr lang="es-MX" dirty="0"/>
          </a:p>
          <a:p>
            <a:pPr lvl="2"/>
            <a:r>
              <a:rPr lang="es-MX" dirty="0"/>
              <a:t>Aquellos que pueden ser modificados tanto por recursos externos como por la misma clase.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F063A-5213-404F-8D95-D6130B42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02530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22B1-A7ED-4873-8270-B4A24D5D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 estática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0F64-6AB4-4DD8-B19D-2DCE2356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variables estáticas nos permiten la creación de valores que solo serán asignados una vez entre todas las instancias</a:t>
            </a:r>
          </a:p>
          <a:p>
            <a:r>
              <a:rPr lang="es-MX" dirty="0"/>
              <a:t>Ejemplo</a:t>
            </a:r>
          </a:p>
          <a:p>
            <a:pPr lvl="1"/>
            <a:r>
              <a:rPr lang="en-US" b="1" dirty="0"/>
              <a:t>static int count  = 0;</a:t>
            </a:r>
            <a:endParaRPr lang="es-MX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2BAE0-1FC9-459D-92F9-CD57250D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526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1B9F-3376-436F-9888-097891EC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Condiciones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0199-0AB1-4A81-9A5D-62666637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Podremos utilizar las mismas condiciones que hemos utilizado ya tales como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else if</a:t>
            </a:r>
          </a:p>
          <a:p>
            <a:pPr lvl="1"/>
            <a:r>
              <a:rPr lang="en-US" dirty="0"/>
              <a:t>switch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57F28-4DC1-4842-A0C8-08B3DF15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42398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4DC0-077D-4CE3-99BF-98533822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Condicion</a:t>
            </a:r>
            <a:r>
              <a:rPr lang="en-US" dirty="0"/>
              <a:t> IF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A48B-8CF4-46E7-B32B-3A90719C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</a:t>
            </a:r>
            <a:r>
              <a:rPr lang="en-US" dirty="0" err="1"/>
              <a:t>condicion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{//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verdadera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else if(</a:t>
            </a:r>
            <a:r>
              <a:rPr lang="en-US" dirty="0" err="1"/>
              <a:t>condicion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{//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verdadera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{//</a:t>
            </a:r>
            <a:r>
              <a:rPr lang="en-US" dirty="0" err="1"/>
              <a:t>Parte</a:t>
            </a:r>
            <a:r>
              <a:rPr lang="en-US" dirty="0"/>
              <a:t> falsa}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6B422-528E-40B0-AC77-81B9CFF0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33675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033E-E060-4E3C-B585-D658E511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Condicion</a:t>
            </a:r>
            <a:r>
              <a:rPr lang="en-US" dirty="0"/>
              <a:t> SWITCH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246ED-339D-42C6-AA38-38C23965B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switch(condition)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case 1:</a:t>
            </a:r>
            <a:br>
              <a:rPr lang="en-US" dirty="0"/>
            </a:br>
            <a:r>
              <a:rPr lang="en-US" dirty="0"/>
              <a:t>	break;</a:t>
            </a:r>
            <a:br>
              <a:rPr lang="en-US" dirty="0"/>
            </a:br>
            <a:r>
              <a:rPr lang="en-US" dirty="0"/>
              <a:t>	case 2:</a:t>
            </a:r>
            <a:br>
              <a:rPr lang="en-US" dirty="0"/>
            </a:br>
            <a:r>
              <a:rPr lang="en-US" dirty="0"/>
              <a:t>	break;</a:t>
            </a:r>
            <a:br>
              <a:rPr lang="en-US" dirty="0"/>
            </a:br>
            <a:r>
              <a:rPr lang="en-US" dirty="0"/>
              <a:t>	default:</a:t>
            </a:r>
            <a:br>
              <a:rPr lang="en-US" dirty="0"/>
            </a:br>
            <a:r>
              <a:rPr lang="en-US" dirty="0"/>
              <a:t>}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3F2D4-8EAC-4A01-8A6E-23A540E0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18025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CFCA-515F-4FFE-BCC6-CDD87107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69FD-7FF5-4D66-B2AF-D09E8B30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Existen diversos tipos de ciclos</a:t>
            </a:r>
          </a:p>
          <a:p>
            <a:pPr lvl="1"/>
            <a:r>
              <a:rPr lang="en-US" dirty="0"/>
              <a:t>Do-while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For-each</a:t>
            </a:r>
          </a:p>
          <a:p>
            <a:pPr lvl="1"/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53AC2-DABA-45BF-ADE3-BC1EE1D6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401271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A0C5-46A7-491F-93D3-FA0994EC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Ciclo</a:t>
            </a:r>
            <a:r>
              <a:rPr lang="en-US" dirty="0"/>
              <a:t> DO-WHILE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963-A078-4B3C-9E9C-FC048984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/>
              <a:t>//</a:t>
            </a:r>
            <a:r>
              <a:rPr lang="es-MX" dirty="0" err="1"/>
              <a:t>Accion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</a:t>
            </a:r>
            <a:r>
              <a:rPr lang="es-MX" dirty="0" err="1"/>
              <a:t>while</a:t>
            </a:r>
            <a:r>
              <a:rPr lang="es-MX" dirty="0"/>
              <a:t>(</a:t>
            </a:r>
            <a:r>
              <a:rPr lang="es-MX" dirty="0" err="1"/>
              <a:t>condicion</a:t>
            </a:r>
            <a:r>
              <a:rPr lang="es-MX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A3AD2-C08F-4D6A-979F-4AC718DC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743056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112</TotalTime>
  <Words>713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Corbel</vt:lpstr>
      <vt:lpstr>Wingdings</vt:lpstr>
      <vt:lpstr>Banded</vt:lpstr>
      <vt:lpstr>PROGRAMACIÓN Y APLICACIONES PARA LA WEB</vt:lpstr>
      <vt:lpstr>Variables</vt:lpstr>
      <vt:lpstr>PowerPoint Presentation</vt:lpstr>
      <vt:lpstr>Variable estática</vt:lpstr>
      <vt:lpstr>Condiciones</vt:lpstr>
      <vt:lpstr>Condicion IF</vt:lpstr>
      <vt:lpstr>Condicion SWITCH</vt:lpstr>
      <vt:lpstr>Ciclos</vt:lpstr>
      <vt:lpstr>Ciclo DO-WHILE</vt:lpstr>
      <vt:lpstr>Ciclo WHILE</vt:lpstr>
      <vt:lpstr>Ciclo FOR</vt:lpstr>
      <vt:lpstr>Ciclo FOR-EACH</vt:lpstr>
      <vt:lpstr>Arreglos</vt:lpstr>
      <vt:lpstr>Strings</vt:lpstr>
      <vt:lpstr>Funciones</vt:lpstr>
      <vt:lpstr>Funciones estaticas</vt:lpstr>
      <vt:lpstr>PowerPoint Presentation</vt:lpstr>
      <vt:lpstr>Clases</vt:lpstr>
      <vt:lpstr>Clases Estáticas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Java</dc:title>
  <dc:creator>Jose OS</dc:creator>
  <cp:lastModifiedBy>Jose OS</cp:lastModifiedBy>
  <cp:revision>15</cp:revision>
  <dcterms:created xsi:type="dcterms:W3CDTF">2019-02-28T06:27:38Z</dcterms:created>
  <dcterms:modified xsi:type="dcterms:W3CDTF">2019-03-11T23:32:48Z</dcterms:modified>
</cp:coreProperties>
</file>