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1" r:id="rId3"/>
    <p:sldId id="260" r:id="rId4"/>
    <p:sldId id="262" r:id="rId5"/>
    <p:sldId id="263" r:id="rId6"/>
    <p:sldId id="264" r:id="rId7"/>
    <p:sldId id="270" r:id="rId8"/>
    <p:sldId id="269" r:id="rId9"/>
    <p:sldId id="268" r:id="rId10"/>
    <p:sldId id="265" r:id="rId11"/>
    <p:sldId id="258" r:id="rId12"/>
    <p:sldId id="271" r:id="rId13"/>
    <p:sldId id="259" r:id="rId14"/>
    <p:sldId id="272" r:id="rId15"/>
    <p:sldId id="267" r:id="rId16"/>
    <p:sldId id="273" r:id="rId17"/>
    <p:sldId id="26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559E-F4A3-4CE2-8EA9-B30691CEBEDE}" type="datetimeFigureOut">
              <a:rPr lang="es-MX" smtClean="0"/>
              <a:t>13/10/2019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A014F-2DBB-48CD-8265-52D013BA45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84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720-E31F-470D-89B7-C19288CF78C8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54D3-837F-41A3-BB24-D68DAB7FC5A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2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D54622E-E709-4C28-9657-480FB1720515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87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E1E3-C797-4E9B-8F18-A7E1CCB42C60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F7B7C6-E449-43E3-91C6-C17A1DF64DCF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48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D46E-6B04-4037-9B88-501829300B97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00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AC77-86AB-4012-9D7F-A2010468C924}" type="datetime1">
              <a:rPr lang="es-MX" smtClean="0"/>
              <a:t>13/10/2019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7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5122-1386-4DA7-BD7F-7E2D7BF7F481}" type="datetime1">
              <a:rPr lang="es-MX" smtClean="0"/>
              <a:t>13/10/2019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0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3C55-7C68-49F8-A153-121291019D21}" type="datetime1">
              <a:rPr lang="es-MX" smtClean="0"/>
              <a:t>13/10/2019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33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B6D78-E78B-40AA-B730-B62D4B2F28CB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63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969B-03E2-48E4-956E-B980895B9563}" type="datetime1">
              <a:rPr lang="es-MX" smtClean="0"/>
              <a:t>13/10/2019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9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2353D27-1C16-468A-9C92-5EBA7860A64A}" type="datetime1">
              <a:rPr lang="es-MX" smtClean="0"/>
              <a:t>13/10/2019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464D6BF-F1B9-4580-ABB5-B0A299DCF4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922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2EF7-7111-4BA5-9E33-00827B299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PROGRAMACIÓN Y APLICACIONES PARA LA WEB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99EC7-0C9C-49F4-818C-BC2D42CC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Introducción a POO con Java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3F04-BDB8-4257-B11E-103E02E7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32B9A3-BD1F-4000-8310-61C5AF5AB38D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11700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B714-3A44-4A8F-AD5C-1A018CF4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F591-0541-490F-A6F7-5A69B752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permite que una subclase herede los atributos, métodos y constructores de una superclase</a:t>
            </a:r>
          </a:p>
          <a:p>
            <a:r>
              <a:rPr lang="es-MX" dirty="0"/>
              <a:t>La subclase puede proporcionar sus propios miembros, e incluso sobrescribir los métodos de la super clase.</a:t>
            </a:r>
          </a:p>
          <a:p>
            <a:r>
              <a:rPr lang="es-MX" dirty="0"/>
              <a:t>Para heredar una clase se usa la palabra reservada </a:t>
            </a:r>
            <a:r>
              <a:rPr lang="es-MX" b="1" dirty="0" err="1"/>
              <a:t>extends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59E2-2398-448F-B758-E1920388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99070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A14B-850D-46BE-956E-4A039B14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Sobreescritura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E4DA-9899-46CB-B9EA-5FA82A93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sucede cuando usamos el mismo nombre de un método ya existente en una superclase, pero cambiando el código dentro de este.</a:t>
            </a:r>
          </a:p>
          <a:p>
            <a:r>
              <a:rPr lang="es-MX" dirty="0"/>
              <a:t>Reglas</a:t>
            </a:r>
          </a:p>
          <a:p>
            <a:pPr lvl="1"/>
            <a:r>
              <a:rPr lang="es-MX" dirty="0"/>
              <a:t>El tipo de retorno puede ser diferente</a:t>
            </a:r>
          </a:p>
          <a:p>
            <a:pPr lvl="1"/>
            <a:r>
              <a:rPr lang="es-MX" dirty="0"/>
              <a:t>Podemos variar el nivel de acceso de los métodos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9F406-1C8C-4900-8A07-D228095D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6842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6B7F-8D3A-4BAE-A7C6-268C2E8B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Object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0C12-21EA-49E8-A012-8534EDA2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Toda clase en Java es derivada de la clase </a:t>
            </a:r>
            <a:r>
              <a:rPr lang="es-MX" dirty="0" err="1"/>
              <a:t>Object</a:t>
            </a:r>
            <a:endParaRPr lang="es-MX" dirty="0"/>
          </a:p>
          <a:p>
            <a:r>
              <a:rPr lang="es-MX" dirty="0"/>
              <a:t>Los métodos en esta clase son</a:t>
            </a:r>
          </a:p>
          <a:p>
            <a:pPr lvl="1"/>
            <a:r>
              <a:rPr lang="es-MX" dirty="0" err="1"/>
              <a:t>toString</a:t>
            </a:r>
            <a:endParaRPr lang="es-MX" dirty="0"/>
          </a:p>
          <a:p>
            <a:pPr lvl="1"/>
            <a:r>
              <a:rPr lang="es-MX" dirty="0" err="1"/>
              <a:t>Equals</a:t>
            </a:r>
            <a:endParaRPr lang="es-MX" dirty="0"/>
          </a:p>
          <a:p>
            <a:pPr lvl="1"/>
            <a:r>
              <a:rPr lang="es-MX" dirty="0" err="1"/>
              <a:t>getClass</a:t>
            </a:r>
            <a:endParaRPr lang="es-MX" dirty="0"/>
          </a:p>
          <a:p>
            <a:pPr lvl="1"/>
            <a:r>
              <a:rPr lang="es-MX" dirty="0"/>
              <a:t>Clone</a:t>
            </a:r>
          </a:p>
          <a:p>
            <a:pPr lvl="1"/>
            <a:r>
              <a:rPr lang="es-MX" dirty="0" err="1"/>
              <a:t>hashCode</a:t>
            </a:r>
            <a:endParaRPr lang="es-MX" dirty="0"/>
          </a:p>
          <a:p>
            <a:pPr lvl="1"/>
            <a:r>
              <a:rPr lang="es-MX" dirty="0" err="1"/>
              <a:t>finalize</a:t>
            </a:r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91BE5-4381-4A06-8D2E-2D6DC06C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23546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11CA-555A-4983-8112-DE7DB8A7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Polimorfismo</a:t>
            </a:r>
            <a:br>
              <a:rPr lang="es-MX" dirty="0"/>
            </a:b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C90B-A5A3-46EE-974C-F5809350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nos permite tratar diferentes tipos de objetos como si fueran del mismo tipo</a:t>
            </a:r>
          </a:p>
          <a:p>
            <a:r>
              <a:rPr lang="es-MX" dirty="0"/>
              <a:t>Para esto deben haber heredado de una misma subclase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8A8C4-3F9B-4B33-843B-9EC095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032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EDC-2E18-4B0B-9E08-D71FDE4E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abstractas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6D85-0E93-4153-A4F7-54D8A259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Estas no pueden ser instanciadas</a:t>
            </a:r>
          </a:p>
          <a:p>
            <a:r>
              <a:rPr lang="es-MX" dirty="0"/>
              <a:t>Pueden o no contener métodos abstractos</a:t>
            </a:r>
          </a:p>
          <a:p>
            <a:r>
              <a:rPr lang="es-MX" dirty="0"/>
              <a:t>Si incluye al menos un método abstracto, debe declararse </a:t>
            </a:r>
            <a:r>
              <a:rPr lang="es-MX" b="1" dirty="0" err="1"/>
              <a:t>abstract</a:t>
            </a:r>
            <a:endParaRPr lang="es-MX" dirty="0"/>
          </a:p>
          <a:p>
            <a:r>
              <a:rPr lang="es-MX" dirty="0"/>
              <a:t>Estas se extienden a subclases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8AE34-4DED-46E8-9180-26A44EC3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09592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4B4E-4EDA-421E-846D-2007608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CF9A-7C0C-4645-A20F-64588DCD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colección de métodos abstractos.</a:t>
            </a:r>
          </a:p>
          <a:p>
            <a:r>
              <a:rPr lang="es-MX" dirty="0"/>
              <a:t>Se pueden implementar múltiples interfaces</a:t>
            </a:r>
          </a:p>
          <a:p>
            <a:r>
              <a:rPr lang="es-MX" dirty="0"/>
              <a:t>Cuando una clase implementa una interfaz esta debe heredar los métodos abstractos.</a:t>
            </a:r>
          </a:p>
          <a:p>
            <a:r>
              <a:rPr lang="es-MX" dirty="0"/>
              <a:t>Nos permite crear plantillas para clases futuras.</a:t>
            </a:r>
          </a:p>
          <a:p>
            <a:r>
              <a:rPr lang="es-MX" dirty="0"/>
              <a:t>Solo permite constantes, métodos default, métodos estáticos.</a:t>
            </a:r>
          </a:p>
          <a:p>
            <a:r>
              <a:rPr lang="es-MX" dirty="0"/>
              <a:t>Estas no pueden ser instanciadas</a:t>
            </a:r>
          </a:p>
          <a:p>
            <a:r>
              <a:rPr lang="es-MX" dirty="0"/>
              <a:t>No contienen ningún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9FA4C-07F8-4B40-8458-B4B0D49E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00863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18C4-0050-4187-B786-13B6AA03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805B-B9B3-4C64-92F5-E5A479B97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palabra reservada final nos permite declarar clases, métodos o parámetros que no queremos que sean </a:t>
            </a:r>
            <a:r>
              <a:rPr lang="es-MX" dirty="0" err="1"/>
              <a:t>sobreescritos</a:t>
            </a:r>
            <a:r>
              <a:rPr lang="es-MX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D3F84-4FC6-4A59-B0C1-9F6A73F2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97756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BE21-C470-4DE4-AD12-54FB6217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7E8A-7C31-45AC-8ADD-05BCFA50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Son organizaciones de clases e interfaces relacionadas.</a:t>
            </a:r>
          </a:p>
          <a:p>
            <a:r>
              <a:rPr lang="es-MX" dirty="0"/>
              <a:t>Conceptualmente nos permite dividir archivos tal como una carpeta lo hace en una computadora.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2C251-6A99-4954-B481-84D52F8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7099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AC573-D54E-471A-885A-BF1578A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9CDEE-7A99-4D3A-B46B-840EFBA1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listas son una interfaz hija de </a:t>
            </a:r>
            <a:r>
              <a:rPr lang="es-MX" dirty="0" err="1"/>
              <a:t>Collection</a:t>
            </a:r>
            <a:r>
              <a:rPr lang="es-MX" dirty="0"/>
              <a:t>.</a:t>
            </a:r>
          </a:p>
          <a:p>
            <a:r>
              <a:rPr lang="es-MX" dirty="0"/>
              <a:t>Es una colección ordenada de objetos en el cual los valores duplicados pueden ser resguardados.</a:t>
            </a:r>
          </a:p>
          <a:p>
            <a:r>
              <a:rPr lang="en-US" dirty="0"/>
              <a:t>List a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List b = new LinkedList();</a:t>
            </a:r>
          </a:p>
          <a:p>
            <a:r>
              <a:rPr lang="en-US" dirty="0"/>
              <a:t>List c = new Vector();</a:t>
            </a:r>
          </a:p>
          <a:p>
            <a:r>
              <a:rPr lang="en-US" dirty="0"/>
              <a:t>List d = new Stack();</a:t>
            </a:r>
          </a:p>
          <a:p>
            <a:r>
              <a:rPr lang="en-US" dirty="0"/>
              <a:t>List&lt;Obj&gt; list = new </a:t>
            </a:r>
            <a:r>
              <a:rPr lang="en-US" dirty="0" err="1"/>
              <a:t>ArrayList</a:t>
            </a:r>
            <a:r>
              <a:rPr lang="en-US" dirty="0"/>
              <a:t>&lt;Obj&gt;();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125DC4-1A37-4C7B-B115-23AAFDC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5476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C4A47-345E-4233-BE35-4AF23FB6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ECBA8-1279-4A4A-BEB9-08945318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diccionario es una clase abstracta que representa un conjunto de </a:t>
            </a:r>
            <a:r>
              <a:rPr lang="en-US" b="1" dirty="0" err="1"/>
              <a:t>Llave</a:t>
            </a:r>
            <a:r>
              <a:rPr lang="en-US" b="1" dirty="0"/>
              <a:t>-Valor</a:t>
            </a:r>
            <a:r>
              <a:rPr lang="es-MX" b="1" dirty="0"/>
              <a:t>.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Map</a:t>
            </a:r>
            <a:r>
              <a:rPr lang="en-US" dirty="0"/>
              <a:t>&lt;Obj, Obj&gt; map = new HashMap&lt;</a:t>
            </a:r>
            <a:r>
              <a:rPr lang="en-US" dirty="0" err="1"/>
              <a:t>Obj,Obj</a:t>
            </a:r>
            <a:r>
              <a:rPr lang="en-US"/>
              <a:t>&gt;();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3023C1-9736-48BD-8763-89B7546D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4835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A134-343D-4751-8C30-B7DF9C54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y Objeto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51B-74EA-43BF-BA55-AFF55C32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los planos para un nuevo objeto.</a:t>
            </a:r>
          </a:p>
          <a:p>
            <a:r>
              <a:rPr lang="es-MX" dirty="0"/>
              <a:t>Los objetos son aquellos que se instancian en base a una clase.</a:t>
            </a:r>
            <a:br>
              <a:rPr lang="es-MX" dirty="0"/>
            </a:br>
            <a:br>
              <a:rPr lang="es-MX" dirty="0"/>
            </a:br>
            <a:endParaRPr lang="es-MX" dirty="0"/>
          </a:p>
          <a:p>
            <a:r>
              <a:rPr lang="es-MX" dirty="0"/>
              <a:t>Con esto nos referimos que las clases son las estructuras que nosotros crearemos para crear objetos que estos serán llenados de datos que nuestro programa le dará.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1C624-87A0-444F-B9B5-7BE3F82E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8681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73B4-ACC1-4B04-9FBA-70E755C2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Diseñando una clase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01E8-0AB7-4647-B043-5E8164ED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clases son las herramientas principales en POO</a:t>
            </a:r>
          </a:p>
          <a:p>
            <a:r>
              <a:rPr lang="es-MX" dirty="0"/>
              <a:t>Principalmente deberemos preguntarnos dos cosas al realizarla</a:t>
            </a:r>
          </a:p>
          <a:p>
            <a:pPr lvl="1"/>
            <a:r>
              <a:rPr lang="es-MX" dirty="0"/>
              <a:t>¿Qué puede saber?</a:t>
            </a:r>
          </a:p>
          <a:p>
            <a:pPr lvl="1"/>
            <a:r>
              <a:rPr lang="es-MX" dirty="0"/>
              <a:t>¿Qué puede hacer?</a:t>
            </a:r>
          </a:p>
          <a:p>
            <a:r>
              <a:rPr lang="es-MX" dirty="0"/>
              <a:t>Con esto podremos diseñar correctamente una clase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83258-3758-4651-B270-4B82E68D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926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22C-D609-4BC9-84BD-19956554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9122-24CD-4195-AB4B-03CE242D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Volviendo a nuestras preguntas:</a:t>
            </a:r>
          </a:p>
          <a:p>
            <a:r>
              <a:rPr lang="es-MX" dirty="0"/>
              <a:t>¿Qué puede saber?, esto nos permitirá crear los atributos de nuestra clase</a:t>
            </a:r>
          </a:p>
          <a:p>
            <a:r>
              <a:rPr lang="es-MX" dirty="0"/>
              <a:t>¿Qué puede hacer?, nos ayudara a crear los métodos de la clase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2D65C-02C0-40D8-A567-E91F33D9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74987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9ED3-9A1E-4C45-A126-C1BF0747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un atributo?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621D-0FFA-496C-86E1-7C78361F4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atributos son aquello que hemos llamado variables hasta ahora, pero especializados en cierto campo.</a:t>
            </a:r>
          </a:p>
          <a:p>
            <a:r>
              <a:rPr lang="es-MX" dirty="0"/>
              <a:t>En este caso las variables de una clase se les conoce como atributos.</a:t>
            </a:r>
          </a:p>
          <a:p>
            <a:endParaRPr lang="es-MX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9E56C-563A-477B-B050-653DE2B3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203922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CE3E-0AF9-4429-A047-5503AD44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los métodos?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9140-1364-4730-9526-93990059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métodos son las funciones especializadas para nuestra clase.</a:t>
            </a:r>
          </a:p>
          <a:p>
            <a:r>
              <a:rPr lang="es-MX" dirty="0"/>
              <a:t>Estarán dentro de la misma y realizaran operaciones que nos ayuden dentro de nuestra clase o nos permitirá manejar objetos creados a partir de nuestra clase.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FBC90-65C7-4145-B176-2F15977A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1958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DF90-700E-4024-8D3F-50B1F256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Sobrecarga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18BD-7C2D-44ED-B00E-36E25BBA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Esto sucede cuando dos o mas métodos con el mismo nombre, pero con combinaciones únicas de parámetros.</a:t>
            </a:r>
          </a:p>
          <a:p>
            <a:r>
              <a:rPr lang="es-MX" dirty="0"/>
              <a:t>Nos permite crear métodos que internamente realizan la misma función, pero reciben distinta información.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A8277-CDB1-4202-84D5-4A30B4DB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426023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FC13-D7B3-4A32-B286-5BBE9BD5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352C-A911-4064-9251-821399EA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 constructor es la función que se llama al crear un objeto en base a un clase</a:t>
            </a:r>
          </a:p>
          <a:p>
            <a:r>
              <a:rPr lang="es-MX" dirty="0"/>
              <a:t>Los constructores pueden ser sobrecargados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DF5C5-6DE2-4CCC-95B6-618D7B24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388982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68FB-5835-4331-95EC-E4CCEE90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F84B-EAA8-40B5-A808-92115E50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nos permite esconder algunas propiedades o métodos, mientras que exponemos otros</a:t>
            </a:r>
          </a:p>
          <a:p>
            <a:r>
              <a:rPr lang="es-MX" dirty="0"/>
              <a:t>Nos ayuda a tener control sobre algunas operaciones que requieran mayor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9B188-C186-4BE4-A630-EBF2795F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Programación y Aplicaciones para la Web</a:t>
            </a:r>
          </a:p>
        </p:txBody>
      </p:sp>
    </p:spTree>
    <p:extLst>
      <p:ext uri="{BB962C8B-B14F-4D97-AF65-F5344CB8AC3E}">
        <p14:creationId xmlns:p14="http://schemas.microsoft.com/office/powerpoint/2010/main" val="1030990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79</TotalTime>
  <Words>839</Words>
  <Application>Microsoft Office PowerPoint</Application>
  <PresentationFormat>Panorámica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Banded</vt:lpstr>
      <vt:lpstr>PROGRAMACIÓN Y APLICACIONES PARA LA WEB</vt:lpstr>
      <vt:lpstr>Clase y Objeto</vt:lpstr>
      <vt:lpstr>Diseñando una clase</vt:lpstr>
      <vt:lpstr>Presentación de PowerPoint</vt:lpstr>
      <vt:lpstr>¿Qué es un atributo?</vt:lpstr>
      <vt:lpstr>¿Qué son los métodos?</vt:lpstr>
      <vt:lpstr>Sobrecarga</vt:lpstr>
      <vt:lpstr>Constructores</vt:lpstr>
      <vt:lpstr>Encapsulamiento</vt:lpstr>
      <vt:lpstr>Herencia</vt:lpstr>
      <vt:lpstr>Sobreescritura</vt:lpstr>
      <vt:lpstr>Clase Object</vt:lpstr>
      <vt:lpstr>Polimorfismo </vt:lpstr>
      <vt:lpstr>Clase abstractas</vt:lpstr>
      <vt:lpstr>Interfaces</vt:lpstr>
      <vt:lpstr>Final</vt:lpstr>
      <vt:lpstr>Paquetes</vt:lpstr>
      <vt:lpstr>Listas</vt:lpstr>
      <vt:lpstr>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POO con Java</dc:title>
  <dc:creator>Jose OS</dc:creator>
  <cp:lastModifiedBy>Jose OS</cp:lastModifiedBy>
  <cp:revision>10</cp:revision>
  <dcterms:created xsi:type="dcterms:W3CDTF">2019-03-05T03:18:02Z</dcterms:created>
  <dcterms:modified xsi:type="dcterms:W3CDTF">2019-10-14T01:33:18Z</dcterms:modified>
</cp:coreProperties>
</file>