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134484-513A-4AAC-95EA-13BFF9F029E7}" type="datetimeFigureOut">
              <a:rPr lang="es-MX" smtClean="0"/>
              <a:t>11/03/2019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609BE-79F9-458B-AD79-5541FDA3FC7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0430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-us.apache.org/dist/incubator/netbeans/incubating-netbeans/incubating-10.0/incubating-netbeans-10.0-bin.zip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https://www-us.apache.org/dist/incubator/netbeans/incubating-netbeans/incubating-10.0/incubating-netbeans-10.0-bin.zip</a:t>
            </a:r>
            <a:r>
              <a:rPr lang="es-MX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2609BE-79F9-458B-AD79-5541FDA3FC76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2768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/>
              <a:t>http://plugins.netbeans.org/plugin/62424/darcula-laf-for-netbeans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2609BE-79F9-458B-AD79-5541FDA3FC76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9227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A494D-EBAD-4CC2-B567-33DF30EBC9FE}" type="datetime1">
              <a:rPr lang="es-MX" smtClean="0"/>
              <a:t>11/03/2019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E034F-85EF-448A-BFDE-2CB0C88AD1D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6845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7C6D2-4FDC-49B2-A083-1FB190C979C7}" type="datetime1">
              <a:rPr lang="es-MX" smtClean="0"/>
              <a:t>11/03/2019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E034F-85EF-448A-BFDE-2CB0C88AD1D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7995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64054800-BBEF-4E4E-A644-C4A8D5A66121}" type="datetime1">
              <a:rPr lang="es-MX" smtClean="0"/>
              <a:t>11/03/2019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81E034F-85EF-448A-BFDE-2CB0C88AD1D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6912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3C642-5C90-4739-A7BA-A54559A46ED9}" type="datetime1">
              <a:rPr lang="es-MX" smtClean="0"/>
              <a:t>11/03/2019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E034F-85EF-448A-BFDE-2CB0C88AD1D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222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C3BBF1-4698-48D2-8164-2EA1500A9A6D}" type="datetime1">
              <a:rPr lang="es-MX" smtClean="0"/>
              <a:t>11/03/2019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MX"/>
              <a:t>Lic. José Orihuela Sánchez Programación y Aplicaciones para la Web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1E034F-85EF-448A-BFDE-2CB0C88AD1D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76203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036C9-AC63-4F4B-BF15-9243F4A5F8AB}" type="datetime1">
              <a:rPr lang="es-MX" smtClean="0"/>
              <a:t>11/03/2019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E034F-85EF-448A-BFDE-2CB0C88AD1D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2763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BD958-0F7A-4E7A-A6F5-F5F2EB9B1B81}" type="datetime1">
              <a:rPr lang="es-MX" smtClean="0"/>
              <a:t>11/03/2019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E034F-85EF-448A-BFDE-2CB0C88AD1D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3650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E80B-C1E7-4128-9AF8-F8B42D30DFB7}" type="datetime1">
              <a:rPr lang="es-MX" smtClean="0"/>
              <a:t>11/03/2019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E034F-85EF-448A-BFDE-2CB0C88AD1D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9409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8116-B404-4E65-A50B-BFE478C6835E}" type="datetime1">
              <a:rPr lang="es-MX" smtClean="0"/>
              <a:t>11/03/2019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E034F-85EF-448A-BFDE-2CB0C88AD1D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7690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A1166-373F-46CA-B908-6A97E9AADD4A}" type="datetime1">
              <a:rPr lang="es-MX" smtClean="0"/>
              <a:t>11/03/2019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E034F-85EF-448A-BFDE-2CB0C88AD1D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7225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5D545-9CD4-4CE8-A5EA-55233C6230E9}" type="datetime1">
              <a:rPr lang="es-MX" smtClean="0"/>
              <a:t>11/03/2019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E034F-85EF-448A-BFDE-2CB0C88AD1D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4512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BF00B21B-946C-4EBE-B0B3-0F45BE074BC8}" type="datetime1">
              <a:rPr lang="es-MX" smtClean="0"/>
              <a:t>11/03/2019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s-MX"/>
              <a:t>Lic. José Orihuela Sánchez Programación y Aplicaciones para la Web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81E034F-85EF-448A-BFDE-2CB0C88AD1D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70562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etbeans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3C09E-6C04-47C3-AA1B-1580140AFB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PROGRAMACIÓN Y APLICACIONES PARA LA WEB</a:t>
            </a:r>
            <a:endParaRPr lang="es-MX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193D13-96E1-4220-8693-061BB2989C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err="1"/>
              <a:t>Netbeans</a:t>
            </a:r>
            <a:endParaRPr lang="es-MX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BFD3FC-3B9E-48AA-A422-0999B1935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4EA678C-1B66-4B73-8BFE-9DAA6CFA992A}"/>
              </a:ext>
            </a:extLst>
          </p:cNvPr>
          <p:cNvSpPr txBox="1">
            <a:spLocks/>
          </p:cNvSpPr>
          <p:nvPr/>
        </p:nvSpPr>
        <p:spPr>
          <a:xfrm>
            <a:off x="365759" y="202391"/>
            <a:ext cx="11471565" cy="173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kern="1200" cap="all" spc="150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UNIVERSIDAD AUTONOMA DE NUEVO LEÓN</a:t>
            </a:r>
          </a:p>
          <a:p>
            <a:r>
              <a:rPr lang="es-MX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FACULTAD DE CIENCIAS FISICO-MATEMATICAS</a:t>
            </a:r>
          </a:p>
        </p:txBody>
      </p:sp>
    </p:spTree>
    <p:extLst>
      <p:ext uri="{BB962C8B-B14F-4D97-AF65-F5344CB8AC3E}">
        <p14:creationId xmlns:p14="http://schemas.microsoft.com/office/powerpoint/2010/main" val="1530640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AE254-D9D7-465B-905E-7A0EAEB7B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5BDD8-0A4C-47D0-9229-014106950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 un IDE usado para programación Java, aunque no es el único lenguaje que soporta.</a:t>
            </a:r>
          </a:p>
          <a:p>
            <a:r>
              <a:rPr lang="es-MX" dirty="0"/>
              <a:t>Tiene la ventaja de tener Apache integrado para cuando se ocupa realizar soporte WEB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43B83A-E7AF-421A-A6DD-84D1458C2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1531531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555E8-06E4-487B-B0E9-82D13E499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¿Dónde lo descargo?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EF1C5-DEA1-4C02-A847-2638CEAC4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En u pagina se puede descargar fácilmente</a:t>
            </a:r>
          </a:p>
          <a:p>
            <a:pPr lvl="1"/>
            <a:r>
              <a:rPr lang="es-MX" dirty="0">
                <a:hlinkClick r:id="rId3"/>
              </a:rPr>
              <a:t>https://netbeans.org/</a:t>
            </a:r>
            <a:endParaRPr lang="es-MX" dirty="0"/>
          </a:p>
          <a:p>
            <a:r>
              <a:rPr lang="es-MX" dirty="0"/>
              <a:t>Le daremos a descargar lo cual nos mandara a las distintas versiones</a:t>
            </a:r>
          </a:p>
          <a:p>
            <a:r>
              <a:rPr lang="es-MX" dirty="0"/>
              <a:t>Seleccionamos una versión</a:t>
            </a:r>
          </a:p>
          <a:p>
            <a:r>
              <a:rPr lang="es-MX" dirty="0"/>
              <a:t>Después seleccionamos descargar </a:t>
            </a:r>
            <a:r>
              <a:rPr lang="es-MX" i="1" dirty="0" err="1"/>
              <a:t>binaries</a:t>
            </a:r>
            <a:endParaRPr lang="es-MX" i="1" dirty="0"/>
          </a:p>
          <a:p>
            <a:r>
              <a:rPr lang="es-MX" dirty="0"/>
              <a:t>Por ultimo elegimos el método que prefiramos para descargarlo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5DD61F-D3F4-45B5-B871-5B069D87F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3206427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8501F-D987-41B5-92B2-82FCE0053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437E8-57E6-4389-B7B8-DDF7028E2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Esto nos descargara un archivo comprimido</a:t>
            </a:r>
          </a:p>
          <a:p>
            <a:r>
              <a:rPr lang="es-MX" dirty="0"/>
              <a:t>Al descomprimir podremos obtener la carpeta llamada </a:t>
            </a:r>
            <a:r>
              <a:rPr lang="es-MX" b="1" dirty="0" err="1"/>
              <a:t>netbeans</a:t>
            </a:r>
            <a:endParaRPr lang="es-MX" b="1" dirty="0"/>
          </a:p>
          <a:p>
            <a:r>
              <a:rPr lang="es-MX" dirty="0"/>
              <a:t>Esta carpeta la colocaremos donde se nos sea mas sencillo ubicarla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B7CDE7-BCFB-464B-9253-90E57EE03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1648572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8DA86-57F8-4FAA-81C4-9D0CA3077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D53A4-DE92-43F9-AA35-9F7D949A6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Ahora abriremos la carpeta e iremos a el folder llamado </a:t>
            </a:r>
            <a:r>
              <a:rPr lang="es-MX" b="1" dirty="0" err="1"/>
              <a:t>bin</a:t>
            </a:r>
            <a:endParaRPr lang="es-MX" dirty="0"/>
          </a:p>
          <a:p>
            <a:r>
              <a:rPr lang="es-MX" dirty="0"/>
              <a:t>Aquí tendremos dos archivos con extensión </a:t>
            </a:r>
            <a:r>
              <a:rPr lang="es-MX" b="1" dirty="0"/>
              <a:t>.exe</a:t>
            </a:r>
            <a:r>
              <a:rPr lang="es-MX" dirty="0"/>
              <a:t> </a:t>
            </a:r>
          </a:p>
          <a:p>
            <a:r>
              <a:rPr lang="es-MX" dirty="0"/>
              <a:t>Dependiendo de la arquitectura de nuestra maquina será el que abriremos y usaremos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78D8F6-B5E5-46F3-8BB2-AC5AE7E7E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4086435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93004-C05A-493F-91D5-C30B66169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61482-7E82-4D72-8FED-46D7483C9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Una vez abierto iremos a la pestaña de </a:t>
            </a:r>
            <a:r>
              <a:rPr lang="es-MX" b="1" dirty="0"/>
              <a:t>Tools</a:t>
            </a:r>
          </a:p>
          <a:p>
            <a:r>
              <a:rPr lang="es-MX" dirty="0"/>
              <a:t>Seleccionaremos la opción </a:t>
            </a:r>
            <a:r>
              <a:rPr lang="es-MX" b="1" dirty="0" err="1"/>
              <a:t>Plugins</a:t>
            </a:r>
            <a:endParaRPr lang="es-MX" b="1" dirty="0"/>
          </a:p>
          <a:p>
            <a:r>
              <a:rPr lang="es-MX" dirty="0"/>
              <a:t>Aquí iremos a la pestaña de </a:t>
            </a:r>
            <a:r>
              <a:rPr lang="es-MX" b="1" dirty="0" err="1"/>
              <a:t>Installed</a:t>
            </a:r>
            <a:endParaRPr lang="es-MX" b="1" dirty="0"/>
          </a:p>
          <a:p>
            <a:r>
              <a:rPr lang="es-MX" dirty="0"/>
              <a:t>Activaremos los </a:t>
            </a:r>
            <a:r>
              <a:rPr lang="es-MX" dirty="0" err="1"/>
              <a:t>plugins</a:t>
            </a:r>
            <a:r>
              <a:rPr lang="es-MX" dirty="0"/>
              <a:t> de </a:t>
            </a:r>
            <a:r>
              <a:rPr lang="es-MX" b="1" dirty="0"/>
              <a:t>Java SE</a:t>
            </a:r>
          </a:p>
          <a:p>
            <a:r>
              <a:rPr lang="es-MX" dirty="0"/>
              <a:t>En caso de requerir una instalación extra realizarla.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33FFE9-C167-4EAD-B9CB-43DA5C71B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3130918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C40FB-0D89-4586-98FF-7570976F3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Crear un proyecto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439DE-DD6E-42A2-B63C-64C5E0355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Seleccionaremos </a:t>
            </a:r>
          </a:p>
          <a:p>
            <a:pPr lvl="1"/>
            <a:r>
              <a:rPr lang="es-MX" b="1" dirty="0"/>
              <a:t>File</a:t>
            </a:r>
          </a:p>
          <a:p>
            <a:pPr lvl="1"/>
            <a:r>
              <a:rPr lang="es-MX" b="1" dirty="0"/>
              <a:t>New Project</a:t>
            </a:r>
          </a:p>
          <a:p>
            <a:pPr lvl="1"/>
            <a:r>
              <a:rPr lang="es-MX" b="1" dirty="0"/>
              <a:t>Java</a:t>
            </a:r>
          </a:p>
          <a:p>
            <a:pPr lvl="1"/>
            <a:r>
              <a:rPr lang="es-MX" b="1" dirty="0"/>
              <a:t>Java </a:t>
            </a:r>
            <a:r>
              <a:rPr lang="es-MX" b="1" dirty="0" err="1"/>
              <a:t>Application</a:t>
            </a:r>
            <a:endParaRPr lang="es-MX" b="1" dirty="0"/>
          </a:p>
          <a:p>
            <a:r>
              <a:rPr lang="es-MX" dirty="0"/>
              <a:t>Le asignaremos un nombre y donde gustemos que se resguarde</a:t>
            </a:r>
          </a:p>
          <a:p>
            <a:r>
              <a:rPr lang="es-MX" dirty="0"/>
              <a:t>Seleccionaremos un nombre al proyecto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0A1B28-F454-445E-B3B4-5CAB8BCCD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2319492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98964-2C04-4DDB-81E3-A6F72D54A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5C42A-6DC3-4F59-AB3E-E110F5827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Si se desea modificar algún </a:t>
            </a:r>
            <a:r>
              <a:rPr lang="es-MX" dirty="0" err="1"/>
              <a:t>apropiedad</a:t>
            </a:r>
            <a:r>
              <a:rPr lang="es-MX" dirty="0"/>
              <a:t> especifica de la fuente de los archivos ir a</a:t>
            </a:r>
          </a:p>
          <a:p>
            <a:pPr lvl="1"/>
            <a:r>
              <a:rPr lang="es-MX" b="1" dirty="0"/>
              <a:t>Tools </a:t>
            </a:r>
          </a:p>
          <a:p>
            <a:pPr lvl="1"/>
            <a:r>
              <a:rPr lang="es-MX" b="1" dirty="0" err="1"/>
              <a:t>Options</a:t>
            </a:r>
            <a:endParaRPr lang="es-MX" b="1" dirty="0"/>
          </a:p>
          <a:p>
            <a:pPr lvl="1"/>
            <a:r>
              <a:rPr lang="es-MX" b="1" dirty="0" err="1"/>
              <a:t>Fonts</a:t>
            </a:r>
            <a:r>
              <a:rPr lang="es-MX" b="1" dirty="0"/>
              <a:t> &amp; </a:t>
            </a:r>
            <a:r>
              <a:rPr lang="es-MX" b="1" dirty="0" err="1"/>
              <a:t>Colors</a:t>
            </a:r>
            <a:endParaRPr lang="es-MX" b="1" dirty="0"/>
          </a:p>
          <a:p>
            <a:r>
              <a:rPr lang="es-MX" dirty="0"/>
              <a:t>Seleccionar otro </a:t>
            </a:r>
            <a:r>
              <a:rPr lang="es-MX" dirty="0" err="1"/>
              <a:t>Profile</a:t>
            </a:r>
            <a:r>
              <a:rPr lang="es-MX" dirty="0"/>
              <a:t> si se gusta cambiar la apariencia general de </a:t>
            </a:r>
            <a:r>
              <a:rPr lang="es-MX" dirty="0" err="1"/>
              <a:t>lso</a:t>
            </a:r>
            <a:r>
              <a:rPr lang="es-MX" dirty="0"/>
              <a:t> documentos.</a:t>
            </a:r>
          </a:p>
          <a:p>
            <a:pPr lvl="1"/>
            <a:r>
              <a:rPr lang="es-MX" b="1" dirty="0"/>
              <a:t>*</a:t>
            </a:r>
            <a:r>
              <a:rPr lang="es-MX" b="1" dirty="0" err="1"/>
              <a:t>Norway</a:t>
            </a:r>
            <a:r>
              <a:rPr lang="es-MX" b="1" dirty="0"/>
              <a:t> </a:t>
            </a:r>
            <a:r>
              <a:rPr lang="es-MX" b="1" dirty="0" err="1"/>
              <a:t>Today</a:t>
            </a:r>
            <a:r>
              <a:rPr lang="es-MX" b="1" dirty="0"/>
              <a:t> para tema oscuro</a:t>
            </a:r>
          </a:p>
          <a:p>
            <a:r>
              <a:rPr lang="es-MX" dirty="0"/>
              <a:t>Si se desea tener completamente oscuro para esto se ocupa instalar un plugin externo</a:t>
            </a:r>
          </a:p>
          <a:p>
            <a:pPr lvl="1"/>
            <a:r>
              <a:rPr lang="es-MX" dirty="0"/>
              <a:t>Ej. </a:t>
            </a:r>
            <a:r>
              <a:rPr lang="es-MX" dirty="0" err="1"/>
              <a:t>Darcula</a:t>
            </a:r>
            <a:r>
              <a:rPr lang="es-MX" dirty="0"/>
              <a:t> LAF </a:t>
            </a:r>
            <a:r>
              <a:rPr lang="es-MX" dirty="0" err="1"/>
              <a:t>for</a:t>
            </a:r>
            <a:r>
              <a:rPr lang="es-MX" dirty="0"/>
              <a:t> NetBeans </a:t>
            </a:r>
          </a:p>
          <a:p>
            <a:pPr lvl="1"/>
            <a:endParaRPr lang="es-MX" dirty="0"/>
          </a:p>
          <a:p>
            <a:pPr lvl="1" algn="ctr"/>
            <a:endParaRPr lang="es-MX" b="1" dirty="0"/>
          </a:p>
          <a:p>
            <a:pPr lvl="1" algn="ctr"/>
            <a:endParaRPr lang="es-MX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088434-B4DA-4826-A876-80FC3951A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25708736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76</TotalTime>
  <Words>398</Words>
  <Application>Microsoft Office PowerPoint</Application>
  <PresentationFormat>Widescreen</PresentationFormat>
  <Paragraphs>54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Corbel</vt:lpstr>
      <vt:lpstr>Wingdings</vt:lpstr>
      <vt:lpstr>Banded</vt:lpstr>
      <vt:lpstr>PROGRAMACIÓN Y APLICACIONES PARA LA WEB</vt:lpstr>
      <vt:lpstr>¿Qué es?</vt:lpstr>
      <vt:lpstr>¿Dónde lo descargo?</vt:lpstr>
      <vt:lpstr>PowerPoint Presentation</vt:lpstr>
      <vt:lpstr>PowerPoint Presentation</vt:lpstr>
      <vt:lpstr>PowerPoint Presentation</vt:lpstr>
      <vt:lpstr>Crear un proyecto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Netbeans</dc:title>
  <dc:creator>Jose OS</dc:creator>
  <cp:lastModifiedBy>Jose OS</cp:lastModifiedBy>
  <cp:revision>8</cp:revision>
  <dcterms:created xsi:type="dcterms:W3CDTF">2019-02-28T05:36:24Z</dcterms:created>
  <dcterms:modified xsi:type="dcterms:W3CDTF">2019-03-11T23:08:33Z</dcterms:modified>
</cp:coreProperties>
</file>