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26C98-B553-46E6-B509-0BED0A3DF1DB}" type="datetimeFigureOut">
              <a:rPr lang="es-MX" smtClean="0"/>
              <a:t>16/05/2019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6C2E-5CEC-473B-ADAA-9AC061BD28A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88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7122-084E-44C8-9BCB-4F391D19AAAD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93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85B9-0D8A-455B-84F1-C774AA6C9C29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82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EB35505-23EA-49C1-A97F-08F74CDE16D2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09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0F9A-7FE8-42B6-90D8-66B67AD9297C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18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320A3-FAE6-4ACA-96C2-2F29966CD2F6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035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880-C67A-4AFC-9CA1-2464D4DDDAA1}" type="datetime1">
              <a:rPr lang="es-MX" smtClean="0"/>
              <a:t>16/05/2019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73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76B-BBF9-4224-8B08-B5368C4B2F89}" type="datetime1">
              <a:rPr lang="es-MX" smtClean="0"/>
              <a:t>16/05/2019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06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40A-B445-4477-BB9F-5FC20049D4E2}" type="datetime1">
              <a:rPr lang="es-MX" smtClean="0"/>
              <a:t>16/05/2019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15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9E8E-238A-48E7-B9BB-C7AD674F9D21}" type="datetime1">
              <a:rPr lang="es-MX" smtClean="0"/>
              <a:t>16/05/2019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6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C24C-89E1-4A2A-B614-17CF2CAD239F}" type="datetime1">
              <a:rPr lang="es-MX" smtClean="0"/>
              <a:t>16/05/2019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00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329F-94C8-49D1-8B5F-CE0F23929511}" type="datetime1">
              <a:rPr lang="es-MX" smtClean="0"/>
              <a:t>16/05/2019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33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32E18C9-4CDE-4276-B319-374E6CC6EC48}" type="datetime1">
              <a:rPr lang="es-MX" smtClean="0"/>
              <a:t>16/05/2019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DC863F1-9A3D-4F01-92AF-106FE56F4C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683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FC8D-CEA4-4A94-8972-7173F49A8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5C4B2-961A-440C-8FEB-8087755A1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Web Hosting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07C6CB-7699-48C3-A760-B62A7F22D3EC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7CA2B-3CE5-48A2-9C37-35600F58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57578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94DD-6480-4AB8-99EB-81A81293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Hostings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3D34-D017-4ABA-90A5-732280A3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A2 Hosting</a:t>
            </a:r>
          </a:p>
          <a:p>
            <a:r>
              <a:rPr lang="es-MX" dirty="0"/>
              <a:t>Amazon Web </a:t>
            </a:r>
            <a:r>
              <a:rPr lang="es-MX" dirty="0" err="1"/>
              <a:t>Service</a:t>
            </a:r>
            <a:endParaRPr lang="es-MX" dirty="0"/>
          </a:p>
          <a:p>
            <a:r>
              <a:rPr lang="es-MX" dirty="0" err="1"/>
              <a:t>RedHat</a:t>
            </a:r>
            <a:r>
              <a:rPr lang="es-MX" dirty="0"/>
              <a:t> </a:t>
            </a:r>
            <a:r>
              <a:rPr lang="es-MX" dirty="0" err="1"/>
              <a:t>OpenShift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E59D1-6903-406A-95A7-93C3EC21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01236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02EC-F211-49FB-9C02-DC19DECE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1223-6602-46AA-86DE-C0446CBB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momento de contratar un hosting hay que tomar en cuenta si es compartido o dedicado</a:t>
            </a:r>
          </a:p>
          <a:p>
            <a:r>
              <a:rPr lang="es-MX" dirty="0"/>
              <a:t>Un servidor compartido es aquel donde tu y otras personas compartirán un mismo servidor</a:t>
            </a:r>
          </a:p>
          <a:p>
            <a:r>
              <a:rPr lang="es-MX" dirty="0"/>
              <a:t>Un dedicado es aquel que te rentan completamente solo para 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88D8D-B56B-4147-8308-751831A4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03859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DF59-2414-499D-A3ED-CF76F6B2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F969-AAE5-4F76-9B12-BF0FB373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puede afectar distintas cosas</a:t>
            </a:r>
          </a:p>
          <a:p>
            <a:pPr lvl="1"/>
            <a:r>
              <a:rPr lang="es-MX" dirty="0"/>
              <a:t>Velocidad de datos</a:t>
            </a:r>
          </a:p>
          <a:p>
            <a:pPr lvl="1"/>
            <a:r>
              <a:rPr lang="es-MX" dirty="0"/>
              <a:t>Integridad de información</a:t>
            </a:r>
          </a:p>
          <a:p>
            <a:pPr lvl="1"/>
            <a:r>
              <a:rPr lang="es-MX" dirty="0"/>
              <a:t>Nivel de mantenimiento</a:t>
            </a:r>
          </a:p>
          <a:p>
            <a:pPr lvl="1"/>
            <a:r>
              <a:rPr lang="es-MX" dirty="0"/>
              <a:t>Costo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AA963-6117-4C92-9390-77DD2B4B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61322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9C15-90B9-4528-AB30-35EF2829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subir la información?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0CDF-41E1-43CC-972D-9F4D9FFD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varia dependiendo del lenguaje y el proveedor</a:t>
            </a:r>
          </a:p>
          <a:p>
            <a:pPr lvl="1"/>
            <a:r>
              <a:rPr lang="es-MX" dirty="0"/>
              <a:t>Subida de archivos por sistema FTP</a:t>
            </a:r>
          </a:p>
          <a:p>
            <a:pPr lvl="1"/>
            <a:r>
              <a:rPr lang="es-MX" dirty="0"/>
              <a:t>Manejador de archivos por el panel de control</a:t>
            </a:r>
          </a:p>
          <a:p>
            <a:pPr lvl="1"/>
            <a:r>
              <a:rPr lang="es-MX" dirty="0"/>
              <a:t>Subida de archivos por medio de un </a:t>
            </a:r>
            <a:r>
              <a:rPr lang="es-MX"/>
              <a:t>archivo compreso</a:t>
            </a:r>
            <a:endParaRPr lang="es-MX" dirty="0"/>
          </a:p>
          <a:p>
            <a:pPr lvl="1"/>
            <a:r>
              <a:rPr lang="es-MX" dirty="0"/>
              <a:t>Manejo de versiones por medio de GIT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0DC0F-B243-4A95-AFA6-F7A2313A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16440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F92-F7D0-4AE5-95E8-4BC2EE80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9A92-8D14-4896-A4AF-27BF4107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servicio que permite a organizaciones e individuos publicar un sitio o aplicación web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A2730-0418-431C-90ED-C046CF01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0276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1C80-623C-434C-B4A6-A7F36D1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Proveedor de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7E89-E0E9-4EB2-89CE-809E6123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lograr montarlo se requiere alguien que nos preste este servicio</a:t>
            </a:r>
          </a:p>
          <a:p>
            <a:r>
              <a:rPr lang="es-MX" dirty="0"/>
              <a:t>Existen diversos proveedores, desde gratis hasta de paga</a:t>
            </a:r>
          </a:p>
          <a:p>
            <a:r>
              <a:rPr lang="es-MX" dirty="0"/>
              <a:t>La mayor diferencia para saber cual contratar será el alcance de nuestra aplicación web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00292-8813-4CCF-81A9-ACB1E3C9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04053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ADE9-EABC-44B7-8348-617792CE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Puntos a tomar en cuenta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88B-AD10-4037-8A68-15A846B0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Arquitectura de la </a:t>
            </a:r>
            <a:r>
              <a:rPr lang="es-MX" dirty="0" err="1"/>
              <a:t>aplicacion</a:t>
            </a:r>
            <a:endParaRPr lang="es-MX" dirty="0"/>
          </a:p>
          <a:p>
            <a:r>
              <a:rPr lang="es-MX" dirty="0"/>
              <a:t>Presupuesto</a:t>
            </a:r>
          </a:p>
          <a:p>
            <a:r>
              <a:rPr lang="es-MX" dirty="0"/>
              <a:t>Necesidades de usuario</a:t>
            </a:r>
          </a:p>
          <a:p>
            <a:r>
              <a:rPr lang="es-MX" dirty="0"/>
              <a:t>Necesidades de soporte</a:t>
            </a:r>
          </a:p>
          <a:p>
            <a:r>
              <a:rPr lang="es-MX" dirty="0"/>
              <a:t>Localización física de los servidores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36FD8-625C-417F-ABA9-5591AE56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48619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B8DB-EAFF-4036-8DB8-DBB803BA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versiones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539C5-D6DB-49A5-80FB-14C233BD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mantener una aplicación de la manera adecuada se recomienda dividir las versiones en mínimo 2</a:t>
            </a:r>
          </a:p>
          <a:p>
            <a:r>
              <a:rPr lang="es-MX" dirty="0"/>
              <a:t>Sandbox</a:t>
            </a:r>
          </a:p>
          <a:p>
            <a:r>
              <a:rPr lang="es-MX" dirty="0"/>
              <a:t>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2CF02-6CB6-44D5-B482-3A858C47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36568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A0C6-F4DD-4488-BB71-B69002CE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8954-6BCE-4A37-8015-20F00B79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será nuestra caja de pruebas, aquel lugar donde podremos estar probando nuestras funciones que se requieren modificar o agregar</a:t>
            </a:r>
          </a:p>
          <a:p>
            <a:r>
              <a:rPr lang="es-MX" dirty="0"/>
              <a:t>Esto se puede llevar acabo en el mismo servidor que el Live pero en distinta ruta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24C7B-67C9-40D3-BFB9-424426D1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69629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3CAB-9433-490F-AFA5-0F031F36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5B40-29FD-405D-8F73-512EAFCB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será nuestra versión que llega a nuestro usuario final</a:t>
            </a:r>
          </a:p>
          <a:p>
            <a:r>
              <a:rPr lang="es-MX" dirty="0"/>
              <a:t>Aquí solo se mostrara lo que ya fue probado y aprobado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0DA93-B686-4E53-82AB-C29EB54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87790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4123-FEEB-4E45-B69D-BA128A04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C2DE-D093-46B9-81F3-A73A97AC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 preferencia tener una base dividida para cada aplicación, para que los datos no se vean afectados</a:t>
            </a:r>
          </a:p>
          <a:p>
            <a:r>
              <a:rPr lang="es-MX" dirty="0"/>
              <a:t>Tener un protocolo de cambio de versión</a:t>
            </a:r>
          </a:p>
          <a:p>
            <a:r>
              <a:rPr lang="es-MX" dirty="0"/>
              <a:t>Esto puede conllevar desde que revisiones se deben hacer, hasta la hora en que esta permitido hacerlo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FED0F-4C9A-4B6B-8834-79F32CD2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13998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1B4B-3B5D-4471-8C1A-01F56F3D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 se les olvide comprar su dominio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A28E-DC75-4A4A-887D-878E35B3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003213"/>
            <a:ext cx="9784080" cy="4206240"/>
          </a:xfrm>
        </p:spPr>
        <p:txBody>
          <a:bodyPr/>
          <a:lstStyle/>
          <a:p>
            <a:r>
              <a:rPr lang="es-MX" dirty="0"/>
              <a:t>Se requiere comprar un dominio de preferencia para lograr una redirección amigable con un nombre</a:t>
            </a:r>
          </a:p>
          <a:p>
            <a:r>
              <a:rPr lang="es-MX" dirty="0"/>
              <a:t>Diversos proveedores de hosting te permiten comprar un dominio al rentar el servicio</a:t>
            </a:r>
          </a:p>
          <a:p>
            <a:r>
              <a:rPr lang="es-MX" dirty="0"/>
              <a:t>Sino también existen algunos que te permiten comprar el dominio y ya solo depende de ti configurar los DNS para que este funcione</a:t>
            </a:r>
          </a:p>
          <a:p>
            <a:r>
              <a:rPr lang="es-MX" dirty="0"/>
              <a:t>Ejemplo</a:t>
            </a:r>
          </a:p>
          <a:p>
            <a:pPr lvl="1"/>
            <a:r>
              <a:rPr lang="es-MX" dirty="0" err="1"/>
              <a:t>GoDaddy</a:t>
            </a:r>
            <a:endParaRPr lang="es-MX" dirty="0"/>
          </a:p>
          <a:p>
            <a:pPr lvl="1"/>
            <a:r>
              <a:rPr lang="es-MX" dirty="0" err="1"/>
              <a:t>Akky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74704-828E-45EB-A600-A30C8116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806959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249</TotalTime>
  <Words>536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</vt:lpstr>
      <vt:lpstr>Banded</vt:lpstr>
      <vt:lpstr>PROGRAMACIÓN Y APLICACIONES PARA LA WEB</vt:lpstr>
      <vt:lpstr>¿Qué es?</vt:lpstr>
      <vt:lpstr>Proveedor de hosting</vt:lpstr>
      <vt:lpstr>Puntos a tomar en cuenta</vt:lpstr>
      <vt:lpstr>Tipos de versiones</vt:lpstr>
      <vt:lpstr>Sandbox</vt:lpstr>
      <vt:lpstr>Live</vt:lpstr>
      <vt:lpstr>Recomendaciones</vt:lpstr>
      <vt:lpstr>No se les olvide comprar su dominio</vt:lpstr>
      <vt:lpstr>Ejemplos de Hostings</vt:lpstr>
      <vt:lpstr>Tipos de Hosting</vt:lpstr>
      <vt:lpstr>PowerPoint Presentation</vt:lpstr>
      <vt:lpstr>¿Cómo subir la información?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APLICACIONES PARA LA WEB</dc:title>
  <dc:creator>Jose OS</dc:creator>
  <cp:lastModifiedBy>Jose OS</cp:lastModifiedBy>
  <cp:revision>26</cp:revision>
  <dcterms:created xsi:type="dcterms:W3CDTF">2019-04-11T04:51:14Z</dcterms:created>
  <dcterms:modified xsi:type="dcterms:W3CDTF">2019-05-16T07:46:15Z</dcterms:modified>
</cp:coreProperties>
</file>