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FFCFD-5EF2-46E7-9224-7045212097B0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D8D41-37AB-46CF-8FFB-2A9FBC59112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04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503E-5B6B-4214-8C5A-8F2EF4D98879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24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FFDA-4B98-4025-A102-B37C81FCD1E2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9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4C26F43-EB9F-4F9B-AE10-E5CBB177D435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06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BBF5-FFD5-4F12-B48B-7A0472F6F5A3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07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0D463D-0D6E-40B5-B1A9-770723199DF0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752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2786-A8A3-421F-B384-B35543141137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26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61D7-4CEB-4580-B143-5141F6A32555}" type="datetime1">
              <a:rPr lang="es-MX" smtClean="0"/>
              <a:t>12/03/2019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22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4C5B-EFCD-4BF7-9D2D-D6B4995614EE}" type="datetime1">
              <a:rPr lang="es-MX" smtClean="0"/>
              <a:t>12/03/2019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8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0B08-0B0E-43A0-BAFD-0A41B7C22419}" type="datetime1">
              <a:rPr lang="es-MX" smtClean="0"/>
              <a:t>12/03/2019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51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F210-B1CF-4E2A-93A7-6A977A3C0FBC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2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C69-4EB6-4E86-B62E-D303698BED59}" type="datetime1">
              <a:rPr lang="es-MX" smtClean="0"/>
              <a:t>12/03/2019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7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9EED989-1BCA-4DA0-B296-4926381C484F}" type="datetime1">
              <a:rPr lang="es-MX" smtClean="0"/>
              <a:t>12/03/2019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01E7785-7ACA-48D0-846C-EE0ECF9ED9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915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FB30-DD4F-4B31-A7D2-02B9EF6D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WEB2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EA615-EF12-4297-87EA-83BFBAE34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Resource</a:t>
            </a:r>
            <a:r>
              <a:rPr lang="es-MX" dirty="0"/>
              <a:t> </a:t>
            </a:r>
            <a:r>
              <a:rPr lang="es-MX" dirty="0" err="1"/>
              <a:t>Controller</a:t>
            </a: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AAD3BA-18FA-4BFC-A3D0-C09CC07905B6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8572-E2CF-43DC-A40C-64EE958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5062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AD7E-E659-4B0A-9C0A-EB915D5F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medio de Slug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362E-57BA-4EC5-BA1F-9B235E5D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Recibiremos el </a:t>
            </a:r>
            <a:r>
              <a:rPr lang="es-MX" b="1" dirty="0"/>
              <a:t>slug </a:t>
            </a:r>
            <a:r>
              <a:rPr lang="es-MX" dirty="0"/>
              <a:t>como parámetro y podremos hacerlo por medio de </a:t>
            </a:r>
            <a:r>
              <a:rPr lang="es-MX" dirty="0" err="1"/>
              <a:t>eloquent</a:t>
            </a:r>
            <a:r>
              <a:rPr lang="es-MX" dirty="0"/>
              <a:t> de la siguiente manera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where</a:t>
            </a:r>
            <a:r>
              <a:rPr lang="es-MX" b="1" dirty="0"/>
              <a:t>(‘slug’, ‘=’,$slug)-&gt;</a:t>
            </a:r>
            <a:r>
              <a:rPr lang="es-MX" b="1" dirty="0" err="1"/>
              <a:t>firstOrFail</a:t>
            </a:r>
            <a:r>
              <a:rPr lang="es-MX" b="1" dirty="0"/>
              <a:t>();</a:t>
            </a:r>
          </a:p>
          <a:p>
            <a:r>
              <a:rPr lang="es-MX" dirty="0"/>
              <a:t>O usar un </a:t>
            </a:r>
            <a:r>
              <a:rPr lang="es-MX" b="1" dirty="0" err="1"/>
              <a:t>custom</a:t>
            </a:r>
            <a:r>
              <a:rPr lang="es-MX" b="1" dirty="0"/>
              <a:t> </a:t>
            </a:r>
            <a:r>
              <a:rPr lang="es-MX" b="1" dirty="0" err="1"/>
              <a:t>implicit</a:t>
            </a:r>
            <a:r>
              <a:rPr lang="es-MX" b="1" dirty="0"/>
              <a:t> </a:t>
            </a:r>
            <a:r>
              <a:rPr lang="es-MX" b="1" dirty="0" err="1"/>
              <a:t>binding</a:t>
            </a:r>
            <a:endParaRPr lang="es-MX" b="1" dirty="0"/>
          </a:p>
          <a:p>
            <a:pPr lvl="1"/>
            <a:r>
              <a:rPr lang="es-MX" dirty="0"/>
              <a:t>Tendremos que agregar la función </a:t>
            </a:r>
            <a:r>
              <a:rPr lang="es-MX" b="1" dirty="0" err="1"/>
              <a:t>getRouteKeyName</a:t>
            </a:r>
            <a:r>
              <a:rPr lang="es-MX" b="1" dirty="0"/>
              <a:t> </a:t>
            </a:r>
            <a:r>
              <a:rPr lang="es-MX" dirty="0"/>
              <a:t>a nuestro modelo</a:t>
            </a:r>
            <a:r>
              <a:rPr lang="es-MX" b="1" dirty="0"/>
              <a:t> </a:t>
            </a:r>
            <a:endParaRPr lang="es-MX" dirty="0"/>
          </a:p>
          <a:p>
            <a:pPr lvl="1"/>
            <a:r>
              <a:rPr lang="es-MX" dirty="0"/>
              <a:t>Especificar el nombre de nuestro campo a buscar</a:t>
            </a:r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</a:t>
            </a:r>
            <a:r>
              <a:rPr lang="es-MX" b="1" dirty="0" err="1"/>
              <a:t>getRouteKeyName</a:t>
            </a:r>
            <a:r>
              <a:rPr lang="es-MX" b="1" dirty="0"/>
              <a:t>(){</a:t>
            </a:r>
            <a:br>
              <a:rPr lang="es-MX" b="1" dirty="0"/>
            </a:br>
            <a:r>
              <a:rPr lang="es-MX" b="1" dirty="0" err="1"/>
              <a:t>return</a:t>
            </a:r>
            <a:r>
              <a:rPr lang="es-MX" b="1" dirty="0"/>
              <a:t> ‘slug’;</a:t>
            </a:r>
          </a:p>
          <a:p>
            <a:pPr lvl="1"/>
            <a:r>
              <a:rPr lang="es-MX" b="1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14D18-3285-41FD-B425-5DAB6EA6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27284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E2B0-EF79-4F20-945D-6056E705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Editar un registro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59CB-B686-402C-AF92-505F4E75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Ahora para modificar un registro </a:t>
            </a:r>
            <a:r>
              <a:rPr lang="es-MX" dirty="0" err="1"/>
              <a:t>tendremo</a:t>
            </a:r>
            <a:r>
              <a:rPr lang="es-MX" dirty="0"/>
              <a:t> de preferencia llamar a la siguiente ruta para mostrar el formulario correcto </a:t>
            </a:r>
            <a:r>
              <a:rPr lang="es-MX" b="1" dirty="0"/>
              <a:t>“/</a:t>
            </a:r>
            <a:r>
              <a:rPr lang="es-MX" b="1" dirty="0" err="1"/>
              <a:t>photo</a:t>
            </a:r>
            <a:r>
              <a:rPr lang="es-MX" b="1" dirty="0"/>
              <a:t>/id/</a:t>
            </a:r>
            <a:r>
              <a:rPr lang="es-MX" b="1" dirty="0" err="1"/>
              <a:t>edit</a:t>
            </a:r>
            <a:r>
              <a:rPr lang="es-MX" b="1" dirty="0"/>
              <a:t>”</a:t>
            </a:r>
          </a:p>
          <a:p>
            <a:r>
              <a:rPr lang="es-MX" dirty="0"/>
              <a:t>Esto mandara a llamar a nuestro método </a:t>
            </a:r>
            <a:r>
              <a:rPr lang="es-MX" b="1" dirty="0" err="1"/>
              <a:t>edit</a:t>
            </a:r>
            <a:r>
              <a:rPr lang="es-MX" dirty="0"/>
              <a:t>, por ende prepararemos lo necesario para obtener y enviar los valores correctos.</a:t>
            </a:r>
          </a:p>
          <a:p>
            <a:r>
              <a:rPr lang="es-MX" dirty="0"/>
              <a:t>En nuestro formulario de edición agregaremos nuestra directiva </a:t>
            </a:r>
            <a:r>
              <a:rPr lang="es-MX" b="1" dirty="0"/>
              <a:t>@</a:t>
            </a:r>
            <a:r>
              <a:rPr lang="es-MX" b="1" dirty="0" err="1"/>
              <a:t>method</a:t>
            </a:r>
            <a:r>
              <a:rPr lang="es-MX" b="1" dirty="0"/>
              <a:t> </a:t>
            </a:r>
            <a:r>
              <a:rPr lang="es-MX" dirty="0"/>
              <a:t>para que sea enviado por método </a:t>
            </a:r>
            <a:r>
              <a:rPr lang="es-MX" b="1" dirty="0"/>
              <a:t>PUT</a:t>
            </a:r>
            <a:endParaRPr lang="es-MX" dirty="0"/>
          </a:p>
          <a:p>
            <a:pPr lvl="1"/>
            <a:r>
              <a:rPr lang="es-MX" b="1" dirty="0"/>
              <a:t>@</a:t>
            </a:r>
            <a:r>
              <a:rPr lang="es-MX" b="1" dirty="0" err="1"/>
              <a:t>method</a:t>
            </a:r>
            <a:r>
              <a:rPr lang="es-MX" b="1" dirty="0"/>
              <a:t>(‘PUT’)</a:t>
            </a:r>
          </a:p>
          <a:p>
            <a:r>
              <a:rPr lang="es-MX" dirty="0"/>
              <a:t>Y cambiaremos el </a:t>
            </a:r>
            <a:r>
              <a:rPr lang="es-MX" b="1" dirty="0" err="1"/>
              <a:t>action</a:t>
            </a:r>
            <a:r>
              <a:rPr lang="es-MX" dirty="0"/>
              <a:t> agregando nuestro id al final</a:t>
            </a:r>
          </a:p>
          <a:p>
            <a:pPr lvl="1"/>
            <a:r>
              <a:rPr lang="es-MX" b="1" dirty="0" err="1"/>
              <a:t>action</a:t>
            </a:r>
            <a:r>
              <a:rPr lang="es-MX" b="1" dirty="0"/>
              <a:t>=“/</a:t>
            </a:r>
            <a:r>
              <a:rPr lang="es-MX" b="1" dirty="0" err="1"/>
              <a:t>photos</a:t>
            </a:r>
            <a:r>
              <a:rPr lang="es-MX" b="1" dirty="0"/>
              <a:t>/{{$</a:t>
            </a:r>
            <a:r>
              <a:rPr lang="es-MX" b="1" dirty="0" err="1"/>
              <a:t>photo</a:t>
            </a:r>
            <a:r>
              <a:rPr lang="es-MX" b="1" dirty="0"/>
              <a:t>-&gt;id}}”</a:t>
            </a:r>
          </a:p>
          <a:p>
            <a:r>
              <a:rPr lang="es-MX" dirty="0"/>
              <a:t>Esto mandara a llamar el método </a:t>
            </a:r>
            <a:r>
              <a:rPr lang="es-MX" b="1" dirty="0" err="1"/>
              <a:t>update</a:t>
            </a:r>
            <a:r>
              <a:rPr lang="es-MX" dirty="0"/>
              <a:t>, por ende agregar el código necesario para que se pueda cambiar la </a:t>
            </a:r>
            <a:r>
              <a:rPr lang="es-MX" dirty="0" err="1"/>
              <a:t>informacion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5A57C-5FB4-4198-9A9A-B564D8D1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10059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C897-5954-4870-8DD7-BD3DA816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CD84-9A34-4130-92EB-1BC0CDD5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Además de lo ya mencionado, es necesario agregar en nuestro modelo una variable tipo </a:t>
            </a:r>
            <a:r>
              <a:rPr lang="es-MX" b="1" dirty="0" err="1"/>
              <a:t>protected</a:t>
            </a:r>
            <a:r>
              <a:rPr lang="es-MX" dirty="0"/>
              <a:t> llamada </a:t>
            </a:r>
            <a:r>
              <a:rPr lang="es-MX" b="1" dirty="0" err="1"/>
              <a:t>fillable</a:t>
            </a:r>
            <a:r>
              <a:rPr lang="es-MX" dirty="0"/>
              <a:t> que nos permitirá indicar que campos se podrán modificar</a:t>
            </a:r>
          </a:p>
          <a:p>
            <a:pPr lvl="1"/>
            <a:r>
              <a:rPr lang="es-MX" b="1" dirty="0" err="1"/>
              <a:t>protected</a:t>
            </a:r>
            <a:r>
              <a:rPr lang="es-MX" b="1" dirty="0"/>
              <a:t> $</a:t>
            </a:r>
            <a:r>
              <a:rPr lang="es-MX" b="1" dirty="0" err="1"/>
              <a:t>fillable</a:t>
            </a:r>
            <a:r>
              <a:rPr lang="es-MX" b="1" dirty="0"/>
              <a:t> = [‘</a:t>
            </a:r>
            <a:r>
              <a:rPr lang="es-MX" b="1" dirty="0" err="1"/>
              <a:t>name</a:t>
            </a:r>
            <a:r>
              <a:rPr lang="es-MX" b="1" dirty="0"/>
              <a:t>’,’</a:t>
            </a:r>
            <a:r>
              <a:rPr lang="es-MX" b="1" dirty="0" err="1"/>
              <a:t>description</a:t>
            </a:r>
            <a:r>
              <a:rPr lang="es-MX" b="1" dirty="0"/>
              <a:t>’,’</a:t>
            </a:r>
            <a:r>
              <a:rPr lang="es-MX" b="1" dirty="0" err="1"/>
              <a:t>path</a:t>
            </a:r>
            <a:r>
              <a:rPr lang="es-MX" b="1" dirty="0"/>
              <a:t>’]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77D51-5219-4BEC-BB29-E438EEC4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39499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B39C-AA52-4549-83A8-6A68C5ED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eliminar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C2F8-E1D5-4362-9480-C9D82990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realizaremos la llamada a la ruta “</a:t>
            </a:r>
            <a:r>
              <a:rPr lang="es-MX" b="1" dirty="0"/>
              <a:t>/</a:t>
            </a:r>
            <a:r>
              <a:rPr lang="es-MX" b="1" dirty="0" err="1"/>
              <a:t>photos</a:t>
            </a:r>
            <a:r>
              <a:rPr lang="es-MX" b="1" dirty="0"/>
              <a:t>/</a:t>
            </a:r>
            <a:r>
              <a:rPr lang="en-US" b="1" dirty="0"/>
              <a:t>id</a:t>
            </a:r>
            <a:r>
              <a:rPr lang="es-MX" dirty="0"/>
              <a:t>” pero realizaremos esto con un método tipo </a:t>
            </a:r>
            <a:r>
              <a:rPr lang="es-MX" b="1" dirty="0"/>
              <a:t>DELETE</a:t>
            </a:r>
          </a:p>
          <a:p>
            <a:r>
              <a:rPr lang="es-MX" dirty="0"/>
              <a:t>Con esto dentro de nuestro controlador se llamara el método </a:t>
            </a:r>
            <a:r>
              <a:rPr lang="es-MX" b="1" dirty="0" err="1"/>
              <a:t>destroy</a:t>
            </a:r>
            <a:r>
              <a:rPr lang="es-MX" dirty="0"/>
              <a:t> donde recibiremos nuestro objeto y llamaremos a </a:t>
            </a:r>
            <a:r>
              <a:rPr lang="es-MX" b="1" dirty="0" err="1"/>
              <a:t>delete</a:t>
            </a:r>
            <a:endParaRPr lang="es-MX" dirty="0"/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-&gt;</a:t>
            </a:r>
            <a:r>
              <a:rPr lang="es-MX" b="1" dirty="0" err="1"/>
              <a:t>delete</a:t>
            </a:r>
            <a:r>
              <a:rPr lang="es-MX" b="1" dirty="0"/>
              <a:t>();</a:t>
            </a:r>
          </a:p>
          <a:p>
            <a:r>
              <a:rPr lang="es-MX" dirty="0"/>
              <a:t>Ante de esto no se nos olvide borrar los recursos o archivos, por ejemplo la foto para esto realizaremos lo siguiente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path</a:t>
            </a:r>
            <a:r>
              <a:rPr lang="es-MX" b="1" dirty="0"/>
              <a:t> = </a:t>
            </a:r>
            <a:r>
              <a:rPr lang="es-MX" b="1" dirty="0" err="1"/>
              <a:t>public_path</a:t>
            </a:r>
            <a:r>
              <a:rPr lang="es-MX" b="1" dirty="0"/>
              <a:t>().’/</a:t>
            </a:r>
            <a:r>
              <a:rPr lang="es-MX" b="1" dirty="0" err="1"/>
              <a:t>img</a:t>
            </a:r>
            <a:r>
              <a:rPr lang="es-MX" b="1" dirty="0"/>
              <a:t>/’.$</a:t>
            </a:r>
            <a:r>
              <a:rPr lang="es-MX" b="1" dirty="0" err="1"/>
              <a:t>photo</a:t>
            </a:r>
            <a:r>
              <a:rPr lang="es-MX" b="1" dirty="0"/>
              <a:t>-&gt;</a:t>
            </a:r>
            <a:r>
              <a:rPr lang="es-MX" b="1" dirty="0" err="1"/>
              <a:t>path</a:t>
            </a:r>
            <a:r>
              <a:rPr lang="es-MX" b="1" dirty="0"/>
              <a:t>;</a:t>
            </a:r>
            <a:br>
              <a:rPr lang="es-MX" b="1" dirty="0"/>
            </a:br>
            <a:r>
              <a:rPr lang="es-MX" b="1" dirty="0"/>
              <a:t>\</a:t>
            </a:r>
            <a:r>
              <a:rPr lang="en-US" b="1"/>
              <a:t>File::delete($path);</a:t>
            </a:r>
            <a:endParaRPr lang="es-MX" b="1" dirty="0"/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41E77-9B22-486C-8F7C-4171C96B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4747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7D41-F45A-4F85-842B-451A7B50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Primero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458D-D8CA-4A9E-83F4-60859841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Primeramente deberemos crear el modelo que resguardara nuestro modelo y por ende su migración.</a:t>
            </a:r>
          </a:p>
          <a:p>
            <a:r>
              <a:rPr lang="es-MX" dirty="0"/>
              <a:t>Ej.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make:model</a:t>
            </a:r>
            <a:r>
              <a:rPr lang="es-MX" b="1" dirty="0"/>
              <a:t> </a:t>
            </a:r>
            <a:r>
              <a:rPr lang="es-MX" b="1" dirty="0" err="1"/>
              <a:t>photo</a:t>
            </a:r>
            <a:r>
              <a:rPr lang="es-MX" b="1" dirty="0"/>
              <a:t> –m</a:t>
            </a:r>
          </a:p>
          <a:p>
            <a:r>
              <a:rPr lang="es-MX" dirty="0"/>
              <a:t>Agregaremos los campos necesarios a la migración, en este caso agregaremos:</a:t>
            </a:r>
          </a:p>
          <a:p>
            <a:pPr lvl="1"/>
            <a:r>
              <a:rPr lang="es-MX" dirty="0"/>
              <a:t>Nombre (</a:t>
            </a:r>
            <a:r>
              <a:rPr lang="es-MX" dirty="0" err="1"/>
              <a:t>String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Descripción (</a:t>
            </a:r>
            <a:r>
              <a:rPr lang="es-MX" dirty="0" err="1"/>
              <a:t>String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Ruta (</a:t>
            </a:r>
            <a:r>
              <a:rPr lang="es-MX" dirty="0" err="1"/>
              <a:t>String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Slug (</a:t>
            </a:r>
            <a:r>
              <a:rPr lang="es-MX" dirty="0" err="1"/>
              <a:t>String</a:t>
            </a:r>
            <a:r>
              <a:rPr lang="es-MX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43B5-03FC-442D-A413-B6D4A353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92495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4355-4291-4EF2-BAE5-FB1A1613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del </a:t>
            </a:r>
            <a:r>
              <a:rPr lang="es-MX" dirty="0" err="1"/>
              <a:t>controller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C1D0-C05F-4C84-B7C7-43B52005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crearemos su </a:t>
            </a:r>
            <a:r>
              <a:rPr lang="es-MX" dirty="0" err="1"/>
              <a:t>controller</a:t>
            </a:r>
            <a:r>
              <a:rPr lang="es-MX" dirty="0"/>
              <a:t> con la siguiente línea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make:controller</a:t>
            </a:r>
            <a:r>
              <a:rPr lang="es-MX" b="1" dirty="0"/>
              <a:t> </a:t>
            </a:r>
            <a:r>
              <a:rPr lang="es-MX" b="1" dirty="0" err="1"/>
              <a:t>PhotoController</a:t>
            </a:r>
            <a:r>
              <a:rPr lang="es-MX" b="1" dirty="0"/>
              <a:t> --</a:t>
            </a:r>
            <a:r>
              <a:rPr lang="es-MX" b="1" dirty="0" err="1"/>
              <a:t>resource</a:t>
            </a:r>
            <a:endParaRPr lang="es-MX" b="1" dirty="0"/>
          </a:p>
          <a:p>
            <a:r>
              <a:rPr lang="es-MX" dirty="0"/>
              <a:t>Y agregaremos el enrutamiento debido</a:t>
            </a:r>
          </a:p>
          <a:p>
            <a:pPr lvl="1"/>
            <a:r>
              <a:rPr lang="es-MX" b="1" dirty="0" err="1"/>
              <a:t>Route:resource</a:t>
            </a:r>
            <a:r>
              <a:rPr lang="es-MX" b="1" dirty="0"/>
              <a:t>(‘</a:t>
            </a:r>
            <a:r>
              <a:rPr lang="es-MX" b="1" dirty="0" err="1"/>
              <a:t>photos</a:t>
            </a:r>
            <a:r>
              <a:rPr lang="es-MX" b="1" dirty="0"/>
              <a:t>’,’</a:t>
            </a:r>
            <a:r>
              <a:rPr lang="es-MX" b="1" dirty="0" err="1"/>
              <a:t>PhotoController</a:t>
            </a:r>
            <a:r>
              <a:rPr lang="es-MX" b="1" dirty="0"/>
              <a:t>’);</a:t>
            </a:r>
          </a:p>
          <a:p>
            <a:r>
              <a:rPr lang="es-MX" dirty="0"/>
              <a:t>En caso de querer usar o excluir ciertas funciones usar el </a:t>
            </a:r>
            <a:r>
              <a:rPr lang="es-MX" b="1" dirty="0" err="1"/>
              <a:t>only</a:t>
            </a:r>
            <a:r>
              <a:rPr lang="es-MX" b="1" dirty="0"/>
              <a:t> </a:t>
            </a:r>
            <a:r>
              <a:rPr lang="es-MX" dirty="0"/>
              <a:t>y </a:t>
            </a:r>
            <a:r>
              <a:rPr lang="es-MX" b="1" dirty="0" err="1"/>
              <a:t>except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73A5E-12BB-4814-9A33-20E6F622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83998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D6B3-75CD-4814-AECC-02850E5E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Creando la vista para mostrar los objetos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32C1-C4E7-4644-A44D-90C8F6B9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para poder ver estos modelos necesitaremos obtenerlos</a:t>
            </a:r>
          </a:p>
          <a:p>
            <a:r>
              <a:rPr lang="es-MX" dirty="0"/>
              <a:t>Dentro de nuestro controlador existe una función llamada </a:t>
            </a:r>
            <a:r>
              <a:rPr lang="es-MX" b="1" dirty="0" err="1"/>
              <a:t>index</a:t>
            </a:r>
            <a:r>
              <a:rPr lang="es-MX" dirty="0"/>
              <a:t>, cuya función es mostrar los elementos</a:t>
            </a:r>
          </a:p>
          <a:p>
            <a:r>
              <a:rPr lang="es-MX" dirty="0"/>
              <a:t>Para poder obtener todos los elementos llamaremos a la función </a:t>
            </a:r>
            <a:r>
              <a:rPr lang="es-MX" b="1" dirty="0" err="1"/>
              <a:t>all</a:t>
            </a:r>
            <a:r>
              <a:rPr lang="es-MX" b="1" dirty="0"/>
              <a:t> </a:t>
            </a:r>
            <a:r>
              <a:rPr lang="es-MX" dirty="0"/>
              <a:t>y resguardaremos en una variable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photos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all</a:t>
            </a:r>
            <a:r>
              <a:rPr lang="es-MX" b="1" dirty="0"/>
              <a:t>();</a:t>
            </a:r>
          </a:p>
          <a:p>
            <a:r>
              <a:rPr lang="es-MX" dirty="0"/>
              <a:t>Ahora por ultimo lo mandaremos a la vista donde los mostraremos con ayuda de </a:t>
            </a:r>
            <a:r>
              <a:rPr lang="es-MX" b="1" dirty="0"/>
              <a:t>compact</a:t>
            </a:r>
            <a:endParaRPr lang="es-MX" dirty="0"/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</a:t>
            </a:r>
            <a:r>
              <a:rPr lang="es-MX" b="1" dirty="0" err="1"/>
              <a:t>view</a:t>
            </a:r>
            <a:r>
              <a:rPr lang="es-MX" b="1" dirty="0"/>
              <a:t>(‘</a:t>
            </a:r>
            <a:r>
              <a:rPr lang="es-MX" b="1" dirty="0" err="1"/>
              <a:t>photos</a:t>
            </a:r>
            <a:r>
              <a:rPr lang="es-MX" b="1" dirty="0"/>
              <a:t>’,compact(‘</a:t>
            </a:r>
            <a:r>
              <a:rPr lang="es-MX" b="1" dirty="0" err="1"/>
              <a:t>photos</a:t>
            </a:r>
            <a:r>
              <a:rPr lang="es-MX" b="1" dirty="0"/>
              <a:t>’));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B3DA-EC98-4A9C-B4B8-D5F98357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2490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FC87-1E7C-48C8-8B2B-BCD4F83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38B7-8C49-4C7B-99FB-122716B2F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Mientras tanto en nuestra vista ocuparemos crear lo necesario para poderlo utilizar, para esto usaremos un </a:t>
            </a:r>
            <a:r>
              <a:rPr lang="es-MX" b="1" dirty="0" err="1"/>
              <a:t>foreach</a:t>
            </a:r>
            <a:r>
              <a:rPr lang="es-MX" dirty="0"/>
              <a:t> para recorrer toda la lista</a:t>
            </a:r>
          </a:p>
          <a:p>
            <a:pPr lvl="1"/>
            <a:r>
              <a:rPr lang="es-MX" b="1" dirty="0"/>
              <a:t>@</a:t>
            </a:r>
            <a:r>
              <a:rPr lang="es-MX" b="1" dirty="0" err="1"/>
              <a:t>foreach</a:t>
            </a:r>
            <a:r>
              <a:rPr lang="es-MX" b="1" dirty="0"/>
              <a:t>($</a:t>
            </a:r>
            <a:r>
              <a:rPr lang="es-MX" b="1" dirty="0" err="1"/>
              <a:t>photos</a:t>
            </a:r>
            <a:r>
              <a:rPr lang="es-MX" b="1" dirty="0"/>
              <a:t> as $</a:t>
            </a:r>
            <a:r>
              <a:rPr lang="es-MX" b="1" dirty="0" err="1"/>
              <a:t>photo</a:t>
            </a:r>
            <a:r>
              <a:rPr lang="es-MX" b="1" dirty="0"/>
              <a:t>)</a:t>
            </a:r>
          </a:p>
          <a:p>
            <a:pPr lvl="1"/>
            <a:r>
              <a:rPr lang="es-MX" b="1" dirty="0"/>
              <a:t>@</a:t>
            </a:r>
            <a:r>
              <a:rPr lang="es-MX" b="1" dirty="0" err="1"/>
              <a:t>endforeach</a:t>
            </a:r>
            <a:endParaRPr lang="es-MX" b="1" dirty="0"/>
          </a:p>
          <a:p>
            <a:r>
              <a:rPr lang="es-MX" dirty="0"/>
              <a:t>Dentro de este </a:t>
            </a:r>
            <a:r>
              <a:rPr lang="es-MX" b="1" dirty="0" err="1"/>
              <a:t>foreach</a:t>
            </a:r>
            <a:r>
              <a:rPr lang="es-MX" dirty="0"/>
              <a:t> podremos mostrar los valores incrustando una llamada a variables como esta</a:t>
            </a:r>
          </a:p>
          <a:p>
            <a:pPr lvl="1"/>
            <a:r>
              <a:rPr lang="en-US" b="1" dirty="0"/>
              <a:t>{{$photo-&gt;name}}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6F4D9-2990-48EA-AB36-B87C9DB4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52984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2A7F-140C-4A5B-B01C-AE6F400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Guardar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5BDB-B7FC-4AF6-80D4-2F44B4C4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Crearemos un formulario con el método </a:t>
            </a:r>
            <a:r>
              <a:rPr lang="es-MX" b="1" dirty="0"/>
              <a:t>POST</a:t>
            </a:r>
            <a:r>
              <a:rPr lang="es-MX" dirty="0"/>
              <a:t>, con la acción dirigida a nuestra ruta </a:t>
            </a:r>
            <a:r>
              <a:rPr lang="es-MX" b="1" dirty="0"/>
              <a:t>/</a:t>
            </a:r>
            <a:r>
              <a:rPr lang="es-MX" b="1" dirty="0" err="1"/>
              <a:t>photos</a:t>
            </a:r>
            <a:r>
              <a:rPr lang="es-MX" dirty="0"/>
              <a:t> y sin olvidar agregar en el </a:t>
            </a:r>
            <a:r>
              <a:rPr lang="es-MX" b="1" dirty="0" err="1"/>
              <a:t>enctype</a:t>
            </a:r>
            <a:r>
              <a:rPr lang="es-MX" dirty="0"/>
              <a:t> el atributo </a:t>
            </a:r>
            <a:r>
              <a:rPr lang="es-MX" b="1" dirty="0" err="1"/>
              <a:t>multipart</a:t>
            </a:r>
            <a:r>
              <a:rPr lang="es-MX" b="1" dirty="0"/>
              <a:t>/</a:t>
            </a:r>
            <a:r>
              <a:rPr lang="es-MX" b="1" dirty="0" err="1"/>
              <a:t>form</a:t>
            </a:r>
            <a:r>
              <a:rPr lang="es-MX" b="1" dirty="0"/>
              <a:t>-data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F0563-BBBE-4DFE-B276-65E20E40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49964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B6AC-7C82-4C8C-92D4-5D3F746E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46B4-2FAE-409A-8F2D-11108427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nuestro controlador iremos al </a:t>
            </a:r>
            <a:r>
              <a:rPr lang="es-MX" dirty="0" err="1"/>
              <a:t>metodo</a:t>
            </a:r>
            <a:r>
              <a:rPr lang="es-MX" dirty="0"/>
              <a:t> </a:t>
            </a:r>
            <a:r>
              <a:rPr lang="es-MX" b="1" dirty="0"/>
              <a:t>store </a:t>
            </a:r>
            <a:r>
              <a:rPr lang="es-MX" dirty="0"/>
              <a:t> que es el que se mandar a llamar al momento de guardar</a:t>
            </a:r>
          </a:p>
          <a:p>
            <a:r>
              <a:rPr lang="es-MX" dirty="0"/>
              <a:t>Aquí recibiremos el </a:t>
            </a:r>
            <a:r>
              <a:rPr lang="es-MX" dirty="0" err="1"/>
              <a:t>request</a:t>
            </a:r>
            <a:r>
              <a:rPr lang="es-MX" dirty="0"/>
              <a:t> y podremos obtener lo valores</a:t>
            </a:r>
          </a:p>
          <a:p>
            <a:r>
              <a:rPr lang="es-MX" dirty="0"/>
              <a:t>Primeramente verificaremos si trae algún archivo con un </a:t>
            </a:r>
            <a:r>
              <a:rPr lang="es-MX" dirty="0" err="1"/>
              <a:t>if</a:t>
            </a:r>
            <a:endParaRPr lang="es-MX" dirty="0"/>
          </a:p>
          <a:p>
            <a:r>
              <a:rPr lang="es-MX" dirty="0"/>
              <a:t>En caso de que así sea resguardaremos el archivo y lo asignaremos en algún lugar de nuestro proyecto</a:t>
            </a:r>
          </a:p>
          <a:p>
            <a:pPr lvl="1"/>
            <a:r>
              <a:rPr lang="es-MX" b="1" dirty="0" err="1"/>
              <a:t>if</a:t>
            </a:r>
            <a:r>
              <a:rPr lang="es-MX" b="1" dirty="0"/>
              <a:t>($</a:t>
            </a:r>
            <a:r>
              <a:rPr lang="es-MX" b="1" dirty="0" err="1"/>
              <a:t>request</a:t>
            </a:r>
            <a:r>
              <a:rPr lang="es-MX" b="1" dirty="0"/>
              <a:t>-&gt;</a:t>
            </a:r>
            <a:r>
              <a:rPr lang="es-MX" b="1" dirty="0" err="1"/>
              <a:t>hasFile</a:t>
            </a:r>
            <a:r>
              <a:rPr lang="es-MX" b="1" dirty="0"/>
              <a:t>(‘file’)){</a:t>
            </a:r>
            <a:br>
              <a:rPr lang="es-MX" b="1" dirty="0"/>
            </a:br>
            <a:r>
              <a:rPr lang="es-MX" b="1" dirty="0"/>
              <a:t>$file = $</a:t>
            </a:r>
            <a:r>
              <a:rPr lang="es-MX" b="1" dirty="0" err="1"/>
              <a:t>request</a:t>
            </a:r>
            <a:r>
              <a:rPr lang="es-MX" b="1" dirty="0"/>
              <a:t>-&gt;file(‘file’);</a:t>
            </a:r>
            <a:br>
              <a:rPr lang="es-MX" b="1" dirty="0"/>
            </a:br>
            <a:r>
              <a:rPr lang="es-MX" b="1" dirty="0"/>
              <a:t>$</a:t>
            </a:r>
            <a:r>
              <a:rPr lang="es-MX" b="1" dirty="0" err="1"/>
              <a:t>name</a:t>
            </a:r>
            <a:r>
              <a:rPr lang="es-MX" b="1" dirty="0"/>
              <a:t> = $file-&gt;</a:t>
            </a:r>
            <a:r>
              <a:rPr lang="es-MX" b="1" dirty="0" err="1"/>
              <a:t>getClientOriginalName</a:t>
            </a:r>
            <a:r>
              <a:rPr lang="es-MX" b="1" dirty="0"/>
              <a:t>().time();</a:t>
            </a:r>
            <a:br>
              <a:rPr lang="es-MX" b="1" dirty="0"/>
            </a:br>
            <a:r>
              <a:rPr lang="es-MX" b="1" dirty="0"/>
              <a:t>$file-&gt;</a:t>
            </a:r>
            <a:r>
              <a:rPr lang="es-MX" b="1" dirty="0" err="1"/>
              <a:t>move</a:t>
            </a:r>
            <a:r>
              <a:rPr lang="es-MX" b="1" dirty="0"/>
              <a:t>(</a:t>
            </a:r>
            <a:r>
              <a:rPr lang="es-MX" b="1" dirty="0" err="1"/>
              <a:t>public_path</a:t>
            </a:r>
            <a:r>
              <a:rPr lang="es-MX" b="1" dirty="0"/>
              <a:t>().’/</a:t>
            </a:r>
            <a:r>
              <a:rPr lang="es-MX" b="1" dirty="0" err="1"/>
              <a:t>img</a:t>
            </a:r>
            <a:r>
              <a:rPr lang="es-MX" b="1" dirty="0"/>
              <a:t>/’, $</a:t>
            </a:r>
            <a:r>
              <a:rPr lang="es-MX" b="1" dirty="0" err="1"/>
              <a:t>name</a:t>
            </a:r>
            <a:r>
              <a:rPr lang="es-MX" b="1" dirty="0"/>
              <a:t>);</a:t>
            </a:r>
            <a:br>
              <a:rPr lang="es-MX" b="1" dirty="0"/>
            </a:br>
            <a:r>
              <a:rPr lang="es-MX" b="1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111F4-6DD9-4C63-BB62-2B3FD4FC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19830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F07E-39F6-49B7-80A8-EC1FAF35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0A3A-09A5-4C7A-93BE-9EB6B05A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crearemos el objeto de nuestro modelo.</a:t>
            </a:r>
          </a:p>
          <a:p>
            <a:r>
              <a:rPr lang="es-MX" dirty="0"/>
              <a:t>Le asignaremos los valores obtenidos.</a:t>
            </a:r>
          </a:p>
          <a:p>
            <a:r>
              <a:rPr lang="es-MX" dirty="0"/>
              <a:t>Y lo guardaremos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 = new </a:t>
            </a:r>
            <a:r>
              <a:rPr lang="es-MX" b="1" dirty="0" err="1"/>
              <a:t>Photo</a:t>
            </a:r>
            <a:r>
              <a:rPr lang="es-MX" b="1" dirty="0"/>
              <a:t>();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-&gt;</a:t>
            </a:r>
            <a:r>
              <a:rPr lang="es-MX" b="1" dirty="0" err="1"/>
              <a:t>name</a:t>
            </a:r>
            <a:r>
              <a:rPr lang="es-MX" b="1" dirty="0"/>
              <a:t> = $</a:t>
            </a:r>
            <a:r>
              <a:rPr lang="es-MX" b="1" dirty="0" err="1"/>
              <a:t>request</a:t>
            </a:r>
            <a:r>
              <a:rPr lang="es-MX" b="1" dirty="0"/>
              <a:t>-&gt;input(‘</a:t>
            </a:r>
            <a:r>
              <a:rPr lang="es-MX" b="1" dirty="0" err="1"/>
              <a:t>name</a:t>
            </a:r>
            <a:r>
              <a:rPr lang="es-MX" b="1" dirty="0"/>
              <a:t>’);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-&gt;</a:t>
            </a:r>
            <a:r>
              <a:rPr lang="es-MX" b="1" dirty="0" err="1"/>
              <a:t>description</a:t>
            </a:r>
            <a:r>
              <a:rPr lang="es-MX" b="1" dirty="0"/>
              <a:t> = $</a:t>
            </a:r>
            <a:r>
              <a:rPr lang="es-MX" b="1" dirty="0" err="1"/>
              <a:t>request</a:t>
            </a:r>
            <a:r>
              <a:rPr lang="es-MX" b="1" dirty="0"/>
              <a:t>-&gt;input(‘</a:t>
            </a:r>
            <a:r>
              <a:rPr lang="es-MX" b="1" dirty="0" err="1"/>
              <a:t>description</a:t>
            </a:r>
            <a:r>
              <a:rPr lang="es-MX" b="1" dirty="0"/>
              <a:t>’);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-&gt;</a:t>
            </a:r>
            <a:r>
              <a:rPr lang="es-MX" b="1" dirty="0" err="1"/>
              <a:t>path</a:t>
            </a:r>
            <a:r>
              <a:rPr lang="es-MX" b="1" dirty="0"/>
              <a:t> = $</a:t>
            </a:r>
            <a:r>
              <a:rPr lang="es-MX" b="1" dirty="0" err="1"/>
              <a:t>name</a:t>
            </a:r>
            <a:r>
              <a:rPr lang="es-MX" b="1" dirty="0"/>
              <a:t>;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-&gt;slug = $</a:t>
            </a:r>
            <a:r>
              <a:rPr lang="es-MX" b="1" dirty="0" err="1"/>
              <a:t>request</a:t>
            </a:r>
            <a:r>
              <a:rPr lang="es-MX" b="1" dirty="0"/>
              <a:t>-&gt;input(‘</a:t>
            </a:r>
            <a:r>
              <a:rPr lang="es-MX" b="1" dirty="0" err="1"/>
              <a:t>nick</a:t>
            </a:r>
            <a:r>
              <a:rPr lang="es-MX" b="1" dirty="0"/>
              <a:t>’);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-&gt;</a:t>
            </a:r>
            <a:r>
              <a:rPr lang="es-MX" b="1" dirty="0" err="1"/>
              <a:t>save</a:t>
            </a:r>
            <a:r>
              <a:rPr lang="es-MX" b="1" dirty="0"/>
              <a:t>();</a:t>
            </a:r>
          </a:p>
          <a:p>
            <a:pPr lvl="1"/>
            <a:endParaRPr lang="es-MX" b="1" dirty="0"/>
          </a:p>
          <a:p>
            <a:pPr lvl="1"/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C6742-A892-48C8-A336-E9F525F7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03016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9835-2B83-4602-8020-2816C34B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 un objeto en especifico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28B2-A278-4F26-8F17-3B69A311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usaremos la ruta “</a:t>
            </a:r>
            <a:r>
              <a:rPr lang="es-MX" b="1" dirty="0"/>
              <a:t>/</a:t>
            </a:r>
            <a:r>
              <a:rPr lang="es-MX" b="1" dirty="0" err="1"/>
              <a:t>photos</a:t>
            </a:r>
            <a:r>
              <a:rPr lang="es-MX" b="1" dirty="0"/>
              <a:t>/</a:t>
            </a:r>
            <a:r>
              <a:rPr lang="en-US" b="1" dirty="0"/>
              <a:t>id</a:t>
            </a:r>
            <a:r>
              <a:rPr lang="es-MX" dirty="0"/>
              <a:t>”</a:t>
            </a:r>
          </a:p>
          <a:p>
            <a:r>
              <a:rPr lang="es-MX" dirty="0"/>
              <a:t>Mandara a llamar a nuestro método </a:t>
            </a:r>
            <a:r>
              <a:rPr lang="es-MX" b="1" dirty="0"/>
              <a:t>show</a:t>
            </a:r>
          </a:p>
          <a:p>
            <a:r>
              <a:rPr lang="es-MX" dirty="0"/>
              <a:t>Por medio de </a:t>
            </a:r>
            <a:r>
              <a:rPr lang="es-MX" b="1" dirty="0" err="1"/>
              <a:t>eloquent</a:t>
            </a:r>
            <a:endParaRPr lang="es-MX" b="1" dirty="0"/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find</a:t>
            </a:r>
            <a:r>
              <a:rPr lang="es-MX" b="1" dirty="0"/>
              <a:t>($id);</a:t>
            </a:r>
          </a:p>
          <a:p>
            <a:pPr lvl="1"/>
            <a:r>
              <a:rPr lang="es-MX" b="1" dirty="0" err="1"/>
              <a:t>return</a:t>
            </a:r>
            <a:r>
              <a:rPr lang="es-MX" b="1" dirty="0"/>
              <a:t> </a:t>
            </a:r>
            <a:r>
              <a:rPr lang="es-MX" b="1" dirty="0" err="1"/>
              <a:t>view</a:t>
            </a:r>
            <a:r>
              <a:rPr lang="es-MX" b="1" dirty="0"/>
              <a:t>(‘</a:t>
            </a:r>
            <a:r>
              <a:rPr lang="es-MX" b="1" dirty="0" err="1"/>
              <a:t>photo.show</a:t>
            </a:r>
            <a:r>
              <a:rPr lang="es-MX" b="1" dirty="0"/>
              <a:t>’, compact(‘</a:t>
            </a:r>
            <a:r>
              <a:rPr lang="es-MX" b="1" dirty="0" err="1"/>
              <a:t>photo</a:t>
            </a:r>
            <a:r>
              <a:rPr lang="es-MX" b="1" dirty="0"/>
              <a:t>’));</a:t>
            </a:r>
          </a:p>
          <a:p>
            <a:r>
              <a:rPr lang="es-MX" dirty="0"/>
              <a:t>Por medio de </a:t>
            </a:r>
            <a:r>
              <a:rPr lang="es-MX" b="1" dirty="0" err="1"/>
              <a:t>implicit</a:t>
            </a:r>
            <a:r>
              <a:rPr lang="es-MX" b="1" dirty="0"/>
              <a:t> </a:t>
            </a:r>
            <a:r>
              <a:rPr lang="es-MX" b="1" dirty="0" err="1"/>
              <a:t>binding</a:t>
            </a:r>
            <a:r>
              <a:rPr lang="es-MX" b="1" dirty="0"/>
              <a:t> </a:t>
            </a:r>
            <a:r>
              <a:rPr lang="es-MX" dirty="0"/>
              <a:t>cambiaremos el parámetro por uno tipo </a:t>
            </a:r>
            <a:r>
              <a:rPr lang="es-MX" b="1" dirty="0" err="1"/>
              <a:t>Photo</a:t>
            </a:r>
            <a:endParaRPr lang="es-MX" b="1" dirty="0"/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function</a:t>
            </a:r>
            <a:r>
              <a:rPr lang="es-MX" b="1" dirty="0"/>
              <a:t> show(</a:t>
            </a:r>
            <a:r>
              <a:rPr lang="es-MX" b="1" dirty="0" err="1"/>
              <a:t>Photo</a:t>
            </a:r>
            <a:r>
              <a:rPr lang="es-MX" b="1" dirty="0"/>
              <a:t> $</a:t>
            </a:r>
            <a:r>
              <a:rPr lang="es-MX" b="1" dirty="0" err="1"/>
              <a:t>photo</a:t>
            </a:r>
            <a:r>
              <a:rPr lang="es-MX" b="1" dirty="0"/>
              <a:t>)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4E65F-36A8-46DC-AE40-A0C6C7F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5895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50</TotalTime>
  <Words>928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</vt:lpstr>
      <vt:lpstr>Banded</vt:lpstr>
      <vt:lpstr>PROGRAMACIÓN Y APLICACIONES PARA LA WEB2</vt:lpstr>
      <vt:lpstr>Primero pasos</vt:lpstr>
      <vt:lpstr>Creación del controller</vt:lpstr>
      <vt:lpstr>Creando la vista para mostrar los objetos</vt:lpstr>
      <vt:lpstr>PowerPoint Presentation</vt:lpstr>
      <vt:lpstr>Guardar</vt:lpstr>
      <vt:lpstr>PowerPoint Presentation</vt:lpstr>
      <vt:lpstr>PowerPoint Presentation</vt:lpstr>
      <vt:lpstr>Ver un objeto en especifico</vt:lpstr>
      <vt:lpstr>Por medio de Slug</vt:lpstr>
      <vt:lpstr>Editar un registro</vt:lpstr>
      <vt:lpstr>PowerPoint Presentation</vt:lpstr>
      <vt:lpstr>Para eliminar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APLICACIONES PARA LA WEB2</dc:title>
  <dc:creator>Jose OS</dc:creator>
  <cp:lastModifiedBy>Jose OS</cp:lastModifiedBy>
  <cp:revision>10</cp:revision>
  <dcterms:created xsi:type="dcterms:W3CDTF">2019-03-12T08:16:34Z</dcterms:created>
  <dcterms:modified xsi:type="dcterms:W3CDTF">2019-03-12T09:07:14Z</dcterms:modified>
</cp:coreProperties>
</file>