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D3A0-CC2D-448B-AA24-70B3DBE885E6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DF286-3B57-466E-AA90-B793BD72089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https://laravel.com/docs/5.7/blade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DF286-3B57-466E-AA90-B793BD72089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8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https://laravel.com/docs/5.7/csrf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DF286-3B57-466E-AA90-B793BD72089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70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7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7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72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4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1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9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99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4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4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4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5F5E60F-63BF-420D-91C0-62B2A724505B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1C491E-5F36-4262-ACC8-9B9049F00C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5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0649-6412-4489-8C89-FB3E655FC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BLADES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9A06F-C66E-49DB-8137-396F25321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90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F99-EB21-46EB-AEA2-C1673CD8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D5D7-153C-47F1-8D2C-34A49AEF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de plantillas que nos proporciona Laravel.</a:t>
            </a:r>
          </a:p>
          <a:p>
            <a:r>
              <a:rPr lang="es-MX" dirty="0"/>
              <a:t>No restringe el uso de PHP en las vistas.</a:t>
            </a:r>
          </a:p>
          <a:p>
            <a:r>
              <a:rPr lang="es-MX" dirty="0"/>
              <a:t>Usan la terminación </a:t>
            </a:r>
            <a:r>
              <a:rPr lang="es-MX" b="1" dirty="0"/>
              <a:t>.</a:t>
            </a:r>
            <a:r>
              <a:rPr lang="es-MX" b="1" dirty="0" err="1"/>
              <a:t>Blade.php</a:t>
            </a:r>
            <a:endParaRPr lang="es-MX" dirty="0"/>
          </a:p>
          <a:p>
            <a:r>
              <a:rPr lang="es-MX" dirty="0"/>
              <a:t>Se resguardan en la carpeta </a:t>
            </a:r>
            <a:r>
              <a:rPr lang="es-MX" b="1" dirty="0" err="1"/>
              <a:t>resources</a:t>
            </a:r>
            <a:r>
              <a:rPr lang="es-MX" b="1" dirty="0"/>
              <a:t>/</a:t>
            </a:r>
            <a:r>
              <a:rPr lang="es-MX" b="1" dirty="0" err="1"/>
              <a:t>view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012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1178-703C-48A5-8A7B-92F86E2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4B11-BF83-4EA3-8399-9D52C232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manera en que funciona es por medio de </a:t>
            </a:r>
            <a:r>
              <a:rPr lang="es-MX" i="1" dirty="0" err="1"/>
              <a:t>layouts</a:t>
            </a:r>
            <a:r>
              <a:rPr lang="es-MX" i="1" dirty="0"/>
              <a:t> </a:t>
            </a:r>
            <a:r>
              <a:rPr lang="es-MX" dirty="0"/>
              <a:t>padres e hijos.</a:t>
            </a:r>
          </a:p>
          <a:p>
            <a:r>
              <a:rPr lang="es-MX" dirty="0"/>
              <a:t>En la cual en </a:t>
            </a:r>
            <a:r>
              <a:rPr lang="es-MX" i="1" dirty="0" err="1"/>
              <a:t>layout</a:t>
            </a:r>
            <a:r>
              <a:rPr lang="es-MX" i="1" dirty="0"/>
              <a:t> </a:t>
            </a:r>
            <a:r>
              <a:rPr lang="es-MX" dirty="0" err="1"/>
              <a:t>parent</a:t>
            </a:r>
            <a:r>
              <a:rPr lang="es-MX" dirty="0"/>
              <a:t> tendrá la base de nuestra visualización y el hijo rellenara partes clave.</a:t>
            </a:r>
          </a:p>
          <a:p>
            <a:r>
              <a:rPr lang="es-MX" dirty="0"/>
              <a:t>Funciona en base de directivas que nos permite controlar el flujo</a:t>
            </a:r>
          </a:p>
        </p:txBody>
      </p:sp>
    </p:spTree>
    <p:extLst>
      <p:ext uri="{BB962C8B-B14F-4D97-AF65-F5344CB8AC3E}">
        <p14:creationId xmlns:p14="http://schemas.microsoft.com/office/powerpoint/2010/main" val="123596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49F5-71DE-4495-8B3F-DCC5B5F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cosas nos permite hacer?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1F31-02F9-4ACF-A53E-7402FCCB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Seccionar nuestras vistas para poder reutilizar material</a:t>
            </a:r>
          </a:p>
          <a:p>
            <a:r>
              <a:rPr lang="es-MX" dirty="0"/>
              <a:t>Crear componentes reutilizables</a:t>
            </a:r>
          </a:p>
          <a:p>
            <a:r>
              <a:rPr lang="es-MX" dirty="0"/>
              <a:t>Traspaso de valores por medio de </a:t>
            </a:r>
            <a:r>
              <a:rPr lang="es-MX" b="1" dirty="0" err="1"/>
              <a:t>Routing</a:t>
            </a:r>
            <a:endParaRPr lang="es-MX" dirty="0"/>
          </a:p>
          <a:p>
            <a:r>
              <a:rPr lang="es-MX" dirty="0"/>
              <a:t>Uso de estructuras tales como </a:t>
            </a:r>
            <a:r>
              <a:rPr lang="es-MX" b="1" dirty="0" err="1"/>
              <a:t>if</a:t>
            </a:r>
            <a:r>
              <a:rPr lang="es-MX" b="1" dirty="0"/>
              <a:t>, </a:t>
            </a:r>
            <a:r>
              <a:rPr lang="es-MX" b="1" dirty="0" err="1"/>
              <a:t>elseif</a:t>
            </a:r>
            <a:r>
              <a:rPr lang="es-MX" b="1" dirty="0"/>
              <a:t>, </a:t>
            </a:r>
            <a:r>
              <a:rPr lang="es-MX" b="1" dirty="0" err="1"/>
              <a:t>else</a:t>
            </a:r>
            <a:r>
              <a:rPr lang="es-MX" b="1" dirty="0"/>
              <a:t>, </a:t>
            </a:r>
            <a:r>
              <a:rPr lang="es-MX" b="1" dirty="0" err="1"/>
              <a:t>unless</a:t>
            </a:r>
            <a:r>
              <a:rPr lang="es-MX" b="1" dirty="0"/>
              <a:t>, </a:t>
            </a:r>
            <a:r>
              <a:rPr lang="es-MX" b="1" dirty="0" err="1"/>
              <a:t>auth</a:t>
            </a:r>
            <a:r>
              <a:rPr lang="es-MX" b="1" dirty="0"/>
              <a:t>, </a:t>
            </a:r>
            <a:r>
              <a:rPr lang="es-MX" b="1" dirty="0" err="1"/>
              <a:t>guess</a:t>
            </a:r>
            <a:r>
              <a:rPr lang="es-MX" b="1" dirty="0"/>
              <a:t>, </a:t>
            </a:r>
            <a:r>
              <a:rPr lang="es-MX" b="1" dirty="0" err="1"/>
              <a:t>isset</a:t>
            </a:r>
            <a:r>
              <a:rPr lang="es-MX" b="1" dirty="0"/>
              <a:t>, </a:t>
            </a:r>
            <a:r>
              <a:rPr lang="es-MX" b="1" dirty="0" err="1"/>
              <a:t>empty</a:t>
            </a:r>
            <a:r>
              <a:rPr lang="es-MX" b="1" dirty="0"/>
              <a:t>, </a:t>
            </a:r>
            <a:r>
              <a:rPr lang="es-MX" b="1" dirty="0" err="1"/>
              <a:t>hasSection</a:t>
            </a:r>
            <a:r>
              <a:rPr lang="es-MX" b="1" dirty="0"/>
              <a:t>, </a:t>
            </a:r>
            <a:r>
              <a:rPr lang="es-MX" b="1" dirty="0" err="1"/>
              <a:t>switch</a:t>
            </a:r>
            <a:r>
              <a:rPr lang="es-MX" b="1" dirty="0"/>
              <a:t>, </a:t>
            </a:r>
            <a:r>
              <a:rPr lang="es-MX" b="1" dirty="0" err="1"/>
              <a:t>for</a:t>
            </a:r>
            <a:r>
              <a:rPr lang="es-MX" b="1" dirty="0"/>
              <a:t>, </a:t>
            </a:r>
            <a:r>
              <a:rPr lang="es-MX" b="1" dirty="0" err="1"/>
              <a:t>foreach</a:t>
            </a:r>
            <a:r>
              <a:rPr lang="es-MX" b="1" dirty="0"/>
              <a:t>, </a:t>
            </a:r>
            <a:r>
              <a:rPr lang="es-MX" b="1" dirty="0" err="1"/>
              <a:t>forelse</a:t>
            </a:r>
            <a:r>
              <a:rPr lang="es-MX" b="1" dirty="0"/>
              <a:t>, </a:t>
            </a:r>
            <a:r>
              <a:rPr lang="es-MX" b="1" dirty="0" err="1"/>
              <a:t>while</a:t>
            </a:r>
            <a:endParaRPr lang="es-MX" b="1" dirty="0"/>
          </a:p>
          <a:p>
            <a:r>
              <a:rPr lang="es-MX" dirty="0"/>
              <a:t>Documentar por medio de comentarios</a:t>
            </a:r>
          </a:p>
          <a:p>
            <a:r>
              <a:rPr lang="es-MX" dirty="0"/>
              <a:t>Uso de PHP incrustado</a:t>
            </a:r>
          </a:p>
        </p:txBody>
      </p:sp>
    </p:spTree>
    <p:extLst>
      <p:ext uri="{BB962C8B-B14F-4D97-AF65-F5344CB8AC3E}">
        <p14:creationId xmlns:p14="http://schemas.microsoft.com/office/powerpoint/2010/main" val="199017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DFA4-9633-4FAC-BE88-15B0BA40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Proteccion</a:t>
            </a:r>
            <a:r>
              <a:rPr lang="es-MX" dirty="0"/>
              <a:t> SCRF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0B04-7F9D-4E89-B457-566E7D2C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CSRF</a:t>
            </a:r>
            <a:r>
              <a:rPr lang="es-MX" dirty="0"/>
              <a:t> (</a:t>
            </a:r>
            <a:r>
              <a:rPr lang="es-MX" b="1" dirty="0"/>
              <a:t>Cross-</a:t>
            </a:r>
            <a:r>
              <a:rPr lang="es-MX" b="1" dirty="0" err="1"/>
              <a:t>Site</a:t>
            </a:r>
            <a:r>
              <a:rPr lang="es-MX" b="1" dirty="0"/>
              <a:t> </a:t>
            </a:r>
            <a:r>
              <a:rPr lang="es-MX" b="1" dirty="0" err="1"/>
              <a:t>Request</a:t>
            </a:r>
            <a:r>
              <a:rPr lang="es-MX" b="1" dirty="0"/>
              <a:t> </a:t>
            </a:r>
            <a:r>
              <a:rPr lang="es-MX" b="1" dirty="0" err="1"/>
              <a:t>Forgery</a:t>
            </a:r>
            <a:r>
              <a:rPr lang="es-MX" dirty="0"/>
              <a:t>) es un aprovechamiento donde realizan comandos no autorizados en nombre de un usuario autentificado.</a:t>
            </a:r>
          </a:p>
          <a:p>
            <a:r>
              <a:rPr lang="es-MX" dirty="0"/>
              <a:t>Usaremos el comando </a:t>
            </a:r>
            <a:r>
              <a:rPr lang="es-MX" b="1" dirty="0"/>
              <a:t>@</a:t>
            </a:r>
            <a:r>
              <a:rPr lang="es-MX" b="1" dirty="0" err="1"/>
              <a:t>csrf</a:t>
            </a:r>
            <a:r>
              <a:rPr lang="es-MX" b="1" dirty="0"/>
              <a:t> </a:t>
            </a:r>
            <a:r>
              <a:rPr lang="es-MX" dirty="0"/>
              <a:t>para esta </a:t>
            </a:r>
            <a:r>
              <a:rPr lang="es-MX" dirty="0" err="1"/>
              <a:t>proteccion</a:t>
            </a:r>
            <a:endParaRPr lang="es-MX" dirty="0"/>
          </a:p>
          <a:p>
            <a:r>
              <a:rPr lang="es-MX" dirty="0"/>
              <a:t>Este genera un “token” por cada usuario activo en sesión controlado por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25874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68</TotalTime>
  <Words>225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Banded</vt:lpstr>
      <vt:lpstr>BLADES</vt:lpstr>
      <vt:lpstr>¿Qué es?</vt:lpstr>
      <vt:lpstr>¿Cómo funciona?</vt:lpstr>
      <vt:lpstr>¿Qué cosas nos permite hacer?</vt:lpstr>
      <vt:lpstr>Proteccion SCRF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BLADES</dc:title>
  <dc:creator>Jose OS</dc:creator>
  <cp:lastModifiedBy>Jose OS</cp:lastModifiedBy>
  <cp:revision>5</cp:revision>
  <dcterms:created xsi:type="dcterms:W3CDTF">2019-02-07T18:25:57Z</dcterms:created>
  <dcterms:modified xsi:type="dcterms:W3CDTF">2019-02-10T03:06:19Z</dcterms:modified>
</cp:coreProperties>
</file>