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3C7C5-CEF4-44A8-B61C-2E7684FAB116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C8B4C-EFDE-405B-9C33-BC125588E3E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9654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ouecs/Laravel-lan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https://www.apachefriends.org/es/index.html</a:t>
            </a:r>
            <a:br>
              <a:rPr lang="es-MX" dirty="0"/>
            </a:br>
            <a:r>
              <a:rPr lang="es-MX" dirty="0"/>
              <a:t>https://getcomposer.org/</a:t>
            </a:r>
            <a:br>
              <a:rPr lang="es-MX" dirty="0"/>
            </a:b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C8B4C-EFDE-405B-9C33-BC125588E3EC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680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http://php.net/manual/es/timezones.america.php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C8B4C-EFDE-405B-9C33-BC125588E3EC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940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dirty="0">
                <a:hlinkClick r:id="rId3"/>
              </a:rPr>
              <a:t>https://github.com/caouecs/Laravel-lang</a:t>
            </a:r>
            <a:endParaRPr lang="es-MX" b="1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C8B4C-EFDE-405B-9C33-BC125588E3E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8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A5D6-FDAC-4469-BF05-844F17DDC2DA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6CB9-0A1A-4BE8-9B78-4F08DBE4A96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284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A5D6-FDAC-4469-BF05-844F17DDC2DA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6CB9-0A1A-4BE8-9B78-4F08DBE4A96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195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A4AA5D6-FDAC-4469-BF05-844F17DDC2DA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A3F6CB9-0A1A-4BE8-9B78-4F08DBE4A96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38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A5D6-FDAC-4469-BF05-844F17DDC2DA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6CB9-0A1A-4BE8-9B78-4F08DBE4A96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1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AA5D6-FDAC-4469-BF05-844F17DDC2DA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3F6CB9-0A1A-4BE8-9B78-4F08DBE4A96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489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A5D6-FDAC-4469-BF05-844F17DDC2DA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6CB9-0A1A-4BE8-9B78-4F08DBE4A96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617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A5D6-FDAC-4469-BF05-844F17DDC2DA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6CB9-0A1A-4BE8-9B78-4F08DBE4A96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815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A5D6-FDAC-4469-BF05-844F17DDC2DA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6CB9-0A1A-4BE8-9B78-4F08DBE4A96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534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A5D6-FDAC-4469-BF05-844F17DDC2DA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6CB9-0A1A-4BE8-9B78-4F08DBE4A96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645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A5D6-FDAC-4469-BF05-844F17DDC2DA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6CB9-0A1A-4BE8-9B78-4F08DBE4A96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9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A5D6-FDAC-4469-BF05-844F17DDC2DA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6CB9-0A1A-4BE8-9B78-4F08DBE4A96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85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A4AA5D6-FDAC-4469-BF05-844F17DDC2DA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A3F6CB9-0A1A-4BE8-9B78-4F08DBE4A96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39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ouecs/Laravel-la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A941-F4BC-46AB-A0FF-DE7828C21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Introducción a Laravel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99E76-6B0B-47AD-8622-C6A056F4E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3273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FFE0-F2FD-43F5-89F8-37846E95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Environment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888A-CC54-4C03-97CF-B87F675CB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Dentro de nuestro proyecto </a:t>
            </a:r>
            <a:r>
              <a:rPr lang="es-MX" dirty="0" err="1"/>
              <a:t>existira</a:t>
            </a:r>
            <a:r>
              <a:rPr lang="es-MX" dirty="0"/>
              <a:t> un archivo llamado </a:t>
            </a:r>
            <a:r>
              <a:rPr lang="es-MX" b="1" dirty="0"/>
              <a:t>.</a:t>
            </a:r>
            <a:r>
              <a:rPr lang="es-MX" b="1" dirty="0" err="1"/>
              <a:t>env</a:t>
            </a:r>
            <a:r>
              <a:rPr lang="es-MX" dirty="0"/>
              <a:t> donde estarán todas las configuraciones de ambiente</a:t>
            </a:r>
          </a:p>
          <a:p>
            <a:pPr lvl="1"/>
            <a:r>
              <a:rPr lang="es-MX" dirty="0"/>
              <a:t>El nombre de nuestra app</a:t>
            </a:r>
          </a:p>
          <a:p>
            <a:pPr lvl="1"/>
            <a:r>
              <a:rPr lang="es-MX" dirty="0"/>
              <a:t>Modo </a:t>
            </a:r>
            <a:r>
              <a:rPr lang="es-MX" dirty="0" err="1"/>
              <a:t>debug</a:t>
            </a:r>
            <a:endParaRPr lang="es-MX" dirty="0"/>
          </a:p>
          <a:p>
            <a:pPr lvl="1"/>
            <a:r>
              <a:rPr lang="es-MX" dirty="0"/>
              <a:t>Tipo de conexión de base de datos y la información de esta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616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1174-2DAA-42F4-80B4-2C8A0412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err="1"/>
              <a:t>KEy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B4D2-3F04-4049-AE61-A14088FB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siguieron</a:t>
            </a:r>
            <a:r>
              <a:rPr lang="en-US" dirty="0"/>
              <a:t> los </a:t>
            </a:r>
            <a:r>
              <a:rPr lang="en-US" dirty="0" err="1"/>
              <a:t>pasos</a:t>
            </a:r>
            <a:r>
              <a:rPr lang="en-US" dirty="0"/>
              <a:t> </a:t>
            </a:r>
            <a:r>
              <a:rPr lang="en-US" dirty="0" err="1"/>
              <a:t>marcados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.env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existira</a:t>
            </a:r>
            <a:r>
              <a:rPr lang="en-US" dirty="0"/>
              <a:t> una </a:t>
            </a:r>
            <a:r>
              <a:rPr lang="en-US" b="1" dirty="0"/>
              <a:t>APP_KEY,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no es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 que </a:t>
            </a:r>
            <a:r>
              <a:rPr lang="en-US" dirty="0" err="1"/>
              <a:t>requieran</a:t>
            </a:r>
            <a:r>
              <a:rPr lang="en-US" dirty="0"/>
              <a:t> </a:t>
            </a:r>
            <a:r>
              <a:rPr lang="en-US" dirty="0" err="1"/>
              <a:t>crearla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posicionar</a:t>
            </a:r>
            <a:r>
              <a:rPr lang="en-US" dirty="0"/>
              <a:t> la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 y </a:t>
            </a:r>
            <a:r>
              <a:rPr lang="en-US" dirty="0" err="1"/>
              <a:t>llamar</a:t>
            </a:r>
            <a:r>
              <a:rPr lang="en-US" dirty="0"/>
              <a:t> el commando</a:t>
            </a:r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key:generate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56571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8D66-4141-48A6-A6BD-4B9A3B2E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</a:t>
            </a:r>
            <a:r>
              <a:rPr lang="es-MX" dirty="0" err="1"/>
              <a:t>laravel</a:t>
            </a:r>
            <a:r>
              <a:rPr lang="es-MX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04F-B84E-47B0-8F4D-20A90A01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se </a:t>
            </a:r>
            <a:r>
              <a:rPr lang="es-MX" dirty="0" err="1"/>
              <a:t>autoploclama</a:t>
            </a:r>
            <a:r>
              <a:rPr lang="es-MX" dirty="0"/>
              <a:t> como un </a:t>
            </a:r>
            <a:r>
              <a:rPr lang="es-MX" b="1" dirty="0"/>
              <a:t>Framework</a:t>
            </a:r>
            <a:r>
              <a:rPr lang="es-MX" dirty="0"/>
              <a:t> de </a:t>
            </a:r>
            <a:r>
              <a:rPr lang="es-MX" b="1" dirty="0"/>
              <a:t>PHP </a:t>
            </a:r>
            <a:r>
              <a:rPr lang="es-MX" dirty="0"/>
              <a:t> para artesanos web.</a:t>
            </a:r>
          </a:p>
          <a:p>
            <a:r>
              <a:rPr lang="es-MX" dirty="0"/>
              <a:t>Es un </a:t>
            </a:r>
            <a:r>
              <a:rPr lang="es-MX" dirty="0" err="1"/>
              <a:t>framework</a:t>
            </a:r>
            <a:r>
              <a:rPr lang="es-MX" dirty="0"/>
              <a:t> de código abierto para desarrollo de aplicaciones y servicios web con PHP.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146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249B-A278-446C-9F33-F803E665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5411-E572-48E2-AA47-18AA632F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Hace uso de un ORM, que sustituye SQL por objetos</a:t>
            </a:r>
          </a:p>
          <a:p>
            <a:r>
              <a:rPr lang="es-MX" dirty="0"/>
              <a:t>Tiene un motor de plantillas llamado </a:t>
            </a:r>
            <a:r>
              <a:rPr lang="es-MX" b="1" dirty="0"/>
              <a:t>Blade</a:t>
            </a:r>
          </a:p>
        </p:txBody>
      </p:sp>
    </p:spTree>
    <p:extLst>
      <p:ext uri="{BB962C8B-B14F-4D97-AF65-F5344CB8AC3E}">
        <p14:creationId xmlns:p14="http://schemas.microsoft.com/office/powerpoint/2010/main" val="339076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AD2A-C314-45B2-B2A3-1C8C203A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INstalacion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B48E-2153-46CE-956D-FA64A223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Tenemos que tener instalado </a:t>
            </a:r>
            <a:r>
              <a:rPr lang="es-MX" b="1" dirty="0"/>
              <a:t>PHP</a:t>
            </a:r>
            <a:r>
              <a:rPr lang="es-MX" dirty="0"/>
              <a:t>, instalar </a:t>
            </a:r>
            <a:r>
              <a:rPr lang="es-MX" b="1" dirty="0"/>
              <a:t>WAMPP</a:t>
            </a:r>
            <a:r>
              <a:rPr lang="es-MX" dirty="0"/>
              <a:t> o </a:t>
            </a:r>
            <a:r>
              <a:rPr lang="es-MX" b="1" dirty="0"/>
              <a:t>XAMPP</a:t>
            </a:r>
            <a:r>
              <a:rPr lang="es-MX" dirty="0"/>
              <a:t> funciona</a:t>
            </a:r>
          </a:p>
          <a:p>
            <a:r>
              <a:rPr lang="es-MX" dirty="0"/>
              <a:t>Tenemos que instalar </a:t>
            </a:r>
            <a:r>
              <a:rPr lang="es-MX" b="1" dirty="0" err="1"/>
              <a:t>Composer</a:t>
            </a:r>
            <a:endParaRPr lang="es-MX" b="1" dirty="0"/>
          </a:p>
          <a:p>
            <a:r>
              <a:rPr lang="es-MX" dirty="0"/>
              <a:t>Abrir la consola y escribir el comando</a:t>
            </a:r>
          </a:p>
          <a:p>
            <a:pPr lvl="1"/>
            <a:r>
              <a:rPr lang="es-MX" b="1" dirty="0" err="1"/>
              <a:t>composer</a:t>
            </a:r>
            <a:r>
              <a:rPr lang="es-MX" b="1" dirty="0"/>
              <a:t> global </a:t>
            </a:r>
            <a:r>
              <a:rPr lang="es-MX" b="1" dirty="0" err="1"/>
              <a:t>require</a:t>
            </a:r>
            <a:r>
              <a:rPr lang="es-MX" b="1" dirty="0"/>
              <a:t> </a:t>
            </a:r>
            <a:r>
              <a:rPr lang="es-MX" b="1" dirty="0" err="1"/>
              <a:t>laravel</a:t>
            </a:r>
            <a:r>
              <a:rPr lang="es-MX" b="1" dirty="0"/>
              <a:t>/</a:t>
            </a:r>
            <a:r>
              <a:rPr lang="es-MX" b="1" dirty="0" err="1"/>
              <a:t>installer</a:t>
            </a:r>
            <a:endParaRPr lang="es-MX" b="1" dirty="0"/>
          </a:p>
          <a:p>
            <a:r>
              <a:rPr lang="es-MX" dirty="0"/>
              <a:t>A continuación para poder crear un proyecto se escribe el comando</a:t>
            </a:r>
          </a:p>
          <a:p>
            <a:pPr lvl="1"/>
            <a:r>
              <a:rPr lang="es-MX" b="1" dirty="0" err="1"/>
              <a:t>composer</a:t>
            </a:r>
            <a:r>
              <a:rPr lang="es-MX" b="1" dirty="0"/>
              <a:t> </a:t>
            </a:r>
            <a:r>
              <a:rPr lang="es-MX" b="1" dirty="0" err="1"/>
              <a:t>create-project</a:t>
            </a:r>
            <a:r>
              <a:rPr lang="es-MX" b="1" dirty="0"/>
              <a:t> </a:t>
            </a:r>
            <a:r>
              <a:rPr lang="es-MX" b="1" dirty="0" err="1"/>
              <a:t>laravel</a:t>
            </a:r>
            <a:r>
              <a:rPr lang="es-MX" b="1" dirty="0"/>
              <a:t>/</a:t>
            </a:r>
            <a:r>
              <a:rPr lang="es-MX" b="1" dirty="0" err="1"/>
              <a:t>laravel</a:t>
            </a:r>
            <a:r>
              <a:rPr lang="es-MX" b="1" dirty="0"/>
              <a:t> --</a:t>
            </a:r>
            <a:r>
              <a:rPr lang="es-MX" b="1" dirty="0" err="1"/>
              <a:t>prefer-dist</a:t>
            </a:r>
            <a:r>
              <a:rPr lang="es-MX" b="1" dirty="0"/>
              <a:t>  </a:t>
            </a:r>
            <a:r>
              <a:rPr lang="es-MX" b="1" dirty="0" err="1"/>
              <a:t>nombreProyecto</a:t>
            </a:r>
            <a:endParaRPr lang="es-MX" b="1" dirty="0"/>
          </a:p>
          <a:p>
            <a:r>
              <a:rPr lang="es-MX" dirty="0"/>
              <a:t>Esto nos creara una carpeta base de Laravel, como recomendación recomiendo colocar en alguna ruta donde tengan sus proyectos o en </a:t>
            </a:r>
            <a:r>
              <a:rPr lang="es-MX" dirty="0" err="1"/>
              <a:t>htdocs</a:t>
            </a:r>
            <a:r>
              <a:rPr lang="es-MX" dirty="0"/>
              <a:t> de XAMPP.</a:t>
            </a:r>
          </a:p>
        </p:txBody>
      </p:sp>
    </p:spTree>
    <p:extLst>
      <p:ext uri="{BB962C8B-B14F-4D97-AF65-F5344CB8AC3E}">
        <p14:creationId xmlns:p14="http://schemas.microsoft.com/office/powerpoint/2010/main" val="248128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435F-3818-4749-B2C2-A0088A03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Comando </a:t>
            </a:r>
            <a:r>
              <a:rPr lang="es-MX" dirty="0" err="1"/>
              <a:t>artisan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63E2-4687-47DB-BB3D-6E69DC5A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Artisan</a:t>
            </a:r>
            <a:r>
              <a:rPr lang="es-MX" dirty="0"/>
              <a:t> es la interfaz de línea de comando que nos proporciona </a:t>
            </a:r>
            <a:r>
              <a:rPr lang="es-MX" dirty="0" err="1"/>
              <a:t>laravel</a:t>
            </a:r>
            <a:r>
              <a:rPr lang="es-MX" dirty="0"/>
              <a:t>.</a:t>
            </a:r>
          </a:p>
          <a:p>
            <a:r>
              <a:rPr lang="es-MX" dirty="0"/>
              <a:t>Para poder ver los distintos tipos de comandos si nos posicionamos donde se encuentra el proyecto, ej. C:\xampp\htdocs\laravel</a:t>
            </a:r>
          </a:p>
          <a:p>
            <a:r>
              <a:rPr lang="es-MX" dirty="0"/>
              <a:t>Escribimos el comando </a:t>
            </a:r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-h</a:t>
            </a:r>
          </a:p>
        </p:txBody>
      </p:sp>
    </p:spTree>
    <p:extLst>
      <p:ext uri="{BB962C8B-B14F-4D97-AF65-F5344CB8AC3E}">
        <p14:creationId xmlns:p14="http://schemas.microsoft.com/office/powerpoint/2010/main" val="45434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E825-F4C3-4433-B852-B5968AA0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Iniciar 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286B-9B0C-41F2-A65F-775F5F56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iniciar el proyecto habrá que posicionarnos en la carpeta del proyecto y escribir el comando</a:t>
            </a:r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serve</a:t>
            </a:r>
            <a:endParaRPr lang="es-MX" b="1" dirty="0"/>
          </a:p>
          <a:p>
            <a:r>
              <a:rPr lang="es-MX" dirty="0"/>
              <a:t>Este comando levantara los servicios necesarios para que empiece a funcionar y nos retornara una dirección para poder ver nuestro proyecto, comúnmente será </a:t>
            </a:r>
            <a:r>
              <a:rPr lang="es-MX" b="1" dirty="0"/>
              <a:t>localhost:8000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9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00B1-250B-4335-9F8F-810F834D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Nombre de Entorno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8E1BF-59FF-4370-9F1B-2BD234F9E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momento de crear nuestro entorno su nombre por default será App, para poder cambiar esto ocupamos realizar lo siguiente</a:t>
            </a:r>
          </a:p>
          <a:p>
            <a:r>
              <a:rPr lang="es-MX" dirty="0"/>
              <a:t>Abrir la consola</a:t>
            </a:r>
          </a:p>
          <a:p>
            <a:r>
              <a:rPr lang="es-MX" dirty="0"/>
              <a:t>Ubicarnos donde se encuentre el proyecto, ej. C:\xampp\htdocs\laravel</a:t>
            </a:r>
          </a:p>
          <a:p>
            <a:r>
              <a:rPr lang="es-MX" dirty="0"/>
              <a:t>Escribimos el comando </a:t>
            </a:r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app:name</a:t>
            </a:r>
            <a:r>
              <a:rPr lang="es-MX" b="1" dirty="0"/>
              <a:t> Nombre</a:t>
            </a:r>
          </a:p>
          <a:p>
            <a:r>
              <a:rPr lang="es-MX" dirty="0"/>
              <a:t>Donde nombre será el nombre que obtendrá nuestro proyecto</a:t>
            </a:r>
          </a:p>
        </p:txBody>
      </p:sp>
    </p:spTree>
    <p:extLst>
      <p:ext uri="{BB962C8B-B14F-4D97-AF65-F5344CB8AC3E}">
        <p14:creationId xmlns:p14="http://schemas.microsoft.com/office/powerpoint/2010/main" val="38776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5E5E-A8DD-4444-B807-A4AC89E9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Configuraciones de nuestro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AE6E2-5A2F-4085-8B67-B523A0E8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configuraciones de nuestro proyecto se encontraran dentro de la carpeta de </a:t>
            </a:r>
            <a:r>
              <a:rPr lang="es-MX" b="1" dirty="0" err="1"/>
              <a:t>config</a:t>
            </a:r>
            <a:r>
              <a:rPr lang="es-MX" b="1" dirty="0"/>
              <a:t> </a:t>
            </a:r>
            <a:r>
              <a:rPr lang="es-MX" dirty="0"/>
              <a:t>dentro del archivo </a:t>
            </a:r>
            <a:r>
              <a:rPr lang="es-MX" b="1" dirty="0" err="1"/>
              <a:t>app.php</a:t>
            </a:r>
            <a:r>
              <a:rPr lang="es-MX" b="1" dirty="0"/>
              <a:t>.</a:t>
            </a:r>
          </a:p>
          <a:p>
            <a:r>
              <a:rPr lang="es-MX" dirty="0"/>
              <a:t>Aquí podremos realizar distintas cosas, como</a:t>
            </a:r>
          </a:p>
          <a:p>
            <a:pPr lvl="1"/>
            <a:r>
              <a:rPr lang="es-MX" dirty="0"/>
              <a:t>Cambiar la zona horaria con </a:t>
            </a:r>
            <a:r>
              <a:rPr lang="es-MX" b="1" dirty="0" err="1"/>
              <a:t>timezone</a:t>
            </a:r>
            <a:r>
              <a:rPr lang="es-MX" b="1" dirty="0"/>
              <a:t>,</a:t>
            </a:r>
            <a:r>
              <a:rPr lang="es-MX" dirty="0"/>
              <a:t> ej.</a:t>
            </a:r>
            <a:r>
              <a:rPr lang="es-MX" b="1" dirty="0"/>
              <a:t> </a:t>
            </a:r>
            <a:r>
              <a:rPr lang="es-MX" dirty="0"/>
              <a:t>el de Monterrey es </a:t>
            </a:r>
            <a:r>
              <a:rPr lang="es-MX" dirty="0" err="1"/>
              <a:t>America</a:t>
            </a:r>
            <a:r>
              <a:rPr lang="es-MX" dirty="0"/>
              <a:t>/Monterrey</a:t>
            </a:r>
          </a:p>
          <a:p>
            <a:pPr lvl="1"/>
            <a:r>
              <a:rPr lang="es-MX" dirty="0"/>
              <a:t>Cambiar el lenguaje en </a:t>
            </a:r>
            <a:r>
              <a:rPr lang="es-MX" b="1" dirty="0" err="1"/>
              <a:t>locale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373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1720-6D97-4A28-B981-DC1CE646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Cambiar el lenguaje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B479-5099-4878-BE04-4C37F31F5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se mención se requiere en el archivo </a:t>
            </a:r>
            <a:r>
              <a:rPr lang="es-MX" dirty="0" err="1"/>
              <a:t>app.php</a:t>
            </a:r>
            <a:r>
              <a:rPr lang="es-MX" dirty="0"/>
              <a:t> cambiar a </a:t>
            </a:r>
            <a:r>
              <a:rPr lang="es-MX" b="1" dirty="0"/>
              <a:t>es </a:t>
            </a:r>
            <a:r>
              <a:rPr lang="es-MX" dirty="0"/>
              <a:t>la propiedad </a:t>
            </a:r>
            <a:r>
              <a:rPr lang="es-MX" dirty="0" err="1"/>
              <a:t>locale</a:t>
            </a:r>
            <a:r>
              <a:rPr lang="es-MX" dirty="0"/>
              <a:t>, teniendo en cuenta que en caso de no ser encontrado llamara al lenguaje ubicado en </a:t>
            </a:r>
            <a:r>
              <a:rPr lang="es-MX" b="1" dirty="0" err="1"/>
              <a:t>fallback_locale</a:t>
            </a:r>
            <a:endParaRPr lang="es-MX" dirty="0"/>
          </a:p>
          <a:p>
            <a:r>
              <a:rPr lang="es-MX" dirty="0" err="1"/>
              <a:t>Ademas</a:t>
            </a:r>
            <a:r>
              <a:rPr lang="es-MX" dirty="0"/>
              <a:t> de esto requeriremos crear una carpeta dentro de </a:t>
            </a:r>
          </a:p>
          <a:p>
            <a:pPr lvl="1"/>
            <a:r>
              <a:rPr lang="es-MX" dirty="0" err="1"/>
              <a:t>resources</a:t>
            </a:r>
            <a:r>
              <a:rPr lang="es-MX" dirty="0"/>
              <a:t>/</a:t>
            </a:r>
            <a:r>
              <a:rPr lang="es-MX" dirty="0" err="1"/>
              <a:t>lang</a:t>
            </a:r>
            <a:endParaRPr lang="es-MX" dirty="0"/>
          </a:p>
          <a:p>
            <a:r>
              <a:rPr lang="es-MX" dirty="0"/>
              <a:t>La cual llamaremos </a:t>
            </a:r>
            <a:r>
              <a:rPr lang="es-MX" b="1" dirty="0"/>
              <a:t>es</a:t>
            </a:r>
            <a:endParaRPr lang="es-MX" dirty="0"/>
          </a:p>
          <a:p>
            <a:r>
              <a:rPr lang="es-MX" dirty="0" err="1"/>
              <a:t>Despues</a:t>
            </a:r>
            <a:r>
              <a:rPr lang="es-MX" dirty="0"/>
              <a:t> descargaremos el 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b="1" dirty="0">
                <a:hlinkClick r:id="rId3"/>
              </a:rPr>
              <a:t>https://github.com/caouecs/Laravel-lang</a:t>
            </a:r>
            <a:endParaRPr lang="es-MX" b="1" dirty="0"/>
          </a:p>
          <a:p>
            <a:r>
              <a:rPr lang="es-MX" dirty="0"/>
              <a:t>Dentro de </a:t>
            </a:r>
            <a:r>
              <a:rPr lang="es-MX" b="1" dirty="0" err="1"/>
              <a:t>src</a:t>
            </a:r>
            <a:r>
              <a:rPr lang="es-MX" b="1" dirty="0"/>
              <a:t> </a:t>
            </a:r>
            <a:r>
              <a:rPr lang="es-MX" dirty="0"/>
              <a:t>buscaremos la carpeta </a:t>
            </a:r>
            <a:r>
              <a:rPr lang="es-MX" b="1" dirty="0"/>
              <a:t>es</a:t>
            </a:r>
            <a:r>
              <a:rPr lang="es-MX" dirty="0"/>
              <a:t> y trasladaremos esos archivos a nuestro proyecto</a:t>
            </a:r>
          </a:p>
        </p:txBody>
      </p:sp>
    </p:spTree>
    <p:extLst>
      <p:ext uri="{BB962C8B-B14F-4D97-AF65-F5344CB8AC3E}">
        <p14:creationId xmlns:p14="http://schemas.microsoft.com/office/powerpoint/2010/main" val="2438549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159</TotalTime>
  <Words>544</Words>
  <Application>Microsoft Office PowerPoint</Application>
  <PresentationFormat>Widescreen</PresentationFormat>
  <Paragraphs>55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</vt:lpstr>
      <vt:lpstr>Banded</vt:lpstr>
      <vt:lpstr>Introducción a Laravel</vt:lpstr>
      <vt:lpstr>¿Qué es laravel?</vt:lpstr>
      <vt:lpstr>PowerPoint Presentation</vt:lpstr>
      <vt:lpstr>INstalacion</vt:lpstr>
      <vt:lpstr>Comando artisan</vt:lpstr>
      <vt:lpstr>Iniciar el proyecto</vt:lpstr>
      <vt:lpstr>Nombre de Entorno</vt:lpstr>
      <vt:lpstr>Configuraciones de nuestro proyecto</vt:lpstr>
      <vt:lpstr>Cambiar el lenguaje</vt:lpstr>
      <vt:lpstr>Environment</vt:lpstr>
      <vt:lpstr>Application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Laravel</dc:title>
  <dc:creator>Jose OS</dc:creator>
  <cp:lastModifiedBy>Jose OS</cp:lastModifiedBy>
  <cp:revision>15</cp:revision>
  <dcterms:created xsi:type="dcterms:W3CDTF">2019-02-05T02:32:03Z</dcterms:created>
  <dcterms:modified xsi:type="dcterms:W3CDTF">2019-02-05T06:56:11Z</dcterms:modified>
</cp:coreProperties>
</file>