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F4DB-D0A3-405F-A631-3B5FC63CDC20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9C069-3C4B-4E79-9ECB-2E1B333B12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489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https://www.jawsdb.com/</a:t>
            </a:r>
            <a:br>
              <a:rPr lang="es-MX" dirty="0"/>
            </a:br>
            <a:r>
              <a:rPr lang="es-MX" dirty="0"/>
              <a:t>https://w2.cleardb.net/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9C069-3C4B-4E79-9ECB-2E1B333B12F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02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7BF1-5E4B-4994-A7A5-B2DBFC4255AA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8A5-9BFB-48D2-A7E6-8CDB6407BC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465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7BF1-5E4B-4994-A7A5-B2DBFC4255AA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8A5-9BFB-48D2-A7E6-8CDB6407BC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13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2F87BF1-5E4B-4994-A7A5-B2DBFC4255AA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358A8A5-9BFB-48D2-A7E6-8CDB6407BC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764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7BF1-5E4B-4994-A7A5-B2DBFC4255AA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8A5-9BFB-48D2-A7E6-8CDB6407BC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80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F87BF1-5E4B-4994-A7A5-B2DBFC4255AA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8A8A5-9BFB-48D2-A7E6-8CDB6407BC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635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7BF1-5E4B-4994-A7A5-B2DBFC4255AA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8A5-9BFB-48D2-A7E6-8CDB6407BC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17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7BF1-5E4B-4994-A7A5-B2DBFC4255AA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8A5-9BFB-48D2-A7E6-8CDB6407BC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15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7BF1-5E4B-4994-A7A5-B2DBFC4255AA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8A5-9BFB-48D2-A7E6-8CDB6407BC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39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7BF1-5E4B-4994-A7A5-B2DBFC4255AA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8A5-9BFB-48D2-A7E6-8CDB6407BC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98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7BF1-5E4B-4994-A7A5-B2DBFC4255AA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8A5-9BFB-48D2-A7E6-8CDB6407BC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20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7BF1-5E4B-4994-A7A5-B2DBFC4255AA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A8A5-9BFB-48D2-A7E6-8CDB6407BC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89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2F87BF1-5E4B-4994-A7A5-B2DBFC4255AA}" type="datetimeFigureOut">
              <a:rPr lang="es-MX" smtClean="0"/>
              <a:t>07/02/2019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358A8A5-9BFB-48D2-A7E6-8CDB6407BC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11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646D-D1B1-43B2-A6E9-169E17388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JawsDB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425E7-731C-4DA3-9CB5-C22714F63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63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0505-65BE-4B30-9A81-047BF83F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CA40-7186-4D90-BE20-E33E98BD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JawsDB</a:t>
            </a:r>
            <a:r>
              <a:rPr lang="es-MX" dirty="0"/>
              <a:t> es un servicio de base de datos.</a:t>
            </a:r>
          </a:p>
          <a:p>
            <a:r>
              <a:rPr lang="es-MX" dirty="0" err="1"/>
              <a:t>Heroku</a:t>
            </a:r>
            <a:r>
              <a:rPr lang="es-MX" dirty="0"/>
              <a:t> utiliza principalmente dos servidores de base de datos base MySQL</a:t>
            </a:r>
          </a:p>
          <a:p>
            <a:pPr lvl="1"/>
            <a:r>
              <a:rPr lang="es-MX" dirty="0" err="1"/>
              <a:t>JawsDB</a:t>
            </a:r>
            <a:endParaRPr lang="es-MX" dirty="0"/>
          </a:p>
          <a:p>
            <a:pPr lvl="1"/>
            <a:r>
              <a:rPr lang="es-MX" dirty="0" err="1"/>
              <a:t>ClearDB</a:t>
            </a:r>
            <a:endParaRPr lang="es-MX" dirty="0"/>
          </a:p>
          <a:p>
            <a:r>
              <a:rPr lang="es-MX" dirty="0"/>
              <a:t>Ambos tienen un plan gratis de soporte que será el que </a:t>
            </a:r>
            <a:r>
              <a:rPr lang="es-MX" dirty="0" err="1"/>
              <a:t>usarremos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78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CE0F-C246-447B-9EBB-5629BBBC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Instrucciones de Instalación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A8E7-2DD5-479B-95D5-8B6D6ECA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Dentro de nuestro proyecto iremos a la pestaña </a:t>
            </a:r>
            <a:r>
              <a:rPr lang="es-MX" b="1" dirty="0" err="1"/>
              <a:t>Resources</a:t>
            </a:r>
            <a:endParaRPr lang="es-MX" dirty="0"/>
          </a:p>
          <a:p>
            <a:r>
              <a:rPr lang="es-MX" dirty="0"/>
              <a:t>En esta iremos a la parte donde menciona los </a:t>
            </a:r>
            <a:r>
              <a:rPr lang="es-MX" b="1" dirty="0" err="1"/>
              <a:t>Add-ons</a:t>
            </a:r>
            <a:endParaRPr lang="es-MX" b="1" dirty="0"/>
          </a:p>
          <a:p>
            <a:r>
              <a:rPr lang="es-MX" dirty="0"/>
              <a:t>Buscaremos ya sea </a:t>
            </a:r>
            <a:r>
              <a:rPr lang="es-MX" b="1" dirty="0"/>
              <a:t>MySQL </a:t>
            </a:r>
            <a:r>
              <a:rPr lang="es-MX" dirty="0"/>
              <a:t>o </a:t>
            </a:r>
            <a:r>
              <a:rPr lang="es-MX" b="1" dirty="0" err="1"/>
              <a:t>JawsDB</a:t>
            </a:r>
            <a:endParaRPr lang="es-MX" dirty="0"/>
          </a:p>
          <a:p>
            <a:r>
              <a:rPr lang="es-MX" dirty="0"/>
              <a:t>Seleccionaremos </a:t>
            </a:r>
            <a:r>
              <a:rPr lang="es-MX" b="1" dirty="0" err="1"/>
              <a:t>JawsDB</a:t>
            </a:r>
            <a:r>
              <a:rPr lang="es-MX" b="1" dirty="0"/>
              <a:t> </a:t>
            </a:r>
            <a:r>
              <a:rPr lang="es-MX" dirty="0"/>
              <a:t>o si prefieren </a:t>
            </a:r>
            <a:r>
              <a:rPr lang="es-MX" b="1" dirty="0" err="1"/>
              <a:t>ClearDB</a:t>
            </a:r>
            <a:endParaRPr lang="es-MX" dirty="0"/>
          </a:p>
          <a:p>
            <a:r>
              <a:rPr lang="es-MX" dirty="0"/>
              <a:t>Una vez agregado podemos dar </a:t>
            </a:r>
            <a:r>
              <a:rPr lang="es-MX" dirty="0" err="1"/>
              <a:t>click</a:t>
            </a:r>
            <a:r>
              <a:rPr lang="es-MX" dirty="0"/>
              <a:t> sobre el titulo </a:t>
            </a:r>
            <a:r>
              <a:rPr lang="es-MX" b="1" dirty="0" err="1"/>
              <a:t>JawsDB</a:t>
            </a:r>
            <a:r>
              <a:rPr lang="es-MX" b="1" dirty="0"/>
              <a:t> MySQL </a:t>
            </a:r>
            <a:r>
              <a:rPr lang="es-MX" dirty="0"/>
              <a:t>y este nos llevara a otra pagina web donde nos mostrara todos los datos de conexión que usaremos después.</a:t>
            </a:r>
          </a:p>
          <a:p>
            <a:endParaRPr lang="es-MX" dirty="0"/>
          </a:p>
          <a:p>
            <a:r>
              <a:rPr lang="es-MX" b="1" dirty="0"/>
              <a:t>Atención:</a:t>
            </a:r>
            <a:r>
              <a:rPr lang="es-MX" dirty="0"/>
              <a:t> Para realizar esto </a:t>
            </a:r>
            <a:r>
              <a:rPr lang="es-MX" b="1" dirty="0" err="1"/>
              <a:t>Heroku</a:t>
            </a:r>
            <a:r>
              <a:rPr lang="es-MX" dirty="0"/>
              <a:t> nos pedirá introducir el dato de una tarjeta bancaria, para comprobar la cuenta.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08280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AC05-1951-4A32-B3EF-8C1077C0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Instrucciones de Configuración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BDB4-7CA7-4171-971E-025954DA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nuestra aplicación iremos a la pestaña </a:t>
            </a:r>
            <a:r>
              <a:rPr lang="es-MX" b="1" dirty="0" err="1"/>
              <a:t>Settings</a:t>
            </a:r>
            <a:r>
              <a:rPr lang="es-MX" b="1" dirty="0"/>
              <a:t>.</a:t>
            </a:r>
            <a:endParaRPr lang="es-MX" dirty="0"/>
          </a:p>
          <a:p>
            <a:r>
              <a:rPr lang="es-MX" dirty="0"/>
              <a:t>Mostraremos nuestras variables de configuración.</a:t>
            </a:r>
          </a:p>
          <a:p>
            <a:r>
              <a:rPr lang="es-MX" dirty="0"/>
              <a:t>Aquí tendremos que agregar las mismas variables que  están en nuestro </a:t>
            </a:r>
            <a:r>
              <a:rPr lang="es-MX" b="1" dirty="0"/>
              <a:t>.</a:t>
            </a:r>
            <a:r>
              <a:rPr lang="es-MX" b="1" dirty="0" err="1"/>
              <a:t>env</a:t>
            </a:r>
            <a:r>
              <a:rPr lang="es-MX" dirty="0"/>
              <a:t>, además de que si queremos estar utilizando esta base de datos en nuestro proyecto local igualmente tendremos que modificarlos.</a:t>
            </a:r>
          </a:p>
        </p:txBody>
      </p:sp>
    </p:spTree>
    <p:extLst>
      <p:ext uri="{BB962C8B-B14F-4D97-AF65-F5344CB8AC3E}">
        <p14:creationId xmlns:p14="http://schemas.microsoft.com/office/powerpoint/2010/main" val="131455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A29C-97AE-4B35-9CDC-C03DC117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Valores de </a:t>
            </a:r>
            <a:r>
              <a:rPr lang="es-MX" dirty="0" err="1"/>
              <a:t>Configuracion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EAD2-634F-4C79-8469-383B89D6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valores a agregar son</a:t>
            </a:r>
          </a:p>
          <a:p>
            <a:pPr lvl="1"/>
            <a:r>
              <a:rPr lang="es-MX" b="1" dirty="0"/>
              <a:t>DB_CONNECTION</a:t>
            </a:r>
            <a:r>
              <a:rPr lang="es-MX" dirty="0"/>
              <a:t>, aquí colocaremos el tipo de base de datos, en este caso </a:t>
            </a:r>
            <a:r>
              <a:rPr lang="es-MX" dirty="0" err="1"/>
              <a:t>mysql</a:t>
            </a:r>
            <a:endParaRPr lang="es-MX" dirty="0"/>
          </a:p>
          <a:p>
            <a:pPr lvl="1"/>
            <a:r>
              <a:rPr lang="es-MX" b="1" dirty="0"/>
              <a:t>DB_HOST</a:t>
            </a:r>
            <a:r>
              <a:rPr lang="es-MX" dirty="0"/>
              <a:t>, aquí ira la dirección de nuestra base de datos</a:t>
            </a:r>
            <a:endParaRPr lang="es-MX" b="1" dirty="0"/>
          </a:p>
          <a:p>
            <a:pPr lvl="1"/>
            <a:r>
              <a:rPr lang="es-MX" b="1" dirty="0"/>
              <a:t>DB_PORT</a:t>
            </a:r>
            <a:r>
              <a:rPr lang="es-MX" dirty="0"/>
              <a:t>, el puerto que usara nuestra conexión, por default es </a:t>
            </a:r>
            <a:r>
              <a:rPr lang="es-MX" b="1" dirty="0"/>
              <a:t>3306</a:t>
            </a:r>
          </a:p>
          <a:p>
            <a:pPr lvl="1"/>
            <a:r>
              <a:rPr lang="es-MX" b="1" dirty="0"/>
              <a:t>DB_DATABASE</a:t>
            </a:r>
            <a:r>
              <a:rPr lang="es-MX" dirty="0"/>
              <a:t>, esta será el nombre de nuestra base de datos</a:t>
            </a:r>
          </a:p>
          <a:p>
            <a:pPr lvl="1"/>
            <a:r>
              <a:rPr lang="es-MX" b="1" dirty="0"/>
              <a:t>DB_USERNAME</a:t>
            </a:r>
            <a:r>
              <a:rPr lang="es-MX" dirty="0"/>
              <a:t>, el usuario que tendrá los permisos de gestión de la base de datos</a:t>
            </a:r>
          </a:p>
          <a:p>
            <a:pPr lvl="1"/>
            <a:r>
              <a:rPr lang="es-MX" b="1" dirty="0"/>
              <a:t>DB_PASSWORD</a:t>
            </a:r>
            <a:r>
              <a:rPr lang="es-MX" dirty="0"/>
              <a:t>, la contraseña</a:t>
            </a:r>
          </a:p>
          <a:p>
            <a:r>
              <a:rPr lang="es-MX" b="1" dirty="0"/>
              <a:t>Consejo.</a:t>
            </a:r>
            <a:r>
              <a:rPr lang="es-MX" dirty="0"/>
              <a:t> Ya que están agregando dichos valores aconsejo agregar </a:t>
            </a:r>
            <a:r>
              <a:rPr lang="es-MX" b="1" dirty="0"/>
              <a:t>APP_DEBUG</a:t>
            </a:r>
            <a:r>
              <a:rPr lang="es-MX" dirty="0"/>
              <a:t> y colocarle el valor de </a:t>
            </a:r>
            <a:r>
              <a:rPr lang="es-MX" b="1" dirty="0"/>
              <a:t>true</a:t>
            </a:r>
            <a:r>
              <a:rPr lang="es-MX" dirty="0"/>
              <a:t> mientras están desarrollando </a:t>
            </a:r>
            <a:r>
              <a:rPr lang="es-MX"/>
              <a:t>su aplicación.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19205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5647-3490-4B55-8025-74798A86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Visualizar la base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59A4-3179-4816-B00B-49E39346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caso de querer conectarnos a dicha Base de datos lo pueden realizar por medio de la consola.</a:t>
            </a:r>
          </a:p>
          <a:p>
            <a:r>
              <a:rPr lang="es-MX" dirty="0"/>
              <a:t>Pero en caso de que quieran una ayuda visual pueden usar algún software tal como </a:t>
            </a:r>
            <a:r>
              <a:rPr lang="es-MX" b="1" dirty="0" err="1"/>
              <a:t>HeidiSQL</a:t>
            </a:r>
            <a:r>
              <a:rPr lang="es-MX" b="1" dirty="0"/>
              <a:t> </a:t>
            </a:r>
            <a:r>
              <a:rPr lang="es-MX" dirty="0"/>
              <a:t>o </a:t>
            </a:r>
            <a:r>
              <a:rPr lang="es-MX" b="1" dirty="0" err="1"/>
              <a:t>Navicat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27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619A-1CB2-438E-A0C0-FC929402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Migrar base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637D-D43D-4108-9280-FC7ADC44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realizar esta operación primeramente se tiene que agregar los datos de la base de datos al </a:t>
            </a:r>
            <a:r>
              <a:rPr lang="es-MX" b="1" dirty="0"/>
              <a:t>.</a:t>
            </a:r>
            <a:r>
              <a:rPr lang="es-MX" b="1" dirty="0" err="1"/>
              <a:t>env</a:t>
            </a:r>
            <a:endParaRPr lang="es-MX" b="1" dirty="0"/>
          </a:p>
          <a:p>
            <a:r>
              <a:rPr lang="es-MX" dirty="0"/>
              <a:t>Una vez realizado esto abriremos la consola y nos posicionaremos dentro de nuestro proyecto, una vez esto realizaremos </a:t>
            </a:r>
            <a:r>
              <a:rPr lang="es-MX" dirty="0" err="1"/>
              <a:t>realizaremos</a:t>
            </a:r>
            <a:r>
              <a:rPr lang="es-MX" dirty="0"/>
              <a:t> lo siguiente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make:auth</a:t>
            </a:r>
            <a:r>
              <a:rPr lang="es-MX" b="1" dirty="0"/>
              <a:t> </a:t>
            </a:r>
          </a:p>
          <a:p>
            <a:pPr lvl="1"/>
            <a:r>
              <a:rPr lang="es-MX" dirty="0"/>
              <a:t>Esta línea nos creara dentro de nuestro proyecto las vistas y controles necesarios para el acceso de usuarios.</a:t>
            </a:r>
          </a:p>
          <a:p>
            <a:r>
              <a:rPr lang="es-MX" dirty="0" err="1"/>
              <a:t>Despues</a:t>
            </a:r>
            <a:r>
              <a:rPr lang="es-MX" dirty="0"/>
              <a:t> de esto tendremos que escribir el comando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migrate</a:t>
            </a:r>
            <a:endParaRPr lang="es-MX" b="1" dirty="0"/>
          </a:p>
          <a:p>
            <a:pPr lvl="1"/>
            <a:r>
              <a:rPr lang="es-MX" dirty="0"/>
              <a:t>Esto permitirá a </a:t>
            </a:r>
            <a:r>
              <a:rPr lang="es-MX" dirty="0" err="1"/>
              <a:t>laraven</a:t>
            </a:r>
            <a:r>
              <a:rPr lang="es-MX" dirty="0"/>
              <a:t> crear las tablas con los campos necesarios de nuestra autentificación.</a:t>
            </a:r>
          </a:p>
        </p:txBody>
      </p:sp>
    </p:spTree>
    <p:extLst>
      <p:ext uri="{BB962C8B-B14F-4D97-AF65-F5344CB8AC3E}">
        <p14:creationId xmlns:p14="http://schemas.microsoft.com/office/powerpoint/2010/main" val="3212923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77</TotalTime>
  <Words>438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</vt:lpstr>
      <vt:lpstr>Banded</vt:lpstr>
      <vt:lpstr>JawsDB</vt:lpstr>
      <vt:lpstr>¿Qué es?</vt:lpstr>
      <vt:lpstr>Instrucciones de Instalación</vt:lpstr>
      <vt:lpstr>Instrucciones de Configuración</vt:lpstr>
      <vt:lpstr>Valores de Configuracion</vt:lpstr>
      <vt:lpstr>Visualizar la base de datos</vt:lpstr>
      <vt:lpstr>Migrar 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OS</dc:creator>
  <cp:lastModifiedBy>Jose OS</cp:lastModifiedBy>
  <cp:revision>7</cp:revision>
  <dcterms:created xsi:type="dcterms:W3CDTF">2019-02-07T09:28:26Z</dcterms:created>
  <dcterms:modified xsi:type="dcterms:W3CDTF">2019-02-07T10:46:24Z</dcterms:modified>
</cp:coreProperties>
</file>