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F47A-9C95-4840-9B06-EF38D7E08828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72C2-83AB-4563-94A9-DCCF1D8BF1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284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F47A-9C95-4840-9B06-EF38D7E08828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72C2-83AB-4563-94A9-DCCF1D8BF1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771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449F47A-9C95-4840-9B06-EF38D7E08828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0F772C2-83AB-4563-94A9-DCCF1D8BF1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400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F47A-9C95-4840-9B06-EF38D7E08828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72C2-83AB-4563-94A9-DCCF1D8BF1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616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49F47A-9C95-4840-9B06-EF38D7E08828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F772C2-83AB-4563-94A9-DCCF1D8BF1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6760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F47A-9C95-4840-9B06-EF38D7E08828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72C2-83AB-4563-94A9-DCCF1D8BF1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7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F47A-9C95-4840-9B06-EF38D7E08828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72C2-83AB-4563-94A9-DCCF1D8BF1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775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F47A-9C95-4840-9B06-EF38D7E08828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72C2-83AB-4563-94A9-DCCF1D8BF1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840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F47A-9C95-4840-9B06-EF38D7E08828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72C2-83AB-4563-94A9-DCCF1D8BF1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288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F47A-9C95-4840-9B06-EF38D7E08828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72C2-83AB-4563-94A9-DCCF1D8BF1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508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F47A-9C95-4840-9B06-EF38D7E08828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72C2-83AB-4563-94A9-DCCF1D8BF1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72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449F47A-9C95-4840-9B06-EF38D7E08828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0F772C2-83AB-4563-94A9-DCCF1D8BF1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0305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CCA3-9142-4AE6-B904-04085088D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Middleware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0B79B-A480-4507-BA85-9D135D90E5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878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330F-BD0F-4A9D-83A2-0CED0DD4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E40B1-1E10-478E-AAC8-FA2E207C3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Estos proveen un mecanismo de filtrado de pedidos HTTP que entren a tu aplicación.</a:t>
            </a:r>
          </a:p>
          <a:p>
            <a:r>
              <a:rPr lang="es-MX" dirty="0"/>
              <a:t>Una manera sencilla de expresarlo es saber si tu usuario ya se encuentra registrado o saber si cumple algún requisito de edad</a:t>
            </a:r>
          </a:p>
        </p:txBody>
      </p:sp>
    </p:spTree>
    <p:extLst>
      <p:ext uri="{BB962C8B-B14F-4D97-AF65-F5344CB8AC3E}">
        <p14:creationId xmlns:p14="http://schemas.microsoft.com/office/powerpoint/2010/main" val="168796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F7CA-BB25-423E-803D-2A7D7D53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crearlo?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4E4C1-00A2-4BBC-8057-A77498C9D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Estos se crean por medio de la consola, al estar posicionados en nuestro proyecto se </a:t>
            </a:r>
            <a:r>
              <a:rPr lang="es-MX" dirty="0" err="1"/>
              <a:t>escribira</a:t>
            </a:r>
            <a:r>
              <a:rPr lang="es-MX" dirty="0"/>
              <a:t> el siguiente comando</a:t>
            </a:r>
          </a:p>
          <a:p>
            <a:pPr lvl="1"/>
            <a:r>
              <a:rPr lang="es-MX" b="1" dirty="0" err="1"/>
              <a:t>php</a:t>
            </a:r>
            <a:r>
              <a:rPr lang="es-MX" b="1" dirty="0"/>
              <a:t> </a:t>
            </a:r>
            <a:r>
              <a:rPr lang="es-MX" b="1" dirty="0" err="1"/>
              <a:t>artisan</a:t>
            </a:r>
            <a:r>
              <a:rPr lang="es-MX" b="1" dirty="0"/>
              <a:t> </a:t>
            </a:r>
            <a:r>
              <a:rPr lang="es-MX" b="1" dirty="0" err="1"/>
              <a:t>make:middleware</a:t>
            </a:r>
            <a:r>
              <a:rPr lang="es-MX" b="1" dirty="0"/>
              <a:t> </a:t>
            </a:r>
            <a:r>
              <a:rPr lang="es-MX" b="1" dirty="0" err="1"/>
              <a:t>nameMiddleware</a:t>
            </a:r>
            <a:endParaRPr lang="es-MX" b="1" dirty="0"/>
          </a:p>
          <a:p>
            <a:r>
              <a:rPr lang="es-MX" dirty="0"/>
              <a:t>Estos pueden ser llamados antes o después de que la </a:t>
            </a:r>
            <a:r>
              <a:rPr lang="es-MX" dirty="0" err="1"/>
              <a:t>peticion</a:t>
            </a:r>
            <a:r>
              <a:rPr lang="es-MX" dirty="0"/>
              <a:t> suceda</a:t>
            </a:r>
          </a:p>
        </p:txBody>
      </p:sp>
    </p:spTree>
    <p:extLst>
      <p:ext uri="{BB962C8B-B14F-4D97-AF65-F5344CB8AC3E}">
        <p14:creationId xmlns:p14="http://schemas.microsoft.com/office/powerpoint/2010/main" val="399937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19C4-B3B1-44EC-985D-36DFB366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¿Dónde se registran?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5EAD-1B3C-40AA-8CCF-F3A04CD54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se desea que el middleware pueda ser llamado por tu aplicación se requiere agregar dentro de nuestro archivo </a:t>
            </a:r>
            <a:r>
              <a:rPr lang="es-MX" b="1" dirty="0" err="1"/>
              <a:t>Kernel.php</a:t>
            </a:r>
            <a:r>
              <a:rPr lang="es-MX" b="1" dirty="0"/>
              <a:t> </a:t>
            </a:r>
            <a:r>
              <a:rPr lang="es-MX" dirty="0"/>
              <a:t>que se encuentra dentro de </a:t>
            </a:r>
            <a:r>
              <a:rPr lang="es-MX" b="1" dirty="0"/>
              <a:t>app/Http</a:t>
            </a:r>
            <a:endParaRPr lang="es-MX" dirty="0"/>
          </a:p>
          <a:p>
            <a:r>
              <a:rPr lang="es-MX" dirty="0"/>
              <a:t>Para asignarlo simplemente buscaremos donde se menciona </a:t>
            </a:r>
            <a:r>
              <a:rPr lang="es-MX" b="1" dirty="0"/>
              <a:t>$</a:t>
            </a:r>
            <a:r>
              <a:rPr lang="es-MX" b="1" dirty="0" err="1"/>
              <a:t>routeMiddleware</a:t>
            </a:r>
            <a:r>
              <a:rPr lang="es-MX" dirty="0"/>
              <a:t> y lo agregaremos según sea el caso</a:t>
            </a:r>
          </a:p>
          <a:p>
            <a:r>
              <a:rPr lang="es-MX" dirty="0"/>
              <a:t>Una vez agregado simplemente lo llamamos al momento de realizar un enrutamiento</a:t>
            </a:r>
          </a:p>
          <a:p>
            <a:pPr lvl="1"/>
            <a:r>
              <a:rPr lang="es-MX" b="1" dirty="0" err="1"/>
              <a:t>Route:get</a:t>
            </a:r>
            <a:r>
              <a:rPr lang="es-MX" b="1" dirty="0"/>
              <a:t>(</a:t>
            </a:r>
            <a:r>
              <a:rPr lang="en-US" b="1" dirty="0"/>
              <a:t>‘admin/profile’, function(){</a:t>
            </a:r>
            <a:br>
              <a:rPr lang="en-US" b="1" dirty="0"/>
            </a:br>
            <a:r>
              <a:rPr lang="en-US" b="1" dirty="0"/>
              <a:t>	//function</a:t>
            </a:r>
            <a:br>
              <a:rPr lang="en-US" b="1" dirty="0"/>
            </a:br>
            <a:r>
              <a:rPr lang="en-US" b="1" dirty="0"/>
              <a:t>}</a:t>
            </a:r>
            <a:r>
              <a:rPr lang="es-MX" b="1" dirty="0"/>
              <a:t>)-middleware(‘</a:t>
            </a:r>
            <a:r>
              <a:rPr lang="es-MX" b="1" dirty="0" err="1"/>
              <a:t>auth</a:t>
            </a:r>
            <a:r>
              <a:rPr lang="es-MX" b="1" dirty="0"/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4078506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8</TotalTime>
  <Words>158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</vt:lpstr>
      <vt:lpstr>Banded</vt:lpstr>
      <vt:lpstr>Middleware</vt:lpstr>
      <vt:lpstr>¿Qué es?</vt:lpstr>
      <vt:lpstr>¿Cómo crearlo?</vt:lpstr>
      <vt:lpstr>¿Dónde se registran?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Middleware</dc:title>
  <dc:creator>Jose OS</dc:creator>
  <cp:lastModifiedBy>Jose OS</cp:lastModifiedBy>
  <cp:revision>1</cp:revision>
  <dcterms:created xsi:type="dcterms:W3CDTF">2019-02-07T19:56:50Z</dcterms:created>
  <dcterms:modified xsi:type="dcterms:W3CDTF">2019-02-07T20:05:30Z</dcterms:modified>
</cp:coreProperties>
</file>