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4009-8968-43BD-962D-0E79FC35F153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461BD-8B21-4C94-A6EB-616F1D195C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1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https://laravel.com/docs/5.7/migrations#columns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https://laravel.com/docs/5.7/eloquent-relationships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2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22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https://laravel.com/docs/5.7/queries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461BD-8B21-4C94-A6EB-616F1D195CC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8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5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1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69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5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5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3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6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AC2033E-D627-4FBA-A878-476A4624D270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86B120-A3D6-4E0C-A9B4-CC91845F57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93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C6D-8E58-4C21-8307-911DBDE7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Creación de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4C279-E6E6-41D4-9540-6434E618A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910-8AFF-4144-B7CD-E1D3745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903A-80DF-44E7-BB2D-C20E9C61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Terminando de crear los </a:t>
            </a:r>
            <a:r>
              <a:rPr lang="es-MX" dirty="0" err="1"/>
              <a:t>seeders</a:t>
            </a:r>
            <a:r>
              <a:rPr lang="es-MX" dirty="0"/>
              <a:t> pertinentes ir a </a:t>
            </a:r>
            <a:r>
              <a:rPr lang="es-MX" b="1" dirty="0" err="1"/>
              <a:t>DatabaseSeeder</a:t>
            </a:r>
            <a:r>
              <a:rPr lang="es-MX" b="1" dirty="0"/>
              <a:t> </a:t>
            </a:r>
            <a:r>
              <a:rPr lang="es-MX" dirty="0"/>
              <a:t>dentro de 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seeds</a:t>
            </a:r>
            <a:r>
              <a:rPr lang="es-MX" b="1" dirty="0"/>
              <a:t> </a:t>
            </a:r>
          </a:p>
          <a:p>
            <a:r>
              <a:rPr lang="es-MX" dirty="0"/>
              <a:t>Aquí encontraremos una función llamada run y correremos el siguiente código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&gt;call(</a:t>
            </a:r>
            <a:r>
              <a:rPr lang="en-US" b="1" dirty="0" err="1"/>
              <a:t>NameSeeder</a:t>
            </a:r>
            <a:r>
              <a:rPr lang="en-US" b="1" dirty="0"/>
              <a:t>::class);</a:t>
            </a:r>
          </a:p>
          <a:p>
            <a:pPr lvl="1"/>
            <a:r>
              <a:rPr lang="en-US" b="1" dirty="0" err="1"/>
              <a:t>Ejemplo</a:t>
            </a:r>
            <a:endParaRPr lang="en-US" b="1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&gt;call(</a:t>
            </a:r>
            <a:r>
              <a:rPr lang="en-US" b="1" dirty="0" err="1"/>
              <a:t>RoleTableSeeder</a:t>
            </a:r>
            <a:r>
              <a:rPr lang="en-US" b="1" dirty="0"/>
              <a:t>::class);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&gt;call(</a:t>
            </a:r>
            <a:r>
              <a:rPr lang="en-US" b="1" dirty="0" err="1"/>
              <a:t>UserTableSeeder</a:t>
            </a:r>
            <a:r>
              <a:rPr lang="en-US" b="1" dirty="0"/>
              <a:t>::class);</a:t>
            </a:r>
          </a:p>
        </p:txBody>
      </p:sp>
    </p:spTree>
    <p:extLst>
      <p:ext uri="{BB962C8B-B14F-4D97-AF65-F5344CB8AC3E}">
        <p14:creationId xmlns:p14="http://schemas.microsoft.com/office/powerpoint/2010/main" val="91871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AB8-06AB-45C0-B46B-795247E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</a:t>
            </a:r>
            <a:r>
              <a:rPr lang="en-US" dirty="0"/>
              <a:t> default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FDC3-C7E3-49CD-847F-2A6B828B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temenos lo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direccion</a:t>
            </a:r>
            <a:r>
              <a:rPr lang="en-US" dirty="0"/>
              <a:t> </a:t>
            </a:r>
            <a:r>
              <a:rPr lang="en-US" b="1" dirty="0"/>
              <a:t>app/Http/Controllers/Auth/</a:t>
            </a:r>
            <a:r>
              <a:rPr lang="en-US" b="1" dirty="0" err="1"/>
              <a:t>RegisterController.php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r>
              <a:rPr lang="en-US" dirty="0"/>
              <a:t>Dentro de </a:t>
            </a:r>
            <a:r>
              <a:rPr lang="en-US" dirty="0" err="1"/>
              <a:t>su</a:t>
            </a:r>
            <a:r>
              <a:rPr lang="en-US" dirty="0"/>
              <a:t> function create </a:t>
            </a:r>
            <a:r>
              <a:rPr lang="en-US" dirty="0" err="1"/>
              <a:t>agregaremos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linea</a:t>
            </a:r>
            <a:endParaRPr lang="en-US" dirty="0"/>
          </a:p>
          <a:p>
            <a:pPr lvl="1"/>
            <a:r>
              <a:rPr lang="en-US" b="1" dirty="0"/>
              <a:t>$user-&gt;</a:t>
            </a:r>
            <a:r>
              <a:rPr lang="en-US" b="1" dirty="0" err="1"/>
              <a:t>rols</a:t>
            </a:r>
            <a:r>
              <a:rPr lang="en-US" b="1" dirty="0"/>
              <a:t>()-&gt;attach(</a:t>
            </a:r>
            <a:r>
              <a:rPr lang="en-US" b="1" dirty="0" err="1"/>
              <a:t>Rol</a:t>
            </a:r>
            <a:r>
              <a:rPr lang="en-US" b="1" dirty="0"/>
              <a:t>::where(‘</a:t>
            </a:r>
            <a:r>
              <a:rPr lang="en-US" b="1" dirty="0" err="1"/>
              <a:t>name’,’user</a:t>
            </a:r>
            <a:r>
              <a:rPr lang="en-US" b="1" dirty="0"/>
              <a:t>’)-&gt;first());</a:t>
            </a:r>
          </a:p>
          <a:p>
            <a:pPr lvl="1"/>
            <a:r>
              <a:rPr lang="en-US" b="1" dirty="0" err="1"/>
              <a:t>Ej</a:t>
            </a:r>
            <a:r>
              <a:rPr lang="en-US" b="1" dirty="0"/>
              <a:t>.</a:t>
            </a:r>
          </a:p>
          <a:p>
            <a:pPr lvl="2"/>
            <a:r>
              <a:rPr lang="en-US" b="1" dirty="0"/>
              <a:t>Protected function create(array $data)</a:t>
            </a:r>
            <a:br>
              <a:rPr lang="en-US" b="1" dirty="0"/>
            </a:b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$user = User::create([</a:t>
            </a:r>
            <a:br>
              <a:rPr lang="en-US" b="1" dirty="0"/>
            </a:br>
            <a:r>
              <a:rPr lang="en-US" b="1" dirty="0"/>
              <a:t>	‘name’ =&gt; $data[‘name’],</a:t>
            </a:r>
            <a:br>
              <a:rPr lang="en-US" b="1" dirty="0"/>
            </a:br>
            <a:r>
              <a:rPr lang="en-US" b="1" dirty="0"/>
              <a:t>	‘email’ =&gt; $data[‘email’],</a:t>
            </a:r>
            <a:br>
              <a:rPr lang="en-US" b="1" dirty="0"/>
            </a:br>
            <a:r>
              <a:rPr lang="en-US" b="1" dirty="0"/>
              <a:t>	‘password’ =&gt; Hash::make($data[‘password’])</a:t>
            </a:r>
            <a:br>
              <a:rPr lang="en-US" b="1" dirty="0"/>
            </a:br>
            <a:r>
              <a:rPr lang="en-US" b="1" dirty="0"/>
              <a:t>	]);</a:t>
            </a:r>
            <a:br>
              <a:rPr lang="en-US" b="1" dirty="0"/>
            </a:br>
            <a:r>
              <a:rPr lang="en-US" b="1" dirty="0"/>
              <a:t>	$user-&gt;roles()-&gt;attach(Role::where(‘</a:t>
            </a:r>
            <a:r>
              <a:rPr lang="en-US" b="1" dirty="0" err="1"/>
              <a:t>name’,’user</a:t>
            </a:r>
            <a:r>
              <a:rPr lang="en-US" b="1" dirty="0"/>
              <a:t>’)-&gt;first());</a:t>
            </a:r>
            <a:br>
              <a:rPr lang="en-US" b="1" dirty="0"/>
            </a:br>
            <a:r>
              <a:rPr lang="en-US" b="1" dirty="0"/>
              <a:t>	return user;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br>
              <a:rPr lang="en-US" b="1" dirty="0"/>
            </a:b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3318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E9-9A10-45A4-90BF-FF3FAE14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CD60-6524-4031-B4CE-97D162EF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Ocuparemos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permitan</a:t>
            </a:r>
            <a:r>
              <a:rPr lang="en-US" dirty="0"/>
              <a:t> saber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o entre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MX" dirty="0"/>
              <a:t>: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hasRol</a:t>
            </a:r>
            <a:r>
              <a:rPr lang="es-MX" b="1" dirty="0"/>
              <a:t>($rol)</a:t>
            </a:r>
          </a:p>
          <a:p>
            <a:pPr marL="228600" lvl="1" indent="0"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rols</a:t>
            </a:r>
            <a:r>
              <a:rPr lang="en-US" b="1" dirty="0"/>
              <a:t>()-&gt;where(‘name’, $</a:t>
            </a:r>
            <a:r>
              <a:rPr lang="en-US" b="1" dirty="0" err="1"/>
              <a:t>rol</a:t>
            </a:r>
            <a:r>
              <a:rPr lang="en-US" b="1" dirty="0"/>
              <a:t>)-&gt;first()){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273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90C7-14F9-4ED1-B7F4-0F0DC8F6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4629-B4B2-4909-AB6B-4EF799DF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saber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entre </a:t>
            </a:r>
            <a:r>
              <a:rPr lang="en-US" dirty="0" err="1"/>
              <a:t>varios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pPr lvl="1"/>
            <a:r>
              <a:rPr lang="en-US" b="1" dirty="0"/>
              <a:t>public function 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</a:t>
            </a:r>
            <a:r>
              <a:rPr lang="en-US" b="1" dirty="0" err="1"/>
              <a:t>is_array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)){</a:t>
            </a:r>
            <a:br>
              <a:rPr lang="en-US" b="1" dirty="0"/>
            </a:br>
            <a:r>
              <a:rPr lang="en-US" b="1" dirty="0"/>
              <a:t>		foreach($</a:t>
            </a:r>
            <a:r>
              <a:rPr lang="en-US" b="1" dirty="0" err="1"/>
              <a:t>rols</a:t>
            </a:r>
            <a:r>
              <a:rPr lang="en-US" b="1" dirty="0"/>
              <a:t> as $</a:t>
            </a:r>
            <a:r>
              <a:rPr lang="en-US" b="1" dirty="0" err="1"/>
              <a:t>rol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685800" lvl="3" indent="0">
              <a:buNone/>
            </a:pPr>
            <a:r>
              <a:rPr lang="en-US" b="1" dirty="0"/>
              <a:t>				return true;</a:t>
            </a:r>
            <a:br>
              <a:rPr lang="en-US" b="1" dirty="0"/>
            </a:br>
            <a:r>
              <a:rPr lang="en-US" b="1" dirty="0"/>
              <a:t>			}</a:t>
            </a:r>
          </a:p>
          <a:p>
            <a:pPr marL="228600" lvl="1" indent="0">
              <a:buNone/>
            </a:pP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}else{</a:t>
            </a:r>
          </a:p>
          <a:p>
            <a:pPr marL="228600" lvl="1" indent="0">
              <a:buNone/>
            </a:pPr>
            <a:r>
              <a:rPr lang="en-US" b="1" dirty="0"/>
              <a:t>		if($this-&gt;</a:t>
            </a:r>
            <a:r>
              <a:rPr lang="en-US" b="1" dirty="0" err="1"/>
              <a:t>hasRol</a:t>
            </a:r>
            <a:r>
              <a:rPr lang="en-US" b="1" dirty="0"/>
              <a:t>($</a:t>
            </a:r>
            <a:r>
              <a:rPr lang="en-US" b="1" dirty="0" err="1"/>
              <a:t>rol</a:t>
            </a:r>
            <a:r>
              <a:rPr lang="en-US" b="1" dirty="0"/>
              <a:t>)){</a:t>
            </a:r>
          </a:p>
          <a:p>
            <a:pPr marL="228600" lvl="1" indent="0">
              <a:buNone/>
            </a:pPr>
            <a:r>
              <a:rPr lang="en-US" b="1" dirty="0"/>
              <a:t>			return true;</a:t>
            </a:r>
            <a:br>
              <a:rPr lang="en-US" b="1" dirty="0"/>
            </a:br>
            <a:r>
              <a:rPr lang="en-US" b="1" dirty="0"/>
              <a:t>		}</a:t>
            </a:r>
            <a:br>
              <a:rPr lang="en-US" b="1" dirty="0"/>
            </a:br>
            <a:r>
              <a:rPr lang="en-US" b="1" dirty="0"/>
              <a:t>	}</a:t>
            </a:r>
          </a:p>
          <a:p>
            <a:pPr marL="228600" lvl="1" indent="0">
              <a:buNone/>
            </a:pPr>
            <a:r>
              <a:rPr lang="en-US" b="1" dirty="0"/>
              <a:t>	return false;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215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5EA4-AC0F-4C61-A5E5-7B2A8674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C8E2-FD64-48B2-A98E-BEEAB00E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gustan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una </a:t>
            </a:r>
            <a:r>
              <a:rPr lang="en-US" dirty="0" err="1"/>
              <a:t>pantalla</a:t>
            </a:r>
            <a:r>
              <a:rPr lang="en-US" dirty="0"/>
              <a:t> de error </a:t>
            </a:r>
            <a:r>
              <a:rPr lang="en-US" dirty="0" err="1"/>
              <a:t>pueden</a:t>
            </a:r>
            <a:r>
              <a:rPr lang="en-US" dirty="0"/>
              <a:t> realizer lo </a:t>
            </a:r>
            <a:r>
              <a:rPr lang="en-US" dirty="0" err="1"/>
              <a:t>sigueinte</a:t>
            </a:r>
            <a:endParaRPr lang="en-US" dirty="0"/>
          </a:p>
          <a:p>
            <a:pPr marL="228600" lvl="1" indent="0">
              <a:buNone/>
            </a:pPr>
            <a:r>
              <a:rPr lang="en-US" b="1" dirty="0"/>
              <a:t>public function </a:t>
            </a:r>
            <a:r>
              <a:rPr lang="en-US" b="1" dirty="0" err="1"/>
              <a:t>authorizeRols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if($this-&gt;</a:t>
            </a:r>
            <a:r>
              <a:rPr lang="en-US" b="1" dirty="0" err="1"/>
              <a:t>hasAnyRol</a:t>
            </a:r>
            <a:r>
              <a:rPr lang="en-US" b="1" dirty="0"/>
              <a:t>($</a:t>
            </a:r>
            <a:r>
              <a:rPr lang="en-US" b="1" dirty="0" err="1"/>
              <a:t>rols</a:t>
            </a:r>
            <a:r>
              <a:rPr lang="en-US" b="1" dirty="0"/>
              <a:t>){</a:t>
            </a:r>
            <a:br>
              <a:rPr lang="en-US" b="1" dirty="0"/>
            </a:br>
            <a:r>
              <a:rPr lang="en-US" b="1" dirty="0"/>
              <a:t>		return true;</a:t>
            </a:r>
            <a:br>
              <a:rPr lang="en-US" b="1" dirty="0"/>
            </a:br>
            <a:r>
              <a:rPr lang="en-US" b="1" dirty="0"/>
              <a:t>	}</a:t>
            </a:r>
            <a:br>
              <a:rPr lang="en-US" b="1" dirty="0"/>
            </a:br>
            <a:r>
              <a:rPr lang="en-US" b="1" dirty="0"/>
              <a:t>	abort(401, ‘</a:t>
            </a:r>
            <a:r>
              <a:rPr lang="en-US" b="1" dirty="0" err="1"/>
              <a:t>Accion</a:t>
            </a:r>
            <a:r>
              <a:rPr lang="en-US" b="1" dirty="0"/>
              <a:t> no </a:t>
            </a:r>
            <a:r>
              <a:rPr lang="en-US" b="1" dirty="0" err="1"/>
              <a:t>autorhizada</a:t>
            </a:r>
            <a:r>
              <a:rPr lang="en-US" b="1" dirty="0"/>
              <a:t>’);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9274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25B-C662-44FB-BCD6-73AD5DEB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E045-3A36-478D-A5E5-DB00779E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solo se require </a:t>
            </a:r>
            <a:r>
              <a:rPr lang="en-US" dirty="0" err="1"/>
              <a:t>llamar</a:t>
            </a:r>
            <a:r>
              <a:rPr lang="en-US" dirty="0"/>
              <a:t> a la function,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controlador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un middleware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(‘admin’);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quieran</a:t>
            </a:r>
            <a:r>
              <a:rPr lang="en-US" dirty="0"/>
              <a:t> de una </a:t>
            </a:r>
            <a:r>
              <a:rPr lang="en-US" dirty="0" err="1"/>
              <a:t>eleccion</a:t>
            </a:r>
            <a:r>
              <a:rPr lang="en-US" dirty="0"/>
              <a:t> de roles</a:t>
            </a:r>
          </a:p>
          <a:p>
            <a:pPr lvl="1"/>
            <a:r>
              <a:rPr lang="en-US" b="1" dirty="0"/>
              <a:t>$request-&gt;user()-&gt;</a:t>
            </a:r>
            <a:r>
              <a:rPr lang="en-US" b="1" dirty="0" err="1"/>
              <a:t>authorizeRols</a:t>
            </a:r>
            <a:r>
              <a:rPr lang="en-US" b="1" dirty="0"/>
              <a:t>([‘</a:t>
            </a:r>
            <a:r>
              <a:rPr lang="en-US" b="1" dirty="0" err="1"/>
              <a:t>admin’,’user</a:t>
            </a:r>
            <a:r>
              <a:rPr lang="en-US" b="1" dirty="0"/>
              <a:t>’]);</a:t>
            </a:r>
          </a:p>
          <a:p>
            <a:pPr lvl="1"/>
            <a:endParaRPr lang="en-US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56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00B-6628-412E-8ACD-E3C4064F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1460-1861-4DEE-A2F1-BF407DFD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r>
              <a:rPr lang="en-US" dirty="0"/>
              <a:t>El error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un </a:t>
            </a:r>
            <a:r>
              <a:rPr lang="en-US" dirty="0" err="1"/>
              <a:t>codigo</a:t>
            </a:r>
            <a:r>
              <a:rPr lang="en-US" dirty="0"/>
              <a:t> 401 lo </a:t>
            </a:r>
            <a:r>
              <a:rPr lang="en-US" dirty="0" err="1"/>
              <a:t>cual</a:t>
            </a:r>
            <a:r>
              <a:rPr lang="en-US" dirty="0"/>
              <a:t> es un </a:t>
            </a:r>
            <a:r>
              <a:rPr lang="en-US" dirty="0" err="1"/>
              <a:t>acceso</a:t>
            </a:r>
            <a:r>
              <a:rPr lang="en-US" dirty="0"/>
              <a:t> no </a:t>
            </a:r>
            <a:r>
              <a:rPr lang="en-US" dirty="0" err="1"/>
              <a:t>autorizado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mandara</a:t>
            </a:r>
            <a:r>
              <a:rPr lang="en-US" dirty="0"/>
              <a:t> a una Ventana,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la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endParaRPr lang="en-US" dirty="0"/>
          </a:p>
          <a:p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b="1" dirty="0"/>
              <a:t>resources/views</a:t>
            </a:r>
            <a:r>
              <a:rPr lang="en-US" dirty="0"/>
              <a:t> y </a:t>
            </a:r>
            <a:r>
              <a:rPr lang="en-US" dirty="0" err="1"/>
              <a:t>crearemos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b="1" dirty="0"/>
              <a:t>errors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que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b="1" dirty="0"/>
              <a:t>401.blade.php</a:t>
            </a:r>
            <a:r>
              <a:rPr lang="en-US" dirty="0"/>
              <a:t> y </a:t>
            </a:r>
            <a:r>
              <a:rPr lang="en-US" dirty="0" err="1"/>
              <a:t>colocaremos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que </a:t>
            </a:r>
            <a:r>
              <a:rPr lang="en-US" dirty="0" err="1"/>
              <a:t>gustemos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38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502-F76E-4912-9689-27A98BBD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olvide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8F43-5719-47B4-B641-FDEFCE0D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Durante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hay que realizer las </a:t>
            </a:r>
            <a:r>
              <a:rPr lang="en-US" dirty="0" err="1"/>
              <a:t>migraciones</a:t>
            </a:r>
            <a:r>
              <a:rPr lang="en-US" dirty="0"/>
              <a:t> </a:t>
            </a:r>
            <a:r>
              <a:rPr lang="en-US" dirty="0" err="1"/>
              <a:t>correctas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haberlas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para mandar a </a:t>
            </a:r>
            <a:r>
              <a:rPr lang="en-US" dirty="0" err="1"/>
              <a:t>llamar</a:t>
            </a:r>
            <a:r>
              <a:rPr lang="en-US" dirty="0"/>
              <a:t> las </a:t>
            </a:r>
            <a:r>
              <a:rPr lang="en-US" b="1" dirty="0" err="1"/>
              <a:t>migraciones</a:t>
            </a:r>
            <a:r>
              <a:rPr lang="en-US" dirty="0"/>
              <a:t> y los </a:t>
            </a:r>
            <a:r>
              <a:rPr lang="en-US" b="1" dirty="0"/>
              <a:t>seed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realizer lo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php artisan </a:t>
            </a:r>
            <a:r>
              <a:rPr lang="en-US" b="1" dirty="0" err="1"/>
              <a:t>migrate:fresh</a:t>
            </a:r>
            <a:r>
              <a:rPr lang="en-US" b="1" dirty="0"/>
              <a:t> --seed</a:t>
            </a:r>
          </a:p>
          <a:p>
            <a:r>
              <a:rPr lang="en-US" b="1" dirty="0"/>
              <a:t>migrate: fresh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base de </a:t>
            </a:r>
            <a:r>
              <a:rPr lang="en-US" dirty="0" err="1"/>
              <a:t>dato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/>
              <a:t>migrate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, para que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lo </a:t>
            </a:r>
            <a:r>
              <a:rPr lang="en-US" dirty="0" err="1"/>
              <a:t>unico</a:t>
            </a:r>
            <a:r>
              <a:rPr lang="en-US" dirty="0"/>
              <a:t> que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sea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b="1" dirty="0"/>
              <a:t>seeds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144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1B6-89CD-42E6-98A0-6ABE566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924F-FFF8-469E-9BA2-58FA6BE9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aplicación son aquellos niveles de permisos que nos dará la herramienta para habilitar o remover acciones a realizar de las personas.</a:t>
            </a:r>
          </a:p>
        </p:txBody>
      </p:sp>
    </p:spTree>
    <p:extLst>
      <p:ext uri="{BB962C8B-B14F-4D97-AF65-F5344CB8AC3E}">
        <p14:creationId xmlns:p14="http://schemas.microsoft.com/office/powerpoint/2010/main" val="37976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FB2C-6019-4D03-89BF-209A4A53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ECF-F1B1-49B2-8982-D21044CB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Creación de Modelo para los Roles</a:t>
            </a:r>
          </a:p>
          <a:p>
            <a:r>
              <a:rPr lang="es-MX" dirty="0"/>
              <a:t>Crearemos una Migración para la unión del Rol con el usuario</a:t>
            </a:r>
          </a:p>
          <a:p>
            <a:r>
              <a:rPr lang="es-MX" dirty="0"/>
              <a:t>Crear las relaciones entre las tablas</a:t>
            </a:r>
          </a:p>
          <a:p>
            <a:r>
              <a:rPr lang="es-MX" dirty="0"/>
              <a:t>Crear los </a:t>
            </a:r>
            <a:r>
              <a:rPr lang="es-MX" dirty="0" err="1"/>
              <a:t>seeder</a:t>
            </a:r>
            <a:r>
              <a:rPr lang="es-MX" dirty="0"/>
              <a:t> para las tablas necesarias</a:t>
            </a:r>
          </a:p>
          <a:p>
            <a:r>
              <a:rPr lang="es-MX" dirty="0"/>
              <a:t>Dar un rol default a los nuevos usuarios</a:t>
            </a:r>
          </a:p>
          <a:p>
            <a:r>
              <a:rPr lang="es-MX" dirty="0"/>
              <a:t>Crear la lógica de roles para la </a:t>
            </a:r>
            <a:r>
              <a:rPr lang="es-MX" dirty="0" err="1"/>
              <a:t>aplicacion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474F-E8A9-49B3-96FA-72B36FF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de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22E5-44E8-4F1A-8EBC-998950CD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Primeramente crearemos el modelo donde se resguardaran los roles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Role –m</a:t>
            </a:r>
          </a:p>
          <a:p>
            <a:r>
              <a:rPr lang="es-MX" dirty="0"/>
              <a:t>Teniendo esto realizado iremos a la migración y agregaremos los campos necesarios</a:t>
            </a:r>
          </a:p>
          <a:p>
            <a:pPr lvl="1"/>
            <a:r>
              <a:rPr lang="es-MX" dirty="0"/>
              <a:t>Se recomienda agregar 2 tipo </a:t>
            </a:r>
            <a:r>
              <a:rPr lang="es-MX" dirty="0" err="1"/>
              <a:t>string</a:t>
            </a:r>
            <a:r>
              <a:rPr lang="es-MX" dirty="0"/>
              <a:t> que resguarden el </a:t>
            </a:r>
            <a:r>
              <a:rPr lang="es-MX" b="1" dirty="0"/>
              <a:t>nombre </a:t>
            </a:r>
            <a:r>
              <a:rPr lang="es-MX" dirty="0"/>
              <a:t>y </a:t>
            </a:r>
            <a:r>
              <a:rPr lang="es-MX" b="1" dirty="0" err="1"/>
              <a:t>descripcion</a:t>
            </a:r>
            <a:endParaRPr lang="es-MX" dirty="0"/>
          </a:p>
          <a:p>
            <a:pPr lvl="1"/>
            <a:r>
              <a:rPr lang="es-MX" dirty="0"/>
              <a:t>Opcionalmente se podría agregar uno de orden, para controlar la importancia o al menos en que orden se mostraran.</a:t>
            </a:r>
          </a:p>
        </p:txBody>
      </p:sp>
    </p:spTree>
    <p:extLst>
      <p:ext uri="{BB962C8B-B14F-4D97-AF65-F5344CB8AC3E}">
        <p14:creationId xmlns:p14="http://schemas.microsoft.com/office/powerpoint/2010/main" val="16306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3981-BBD1-45CD-86BE-CB551EA2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migración para la </a:t>
            </a:r>
            <a:r>
              <a:rPr lang="es-MX" dirty="0" err="1"/>
              <a:t>union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D1B0-9FA4-4776-B15D-E8B34BAF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 siguiente aplica en caso de que sus usuarios puedan tener </a:t>
            </a:r>
            <a:r>
              <a:rPr lang="es-MX" b="1" dirty="0" err="1"/>
              <a:t>multiples</a:t>
            </a:r>
            <a:r>
              <a:rPr lang="es-MX" b="1" dirty="0"/>
              <a:t> roles</a:t>
            </a:r>
            <a:r>
              <a:rPr lang="es-MX" dirty="0"/>
              <a:t>, en caso de que no sea </a:t>
            </a:r>
            <a:r>
              <a:rPr lang="es-MX" dirty="0" err="1"/>
              <a:t>asi</a:t>
            </a:r>
            <a:r>
              <a:rPr lang="es-MX" dirty="0"/>
              <a:t> simplemente agregar el </a:t>
            </a:r>
            <a:r>
              <a:rPr lang="es-MX" b="1" dirty="0"/>
              <a:t>campo de rol </a:t>
            </a:r>
            <a:r>
              <a:rPr lang="es-MX" dirty="0"/>
              <a:t>a sus </a:t>
            </a:r>
            <a:r>
              <a:rPr lang="es-MX" b="1" dirty="0"/>
              <a:t>usuarios</a:t>
            </a:r>
            <a:r>
              <a:rPr lang="es-MX" dirty="0"/>
              <a:t>.</a:t>
            </a:r>
          </a:p>
          <a:p>
            <a:r>
              <a:rPr lang="es-MX" dirty="0"/>
              <a:t>Crearemos la migración correspondiente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make:migration</a:t>
            </a:r>
            <a:r>
              <a:rPr lang="es-MX" b="1" dirty="0"/>
              <a:t> </a:t>
            </a:r>
            <a:r>
              <a:rPr lang="es-MX" b="1" dirty="0" err="1"/>
              <a:t>create_role_user_table</a:t>
            </a:r>
            <a:endParaRPr lang="es-MX" b="1" dirty="0"/>
          </a:p>
          <a:p>
            <a:pPr lvl="2"/>
            <a:r>
              <a:rPr lang="es-MX" dirty="0"/>
              <a:t>Pueden colocar el nombre que gusten, pero que sea descriptivo de preferencia</a:t>
            </a:r>
          </a:p>
          <a:p>
            <a:r>
              <a:rPr lang="es-MX" dirty="0"/>
              <a:t>En este caso agregaremos a esta tabla dos valores,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rol </a:t>
            </a:r>
            <a:r>
              <a:rPr lang="es-MX" dirty="0"/>
              <a:t>y el </a:t>
            </a:r>
            <a:r>
              <a:rPr lang="es-MX" b="1" dirty="0"/>
              <a:t>id </a:t>
            </a:r>
            <a:r>
              <a:rPr lang="es-MX" dirty="0"/>
              <a:t>del </a:t>
            </a:r>
            <a:r>
              <a:rPr lang="es-MX" b="1" dirty="0"/>
              <a:t>usuario </a:t>
            </a:r>
            <a:r>
              <a:rPr lang="es-MX" dirty="0"/>
              <a:t>y </a:t>
            </a:r>
            <a:r>
              <a:rPr lang="es-MX" dirty="0" err="1"/>
              <a:t>unsigned</a:t>
            </a:r>
            <a:r>
              <a:rPr lang="es-MX" dirty="0"/>
              <a:t>.</a:t>
            </a:r>
          </a:p>
          <a:p>
            <a:pPr lvl="2"/>
            <a:r>
              <a:rPr lang="es-MX" dirty="0"/>
              <a:t>$table-</a:t>
            </a:r>
            <a:r>
              <a:rPr lang="en-US" dirty="0"/>
              <a:t>&gt;integer(‘</a:t>
            </a:r>
            <a:r>
              <a:rPr lang="en-US" dirty="0" err="1"/>
              <a:t>role_id</a:t>
            </a:r>
            <a:r>
              <a:rPr lang="en-US" dirty="0"/>
              <a:t>’)-&gt;unsigned();</a:t>
            </a:r>
          </a:p>
          <a:p>
            <a:pPr lvl="2"/>
            <a:r>
              <a:rPr lang="es-MX" dirty="0"/>
              <a:t>$table-</a:t>
            </a:r>
            <a:r>
              <a:rPr lang="en-US" dirty="0"/>
              <a:t>&gt;integer(‘</a:t>
            </a:r>
            <a:r>
              <a:rPr lang="en-US" dirty="0" err="1"/>
              <a:t>user_id</a:t>
            </a:r>
            <a:r>
              <a:rPr lang="en-US" dirty="0"/>
              <a:t>’)-&gt;unsigned();</a:t>
            </a:r>
            <a:endParaRPr lang="es-MX" dirty="0"/>
          </a:p>
          <a:p>
            <a:pPr lvl="1"/>
            <a:r>
              <a:rPr lang="es-MX" b="1" dirty="0"/>
              <a:t>*En caso de no haber creado el código del </a:t>
            </a:r>
            <a:r>
              <a:rPr lang="es-MX" b="1" dirty="0" err="1"/>
              <a:t>scheme</a:t>
            </a:r>
            <a:r>
              <a:rPr lang="es-MX" b="1" dirty="0"/>
              <a:t> crearlo</a:t>
            </a:r>
          </a:p>
          <a:p>
            <a:r>
              <a:rPr lang="es-MX" dirty="0"/>
              <a:t>Terminando realizar 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migrate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779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9D8A-CF01-47D3-8480-280AFAF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r>
              <a:rPr lang="es-MX" dirty="0"/>
              <a:t> entre tablas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FCA0-CD64-46F0-8CC0-A9DE740F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hay que ir a la clase de nuestro modelo, y crear una función publica con el nombre de la tabla con la que gustemos relacionarla.</a:t>
            </a:r>
          </a:p>
          <a:p>
            <a:pPr lvl="1"/>
            <a:r>
              <a:rPr lang="es-MX" dirty="0"/>
              <a:t>Ej.</a:t>
            </a:r>
          </a:p>
          <a:p>
            <a:pPr marL="457200" lvl="2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users</a:t>
            </a:r>
            <a:r>
              <a:rPr lang="es-MX" dirty="0"/>
              <a:t>()</a:t>
            </a:r>
            <a:endParaRPr lang="en-US" dirty="0"/>
          </a:p>
          <a:p>
            <a:pPr marL="457200" lvl="2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return $this-&gt;</a:t>
            </a:r>
            <a:r>
              <a:rPr lang="en-US" dirty="0" err="1"/>
              <a:t>belongsToMany</a:t>
            </a:r>
            <a:r>
              <a:rPr lang="en-US" dirty="0"/>
              <a:t>(User::class);</a:t>
            </a:r>
          </a:p>
          <a:p>
            <a:pPr marL="457200" lvl="2" indent="0">
              <a:buNone/>
            </a:pPr>
            <a:r>
              <a:rPr lang="en-US" dirty="0"/>
              <a:t>	//return $this-&gt;</a:t>
            </a:r>
            <a:r>
              <a:rPr lang="en-US" dirty="0" err="1"/>
              <a:t>belongsToMany</a:t>
            </a:r>
            <a:r>
              <a:rPr lang="en-US" dirty="0"/>
              <a:t>(“</a:t>
            </a:r>
            <a:r>
              <a:rPr lang="en-US" dirty="0" err="1"/>
              <a:t>namepace</a:t>
            </a:r>
            <a:r>
              <a:rPr lang="en-US" dirty="0"/>
              <a:t>/User”);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84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89A0-D318-4CCC-8A3C-3B81422C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seeders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4824-708B-43B2-8F39-9A18012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 es una </a:t>
            </a:r>
            <a:r>
              <a:rPr lang="en-US" dirty="0" err="1"/>
              <a:t>semilla</a:t>
            </a:r>
            <a:r>
              <a:rPr lang="en-US" dirty="0"/>
              <a:t> que </a:t>
            </a:r>
            <a:r>
              <a:rPr lang="en-US" dirty="0" err="1"/>
              <a:t>insertaremos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, se le dice </a:t>
            </a:r>
            <a:r>
              <a:rPr lang="en-US" dirty="0" err="1"/>
              <a:t>asi</a:t>
            </a:r>
            <a:r>
              <a:rPr lang="en-US" dirty="0"/>
              <a:t> a los </a:t>
            </a:r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se </a:t>
            </a:r>
            <a:r>
              <a:rPr lang="en-US" dirty="0" err="1"/>
              <a:t>crean</a:t>
            </a:r>
            <a:r>
              <a:rPr lang="en-US" dirty="0"/>
              <a:t> por control </a:t>
            </a:r>
            <a:r>
              <a:rPr lang="en-US" dirty="0" err="1"/>
              <a:t>en</a:t>
            </a:r>
            <a:r>
              <a:rPr lang="en-US" dirty="0"/>
              <a:t> una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crearlos</a:t>
            </a:r>
            <a:endParaRPr lang="en-US" dirty="0"/>
          </a:p>
          <a:p>
            <a:pPr lvl="1"/>
            <a:r>
              <a:rPr lang="en-US" b="1" dirty="0"/>
              <a:t>php artisan make</a:t>
            </a:r>
            <a:r>
              <a:rPr lang="es-MX" b="1" dirty="0"/>
              <a:t>:</a:t>
            </a:r>
            <a:r>
              <a:rPr lang="es-MX" b="1" dirty="0" err="1"/>
              <a:t>seeder</a:t>
            </a:r>
            <a:r>
              <a:rPr lang="es-MX" b="1" dirty="0"/>
              <a:t> </a:t>
            </a:r>
            <a:r>
              <a:rPr lang="es-MX" b="1" dirty="0" err="1"/>
              <a:t>RoleTableSeeder</a:t>
            </a:r>
            <a:endParaRPr lang="es-MX" b="1" dirty="0"/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make:seeder</a:t>
            </a:r>
            <a:r>
              <a:rPr lang="es-MX" b="1" dirty="0"/>
              <a:t> </a:t>
            </a:r>
            <a:r>
              <a:rPr lang="es-MX" b="1" dirty="0" err="1"/>
              <a:t>UserTableSeeder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3283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C0B-4D9B-400D-B04C-D17FFDD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B400-6E69-4F7B-868C-C825214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generara clases en </a:t>
            </a:r>
            <a:r>
              <a:rPr lang="es-MX" b="1" dirty="0" err="1"/>
              <a:t>database</a:t>
            </a:r>
            <a:r>
              <a:rPr lang="es-MX" b="1" dirty="0"/>
              <a:t>/</a:t>
            </a:r>
            <a:r>
              <a:rPr lang="es-MX" b="1" dirty="0" err="1"/>
              <a:t>seeds</a:t>
            </a:r>
            <a:r>
              <a:rPr lang="es-MX" b="1" dirty="0"/>
              <a:t>/</a:t>
            </a:r>
          </a:p>
          <a:p>
            <a:r>
              <a:rPr lang="es-MX" dirty="0"/>
              <a:t>Agregar las clases necesarias para que los modelos funcionen</a:t>
            </a:r>
          </a:p>
          <a:p>
            <a:pPr lvl="1"/>
            <a:r>
              <a:rPr lang="es-MX" b="1" dirty="0"/>
              <a:t>Ej. use App\Role;</a:t>
            </a:r>
          </a:p>
          <a:p>
            <a:r>
              <a:rPr lang="es-MX" dirty="0" err="1"/>
              <a:t>Tendra</a:t>
            </a:r>
            <a:r>
              <a:rPr lang="es-MX" dirty="0"/>
              <a:t> una función run donde se colocara lo que gustemos de nuestros </a:t>
            </a:r>
            <a:r>
              <a:rPr lang="es-MX" dirty="0" err="1"/>
              <a:t>seeds</a:t>
            </a:r>
            <a:r>
              <a:rPr lang="es-MX" dirty="0"/>
              <a:t>, por ejemplo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role_admin</a:t>
            </a:r>
            <a:r>
              <a:rPr lang="es-MX" b="1" dirty="0"/>
              <a:t> = new Role();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role_admin</a:t>
            </a:r>
            <a:r>
              <a:rPr lang="en-US" b="1" dirty="0"/>
              <a:t>-&gt;name = ‘admin’;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role_admin</a:t>
            </a:r>
            <a:r>
              <a:rPr lang="en-US" b="1" dirty="0"/>
              <a:t>-&gt;description = ‘</a:t>
            </a:r>
            <a:r>
              <a:rPr lang="en-US" b="1" dirty="0" err="1"/>
              <a:t>Administrador</a:t>
            </a:r>
            <a:r>
              <a:rPr lang="en-US" b="1" dirty="0"/>
              <a:t>’;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role_admin</a:t>
            </a:r>
            <a:r>
              <a:rPr lang="en-US" b="1" dirty="0"/>
              <a:t>-&gt;save();</a:t>
            </a:r>
            <a:endParaRPr lang="es-MX" b="1" dirty="0"/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5053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4A40-F13C-4094-A041-07CD634C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1889-A8CA-48C3-87F4-623615C3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$</a:t>
            </a:r>
            <a:r>
              <a:rPr lang="es-MX" dirty="0" err="1"/>
              <a:t>role_admin</a:t>
            </a:r>
            <a:r>
              <a:rPr lang="es-MX" dirty="0"/>
              <a:t> = Role::</a:t>
            </a:r>
            <a:r>
              <a:rPr lang="es-MX" dirty="0" err="1"/>
              <a:t>where</a:t>
            </a:r>
            <a:r>
              <a:rPr lang="es-MX" dirty="0"/>
              <a:t>(‘</a:t>
            </a:r>
            <a:r>
              <a:rPr lang="es-MX" dirty="0" err="1"/>
              <a:t>name</a:t>
            </a:r>
            <a:r>
              <a:rPr lang="es-MX" dirty="0"/>
              <a:t>’,’</a:t>
            </a:r>
            <a:r>
              <a:rPr lang="es-MX" dirty="0" err="1"/>
              <a:t>admin</a:t>
            </a:r>
            <a:r>
              <a:rPr lang="es-MX" dirty="0"/>
              <a:t>’)-&gt;</a:t>
            </a:r>
            <a:r>
              <a:rPr lang="es-MX" dirty="0" err="1"/>
              <a:t>first</a:t>
            </a:r>
            <a:r>
              <a:rPr lang="es-MX" dirty="0"/>
              <a:t>();</a:t>
            </a:r>
            <a:br>
              <a:rPr lang="es-MX" dirty="0"/>
            </a:b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 = new </a:t>
            </a:r>
            <a:r>
              <a:rPr lang="es-MX" dirty="0" err="1"/>
              <a:t>User</a:t>
            </a:r>
            <a:r>
              <a:rPr lang="es-MX" dirty="0"/>
              <a:t>();</a:t>
            </a: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-&gt;</a:t>
            </a:r>
            <a:r>
              <a:rPr lang="es-MX" dirty="0" err="1"/>
              <a:t>name</a:t>
            </a:r>
            <a:r>
              <a:rPr lang="es-MX" dirty="0"/>
              <a:t> = ‘</a:t>
            </a:r>
            <a:r>
              <a:rPr lang="es-MX" dirty="0" err="1"/>
              <a:t>Admin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’;</a:t>
            </a: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-&gt;email = ‘admin@example.com’;</a:t>
            </a: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-&gt;</a:t>
            </a:r>
            <a:r>
              <a:rPr lang="es-MX" dirty="0" err="1"/>
              <a:t>password</a:t>
            </a:r>
            <a:r>
              <a:rPr lang="es-MX" dirty="0"/>
              <a:t> = </a:t>
            </a:r>
            <a:r>
              <a:rPr lang="en-US" dirty="0"/>
              <a:t>Hash::make</a:t>
            </a:r>
            <a:r>
              <a:rPr lang="es-MX" dirty="0"/>
              <a:t>(‘</a:t>
            </a:r>
            <a:r>
              <a:rPr lang="es-MX" dirty="0" err="1"/>
              <a:t>password</a:t>
            </a:r>
            <a:r>
              <a:rPr lang="es-MX" dirty="0"/>
              <a:t>’);</a:t>
            </a: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-&gt;</a:t>
            </a:r>
            <a:r>
              <a:rPr lang="es-MX" dirty="0" err="1"/>
              <a:t>save</a:t>
            </a:r>
            <a:r>
              <a:rPr lang="es-MX" dirty="0"/>
              <a:t>();</a:t>
            </a:r>
            <a:br>
              <a:rPr lang="es-MX" dirty="0"/>
            </a:br>
            <a:r>
              <a:rPr lang="es-MX" dirty="0"/>
              <a:t>$</a:t>
            </a:r>
            <a:r>
              <a:rPr lang="es-MX" dirty="0" err="1"/>
              <a:t>admin</a:t>
            </a:r>
            <a:r>
              <a:rPr lang="es-MX" dirty="0"/>
              <a:t>-&gt;roles()-&gt;</a:t>
            </a:r>
            <a:r>
              <a:rPr lang="es-MX" dirty="0" err="1"/>
              <a:t>attach</a:t>
            </a:r>
            <a:r>
              <a:rPr lang="es-MX" dirty="0"/>
              <a:t>($</a:t>
            </a:r>
            <a:r>
              <a:rPr lang="es-MX" dirty="0" err="1"/>
              <a:t>role_admin</a:t>
            </a:r>
            <a:r>
              <a:rPr lang="es-MX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909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126</TotalTime>
  <Words>889</Words>
  <Application>Microsoft Office PowerPoint</Application>
  <PresentationFormat>Widescreen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</vt:lpstr>
      <vt:lpstr>Banded</vt:lpstr>
      <vt:lpstr>Creación de Roles</vt:lpstr>
      <vt:lpstr>¿Qué son los roles?</vt:lpstr>
      <vt:lpstr>Pasos para crearlos</vt:lpstr>
      <vt:lpstr>Creacion de modelo</vt:lpstr>
      <vt:lpstr>Crear la migración para la union</vt:lpstr>
      <vt:lpstr>Relacion entre tablas</vt:lpstr>
      <vt:lpstr>Creacion de seeders</vt:lpstr>
      <vt:lpstr>PowerPoint Presentation</vt:lpstr>
      <vt:lpstr>PowerPoint Presentation</vt:lpstr>
      <vt:lpstr>PowerPoint Presentation</vt:lpstr>
      <vt:lpstr>Rol default</vt:lpstr>
      <vt:lpstr>Crear logica</vt:lpstr>
      <vt:lpstr>PowerPoint Presentation</vt:lpstr>
      <vt:lpstr>PowerPoint Presentation</vt:lpstr>
      <vt:lpstr>PowerPoint Presentation</vt:lpstr>
      <vt:lpstr>PowerPoint Presentation</vt:lpstr>
      <vt:lpstr>No se nos olvide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Creacion de Roles</dc:title>
  <dc:creator>Jose OS</dc:creator>
  <cp:lastModifiedBy>Jose OS</cp:lastModifiedBy>
  <cp:revision>15</cp:revision>
  <dcterms:created xsi:type="dcterms:W3CDTF">2019-02-19T04:07:21Z</dcterms:created>
  <dcterms:modified xsi:type="dcterms:W3CDTF">2019-02-26T18:48:05Z</dcterms:modified>
</cp:coreProperties>
</file>