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5" r:id="rId5"/>
    <p:sldId id="266" r:id="rId6"/>
    <p:sldId id="260" r:id="rId7"/>
    <p:sldId id="261" r:id="rId8"/>
    <p:sldId id="262" r:id="rId9"/>
    <p:sldId id="263" r:id="rId10"/>
    <p:sldId id="264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6532" autoAdjust="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outlineViewPr>
    <p:cViewPr>
      <p:scale>
        <a:sx n="33" d="100"/>
        <a:sy n="33" d="100"/>
      </p:scale>
      <p:origin x="0" y="-12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5F01-EE8B-4024-B2B1-7F4982F5B411}" type="datetimeFigureOut">
              <a:rPr lang="es-MX" smtClean="0"/>
              <a:t>06/03/2019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2EDC-44AE-46CF-AF8C-D62A883D5BC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5948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5F01-EE8B-4024-B2B1-7F4982F5B411}" type="datetimeFigureOut">
              <a:rPr lang="es-MX" smtClean="0"/>
              <a:t>06/03/2019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2EDC-44AE-46CF-AF8C-D62A883D5BC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3396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7835F01-EE8B-4024-B2B1-7F4982F5B411}" type="datetimeFigureOut">
              <a:rPr lang="es-MX" smtClean="0"/>
              <a:t>06/03/2019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2C82EDC-44AE-46CF-AF8C-D62A883D5BC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918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5F01-EE8B-4024-B2B1-7F4982F5B411}" type="datetimeFigureOut">
              <a:rPr lang="es-MX" smtClean="0"/>
              <a:t>06/03/2019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2EDC-44AE-46CF-AF8C-D62A883D5BC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966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835F01-EE8B-4024-B2B1-7F4982F5B411}" type="datetimeFigureOut">
              <a:rPr lang="es-MX" smtClean="0"/>
              <a:t>06/03/2019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C82EDC-44AE-46CF-AF8C-D62A883D5BC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9945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5F01-EE8B-4024-B2B1-7F4982F5B411}" type="datetimeFigureOut">
              <a:rPr lang="es-MX" smtClean="0"/>
              <a:t>06/03/2019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2EDC-44AE-46CF-AF8C-D62A883D5BC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682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5F01-EE8B-4024-B2B1-7F4982F5B411}" type="datetimeFigureOut">
              <a:rPr lang="es-MX" smtClean="0"/>
              <a:t>06/03/2019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2EDC-44AE-46CF-AF8C-D62A883D5BC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638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5F01-EE8B-4024-B2B1-7F4982F5B411}" type="datetimeFigureOut">
              <a:rPr lang="es-MX" smtClean="0"/>
              <a:t>06/03/2019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2EDC-44AE-46CF-AF8C-D62A883D5BC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003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5F01-EE8B-4024-B2B1-7F4982F5B411}" type="datetimeFigureOut">
              <a:rPr lang="es-MX" smtClean="0"/>
              <a:t>06/03/2019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2EDC-44AE-46CF-AF8C-D62A883D5BC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868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5F01-EE8B-4024-B2B1-7F4982F5B411}" type="datetimeFigureOut">
              <a:rPr lang="es-MX" smtClean="0"/>
              <a:t>06/03/2019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2EDC-44AE-46CF-AF8C-D62A883D5BC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370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5F01-EE8B-4024-B2B1-7F4982F5B411}" type="datetimeFigureOut">
              <a:rPr lang="es-MX" smtClean="0"/>
              <a:t>06/03/2019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2EDC-44AE-46CF-AF8C-D62A883D5BC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808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7835F01-EE8B-4024-B2B1-7F4982F5B411}" type="datetimeFigureOut">
              <a:rPr lang="es-MX" smtClean="0"/>
              <a:t>06/03/2019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2C82EDC-44AE-46CF-AF8C-D62A883D5BC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91729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s/profiles/andrpueb" TargetMode="External"/><Relationship Id="rId13" Type="http://schemas.openxmlformats.org/officeDocument/2006/relationships/hyperlink" Target="https://developer.mozilla.org/es/docs/Web/HTTP/Methods" TargetMode="External"/><Relationship Id="rId3" Type="http://schemas.openxmlformats.org/officeDocument/2006/relationships/hyperlink" Target="https://developer.mozilla.org/es/profiles/amircp" TargetMode="External"/><Relationship Id="rId7" Type="http://schemas.openxmlformats.org/officeDocument/2006/relationships/hyperlink" Target="https://developer.mozilla.org/es/docs/Web/HTTP/Status" TargetMode="External"/><Relationship Id="rId12" Type="http://schemas.openxmlformats.org/officeDocument/2006/relationships/hyperlink" Target="https://developer.mozilla.org/es/profiles/RamsesMartinez" TargetMode="External"/><Relationship Id="rId2" Type="http://schemas.openxmlformats.org/officeDocument/2006/relationships/hyperlink" Target="https://developer.mozilla.org/es/profiles/StarViruZ" TargetMode="External"/><Relationship Id="rId16" Type="http://schemas.openxmlformats.org/officeDocument/2006/relationships/hyperlink" Target="https://laravel.com/docs/5.7/respons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s/profiles/Jens.B" TargetMode="External"/><Relationship Id="rId11" Type="http://schemas.openxmlformats.org/officeDocument/2006/relationships/hyperlink" Target="https://developer.mozilla.org/es/profiles/JulianSoto" TargetMode="External"/><Relationship Id="rId5" Type="http://schemas.openxmlformats.org/officeDocument/2006/relationships/hyperlink" Target="https://developer.mozilla.org/es/profiles/serivt" TargetMode="External"/><Relationship Id="rId15" Type="http://schemas.openxmlformats.org/officeDocument/2006/relationships/hyperlink" Target="https://laravel.com/docs/5.7/requests" TargetMode="External"/><Relationship Id="rId10" Type="http://schemas.openxmlformats.org/officeDocument/2006/relationships/hyperlink" Target="https://developer.mozilla.org/es/profiles/JRaiden" TargetMode="External"/><Relationship Id="rId4" Type="http://schemas.openxmlformats.org/officeDocument/2006/relationships/hyperlink" Target="https://developer.mozilla.org/es/profiles/SebastianBar" TargetMode="External"/><Relationship Id="rId9" Type="http://schemas.openxmlformats.org/officeDocument/2006/relationships/hyperlink" Target="https://developer.mozilla.org/es/profiles/eddydeath" TargetMode="External"/><Relationship Id="rId14" Type="http://schemas.openxmlformats.org/officeDocument/2006/relationships/hyperlink" Target="https://sites.google.com/site/conceptoprogramacion/request-respons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6BD2-4221-4CA7-87C6-5DA9CC769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/>
          <a:lstStyle/>
          <a:p>
            <a:r>
              <a:rPr lang="es-MX" dirty="0"/>
              <a:t>PROGRAMACION Y APLICACIONES PARA LA WEB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A3CE8-48B1-4E78-8645-62DC4DF2A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Sistema de peticiones y respuesta HTTP en Laravel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F2203C-8C1C-45E1-AB43-5036780FD812}"/>
              </a:ext>
            </a:extLst>
          </p:cNvPr>
          <p:cNvSpPr txBox="1">
            <a:spLocks/>
          </p:cNvSpPr>
          <p:nvPr/>
        </p:nvSpPr>
        <p:spPr>
          <a:xfrm>
            <a:off x="365759" y="202391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UNIVERSIDAD AUTONOMA DE NUEVO LEÓN</a:t>
            </a:r>
          </a:p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FACULTAD DE CIENCIAS FISICO-MATEMATICAS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74535CB-3D22-421B-B350-AABE17918A3A}"/>
              </a:ext>
            </a:extLst>
          </p:cNvPr>
          <p:cNvSpPr txBox="1">
            <a:spLocks/>
          </p:cNvSpPr>
          <p:nvPr/>
        </p:nvSpPr>
        <p:spPr>
          <a:xfrm>
            <a:off x="365759" y="5550010"/>
            <a:ext cx="5443994" cy="697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/>
              <a:t>Lic. José Orihuela Sánchez</a:t>
            </a:r>
          </a:p>
        </p:txBody>
      </p:sp>
    </p:spTree>
    <p:extLst>
      <p:ext uri="{BB962C8B-B14F-4D97-AF65-F5344CB8AC3E}">
        <p14:creationId xmlns:p14="http://schemas.microsoft.com/office/powerpoint/2010/main" val="2334963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85CFC-FB3E-4B63-9719-D118F8F18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001F0-7102-487B-9877-CA6AC78C4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Además de objetos nosotros podremos agregar mas valores a nuestras respuestas.</a:t>
            </a:r>
          </a:p>
          <a:p>
            <a:pPr lvl="1"/>
            <a:r>
              <a:rPr lang="es-MX" dirty="0"/>
              <a:t>Cookies</a:t>
            </a:r>
          </a:p>
          <a:p>
            <a:pPr lvl="2"/>
            <a:r>
              <a:rPr lang="es-MX" dirty="0"/>
              <a:t>response($contenido)-&gt;cookie(‘</a:t>
            </a:r>
            <a:r>
              <a:rPr lang="es-MX" dirty="0" err="1"/>
              <a:t>nombre’,’valor</a:t>
            </a:r>
            <a:r>
              <a:rPr lang="es-MX" dirty="0"/>
              <a:t>’, valor);</a:t>
            </a:r>
          </a:p>
          <a:p>
            <a:pPr lvl="1"/>
            <a:r>
              <a:rPr lang="es-MX" dirty="0"/>
              <a:t>Redireccionamiento</a:t>
            </a:r>
          </a:p>
          <a:p>
            <a:pPr lvl="2"/>
            <a:r>
              <a:rPr lang="es-MX" dirty="0" err="1"/>
              <a:t>redirect</a:t>
            </a:r>
            <a:r>
              <a:rPr lang="es-MX" dirty="0"/>
              <a:t>(‘Ruta’);</a:t>
            </a:r>
          </a:p>
          <a:p>
            <a:pPr lvl="1"/>
            <a:r>
              <a:rPr lang="es-MX" dirty="0"/>
              <a:t>A una acción de un Controlador</a:t>
            </a:r>
          </a:p>
          <a:p>
            <a:pPr lvl="2"/>
            <a:r>
              <a:rPr lang="es-MX" dirty="0" err="1"/>
              <a:t>redirect</a:t>
            </a:r>
            <a:r>
              <a:rPr lang="es-MX" dirty="0"/>
              <a:t>()-&gt;</a:t>
            </a:r>
            <a:r>
              <a:rPr lang="es-MX" dirty="0" err="1"/>
              <a:t>action</a:t>
            </a:r>
            <a:r>
              <a:rPr lang="es-MX" dirty="0"/>
              <a:t>(‘</a:t>
            </a:r>
            <a:r>
              <a:rPr lang="es-MX" dirty="0" err="1"/>
              <a:t>Controller@funcion</a:t>
            </a:r>
            <a:r>
              <a:rPr lang="es-MX" dirty="0"/>
              <a:t>’);</a:t>
            </a:r>
          </a:p>
          <a:p>
            <a:pPr lvl="1"/>
            <a:r>
              <a:rPr lang="es-MX" dirty="0"/>
              <a:t>A una vista</a:t>
            </a:r>
          </a:p>
          <a:p>
            <a:pPr lvl="2"/>
            <a:r>
              <a:rPr lang="es-MX" dirty="0"/>
              <a:t>response()-&gt;</a:t>
            </a:r>
            <a:r>
              <a:rPr lang="es-MX" dirty="0" err="1"/>
              <a:t>view</a:t>
            </a:r>
            <a:r>
              <a:rPr lang="es-MX" dirty="0"/>
              <a:t>(‘nombre’,</a:t>
            </a:r>
            <a:r>
              <a:rPr lang="es-MX" dirty="0" err="1"/>
              <a:t>objeto,Codigo</a:t>
            </a:r>
            <a:r>
              <a:rPr lang="es-MX" dirty="0"/>
              <a:t> de Respuesta)-&gt;</a:t>
            </a:r>
            <a:r>
              <a:rPr lang="es-MX" dirty="0" err="1"/>
              <a:t>header</a:t>
            </a:r>
            <a:r>
              <a:rPr lang="es-MX" dirty="0"/>
              <a:t>(‘Content-</a:t>
            </a:r>
            <a:r>
              <a:rPr lang="es-MX" dirty="0" err="1"/>
              <a:t>Type</a:t>
            </a:r>
            <a:r>
              <a:rPr lang="es-MX" dirty="0"/>
              <a:t>’,Tipo);</a:t>
            </a:r>
          </a:p>
          <a:p>
            <a:pPr lvl="1"/>
            <a:r>
              <a:rPr lang="es-MX" dirty="0"/>
              <a:t>JSON</a:t>
            </a:r>
          </a:p>
          <a:p>
            <a:pPr lvl="2"/>
            <a:r>
              <a:rPr lang="es-MX" dirty="0" err="1"/>
              <a:t>resposne</a:t>
            </a:r>
            <a:r>
              <a:rPr lang="es-MX" dirty="0"/>
              <a:t>()-&gt;</a:t>
            </a:r>
            <a:r>
              <a:rPr lang="es-MX" dirty="0" err="1"/>
              <a:t>json</a:t>
            </a:r>
            <a:r>
              <a:rPr lang="es-MX" dirty="0"/>
              <a:t>([‘nombre’ =&gt; ‘Juan’, ‘estado’ =&gt; ‘CDMX’]);</a:t>
            </a:r>
          </a:p>
          <a:p>
            <a:pPr lvl="1"/>
            <a:r>
              <a:rPr lang="es-MX" dirty="0"/>
              <a:t>Descarga de Archivo</a:t>
            </a:r>
          </a:p>
          <a:p>
            <a:pPr lvl="2"/>
            <a:r>
              <a:rPr lang="es-MX" dirty="0"/>
              <a:t>response()-&gt;</a:t>
            </a:r>
            <a:r>
              <a:rPr lang="es-MX" dirty="0" err="1"/>
              <a:t>download</a:t>
            </a:r>
            <a:r>
              <a:rPr lang="es-MX" dirty="0"/>
              <a:t>(‘</a:t>
            </a:r>
            <a:r>
              <a:rPr lang="es-MX" dirty="0" err="1"/>
              <a:t>direccion</a:t>
            </a:r>
            <a:r>
              <a:rPr lang="es-MX" dirty="0"/>
              <a:t>’);</a:t>
            </a:r>
          </a:p>
        </p:txBody>
      </p:sp>
    </p:spTree>
    <p:extLst>
      <p:ext uri="{BB962C8B-B14F-4D97-AF65-F5344CB8AC3E}">
        <p14:creationId xmlns:p14="http://schemas.microsoft.com/office/powerpoint/2010/main" val="734266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BD220-8F9B-44DF-82F4-F5C2FFF45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BIBLIOGRAFIA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8BC7F-48EF-4C3D-9CCB-2D59F93A7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err="1">
                <a:hlinkClick r:id="rId2"/>
              </a:rPr>
              <a:t>StarViruZ</a:t>
            </a:r>
            <a:r>
              <a:rPr lang="es-MX" dirty="0"/>
              <a:t>, </a:t>
            </a:r>
            <a:r>
              <a:rPr lang="es-MX" dirty="0" err="1">
                <a:hlinkClick r:id="rId3"/>
              </a:rPr>
              <a:t>amircp</a:t>
            </a:r>
            <a:r>
              <a:rPr lang="es-MX" dirty="0"/>
              <a:t>, </a:t>
            </a:r>
            <a:r>
              <a:rPr lang="es-MX" dirty="0" err="1">
                <a:hlinkClick r:id="rId4"/>
              </a:rPr>
              <a:t>SebastianBar</a:t>
            </a:r>
            <a:r>
              <a:rPr lang="es-MX" dirty="0"/>
              <a:t>, </a:t>
            </a:r>
            <a:r>
              <a:rPr lang="es-MX" dirty="0" err="1">
                <a:hlinkClick r:id="rId5"/>
              </a:rPr>
              <a:t>serivt</a:t>
            </a:r>
            <a:r>
              <a:rPr lang="es-MX" dirty="0"/>
              <a:t>, </a:t>
            </a:r>
            <a:r>
              <a:rPr lang="es-MX" dirty="0" err="1">
                <a:hlinkClick r:id="rId6"/>
              </a:rPr>
              <a:t>Jens.B</a:t>
            </a:r>
            <a:r>
              <a:rPr lang="es-MX" dirty="0"/>
              <a:t>(2018). Códigos de estado de respuesta HTTP. Recuperado de </a:t>
            </a:r>
            <a:r>
              <a:rPr lang="es-MX" dirty="0">
                <a:hlinkClick r:id="rId7"/>
              </a:rPr>
              <a:t>https://developer.mozilla.org/es/docs/Web/HTTP/Status</a:t>
            </a:r>
            <a:r>
              <a:rPr lang="es-MX" dirty="0"/>
              <a:t>.</a:t>
            </a:r>
          </a:p>
          <a:p>
            <a:r>
              <a:rPr lang="es-MX" dirty="0" err="1">
                <a:hlinkClick r:id="rId8"/>
              </a:rPr>
              <a:t>andrpueb</a:t>
            </a:r>
            <a:r>
              <a:rPr lang="es-MX" dirty="0"/>
              <a:t>, </a:t>
            </a:r>
            <a:r>
              <a:rPr lang="es-MX" dirty="0" err="1">
                <a:hlinkClick r:id="rId9"/>
              </a:rPr>
              <a:t>eddydeath</a:t>
            </a:r>
            <a:r>
              <a:rPr lang="es-MX" dirty="0"/>
              <a:t>, </a:t>
            </a:r>
            <a:r>
              <a:rPr lang="es-MX" dirty="0" err="1">
                <a:hlinkClick r:id="rId10"/>
              </a:rPr>
              <a:t>JRaiden</a:t>
            </a:r>
            <a:r>
              <a:rPr lang="es-MX" dirty="0"/>
              <a:t>, </a:t>
            </a:r>
            <a:r>
              <a:rPr lang="es-MX" dirty="0" err="1">
                <a:hlinkClick r:id="rId11"/>
              </a:rPr>
              <a:t>JulianSoto</a:t>
            </a:r>
            <a:r>
              <a:rPr lang="es-MX" dirty="0"/>
              <a:t>, </a:t>
            </a:r>
            <a:r>
              <a:rPr lang="es-MX" dirty="0" err="1">
                <a:hlinkClick r:id="rId12"/>
              </a:rPr>
              <a:t>RamsesMartinez</a:t>
            </a:r>
            <a:r>
              <a:rPr lang="es-MX" dirty="0"/>
              <a:t>(2018). Métodos de petición HTTP. Recuperado de </a:t>
            </a:r>
            <a:r>
              <a:rPr lang="es-MX" dirty="0">
                <a:hlinkClick r:id="rId13"/>
              </a:rPr>
              <a:t>https://developer.mozilla.org/es/docs/Web/HTTP/Methods</a:t>
            </a:r>
            <a:r>
              <a:rPr lang="es-MX" dirty="0"/>
              <a:t>.</a:t>
            </a:r>
          </a:p>
          <a:p>
            <a:r>
              <a:rPr lang="es-MX" dirty="0"/>
              <a:t>Google. HTTP </a:t>
            </a:r>
            <a:r>
              <a:rPr lang="es-MX" dirty="0" err="1"/>
              <a:t>Request</a:t>
            </a:r>
            <a:r>
              <a:rPr lang="es-MX" dirty="0"/>
              <a:t>/Response. Recuperado de </a:t>
            </a:r>
            <a:r>
              <a:rPr lang="es-MX" dirty="0">
                <a:hlinkClick r:id="rId14"/>
              </a:rPr>
              <a:t>https://sites.google.com/site/conceptoprogramacion/request-response</a:t>
            </a:r>
            <a:r>
              <a:rPr lang="es-MX" dirty="0"/>
              <a:t>.</a:t>
            </a:r>
          </a:p>
          <a:p>
            <a:r>
              <a:rPr lang="es-MX" dirty="0"/>
              <a:t>Laravel. HTTP </a:t>
            </a:r>
            <a:r>
              <a:rPr lang="es-MX" dirty="0" err="1"/>
              <a:t>Request</a:t>
            </a:r>
            <a:r>
              <a:rPr lang="es-MX" dirty="0"/>
              <a:t>. Recuperado de  </a:t>
            </a:r>
            <a:r>
              <a:rPr lang="es-MX" dirty="0">
                <a:hlinkClick r:id="rId15"/>
              </a:rPr>
              <a:t>https://laravel.com/docs/5.7/requests</a:t>
            </a:r>
            <a:r>
              <a:rPr lang="es-MX" dirty="0"/>
              <a:t>.</a:t>
            </a:r>
          </a:p>
          <a:p>
            <a:r>
              <a:rPr lang="es-MX" dirty="0"/>
              <a:t>Laravel. HTTP Response. Recuperado de  </a:t>
            </a:r>
            <a:r>
              <a:rPr lang="es-MX" dirty="0">
                <a:hlinkClick r:id="rId16"/>
              </a:rPr>
              <a:t>https://laravel.com/docs/5.7/responses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117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42C2-176F-4426-A540-9B2A80301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Tabla de contenido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575A8-1137-4F19-A73A-81CE57CF6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hlinkClick r:id="rId2" action="ppaction://hlinksldjump"/>
              </a:rPr>
              <a:t>Breve resumen</a:t>
            </a:r>
            <a:endParaRPr lang="es-MX" dirty="0"/>
          </a:p>
          <a:p>
            <a:r>
              <a:rPr lang="es-MX" dirty="0">
                <a:hlinkClick r:id="rId3" action="ppaction://hlinksldjump"/>
              </a:rPr>
              <a:t>Peticiones</a:t>
            </a:r>
            <a:endParaRPr lang="es-MX" dirty="0"/>
          </a:p>
          <a:p>
            <a:r>
              <a:rPr lang="es-MX" dirty="0">
                <a:hlinkClick r:id="rId4" action="ppaction://hlinksldjump"/>
              </a:rPr>
              <a:t>Respuestas</a:t>
            </a:r>
            <a:endParaRPr lang="es-MX" dirty="0"/>
          </a:p>
          <a:p>
            <a:r>
              <a:rPr lang="es-MX" dirty="0">
                <a:hlinkClick r:id="rId5" action="ppaction://hlinksldjump"/>
              </a:rPr>
              <a:t>Peticiones en Laravel</a:t>
            </a:r>
            <a:endParaRPr lang="es-MX" dirty="0"/>
          </a:p>
          <a:p>
            <a:r>
              <a:rPr lang="es-MX" dirty="0">
                <a:hlinkClick r:id="rId6" action="ppaction://hlinksldjump"/>
              </a:rPr>
              <a:t>Respuestas en Laravel</a:t>
            </a:r>
            <a:endParaRPr lang="es-MX" dirty="0"/>
          </a:p>
          <a:p>
            <a:r>
              <a:rPr lang="es-MX" dirty="0">
                <a:hlinkClick r:id="rId7" action="ppaction://hlinksldjump"/>
              </a:rPr>
              <a:t>Bibliografía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5590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12495-1BA7-4B35-AFB4-0E5777B8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Breve resumen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B9814-EF3B-4C9E-94F4-0462CAFC2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Sistema de </a:t>
            </a:r>
            <a:r>
              <a:rPr lang="es-MX" i="1" dirty="0" err="1"/>
              <a:t>request</a:t>
            </a:r>
            <a:r>
              <a:rPr lang="es-MX" i="1" dirty="0"/>
              <a:t> </a:t>
            </a:r>
            <a:r>
              <a:rPr lang="es-MX" dirty="0"/>
              <a:t>(petición)</a:t>
            </a:r>
            <a:r>
              <a:rPr lang="es-MX" i="1" dirty="0"/>
              <a:t> </a:t>
            </a:r>
            <a:r>
              <a:rPr lang="es-MX" dirty="0"/>
              <a:t>y </a:t>
            </a:r>
            <a:r>
              <a:rPr lang="es-MX" i="1" dirty="0"/>
              <a:t>response </a:t>
            </a:r>
            <a:r>
              <a:rPr lang="es-MX" dirty="0"/>
              <a:t>(respuesta)</a:t>
            </a:r>
            <a:r>
              <a:rPr lang="es-MX" i="1" dirty="0"/>
              <a:t> </a:t>
            </a:r>
            <a:r>
              <a:rPr lang="es-MX" dirty="0"/>
              <a:t>del protocolo HTTP es la herramienta que nos permite el traspaso de información entre </a:t>
            </a:r>
            <a:r>
              <a:rPr lang="es-MX" i="1" dirty="0"/>
              <a:t>back-</a:t>
            </a:r>
            <a:r>
              <a:rPr lang="es-MX" i="1" dirty="0" err="1"/>
              <a:t>end</a:t>
            </a:r>
            <a:r>
              <a:rPr lang="es-MX" i="1" dirty="0"/>
              <a:t> </a:t>
            </a:r>
            <a:r>
              <a:rPr lang="es-MX" dirty="0"/>
              <a:t>y </a:t>
            </a:r>
            <a:r>
              <a:rPr lang="es-MX" i="1" dirty="0" err="1"/>
              <a:t>front-end</a:t>
            </a:r>
            <a:r>
              <a:rPr lang="es-MX" dirty="0"/>
              <a:t>.</a:t>
            </a:r>
          </a:p>
          <a:p>
            <a:r>
              <a:rPr lang="es-MX" dirty="0"/>
              <a:t>Por medio de las peticiones nosotros podremos realizar distintas operaciones con la información que introduzcamos en nuestra aplicaciones.</a:t>
            </a:r>
          </a:p>
          <a:p>
            <a:r>
              <a:rPr lang="es-MX" dirty="0"/>
              <a:t>Mientras que el sistema de respuesta nos permitirá regresar un valor numérico permitiéndonos saber el estado de la petición, además de la información pertinente si es que algo fue requerido.</a:t>
            </a:r>
          </a:p>
        </p:txBody>
      </p:sp>
    </p:spTree>
    <p:extLst>
      <p:ext uri="{BB962C8B-B14F-4D97-AF65-F5344CB8AC3E}">
        <p14:creationId xmlns:p14="http://schemas.microsoft.com/office/powerpoint/2010/main" val="46503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3355-9CDC-4DA1-A2BD-CD9C40927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Peticiones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D7F36-ABA7-4B54-BE9E-8B42844D0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peticiones son métodos con el cual se nos permite obtener la información que ingresa el usuario en la aplicación.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1A583D9-A15D-4E0C-B51E-548C05F31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130093"/>
              </p:ext>
            </p:extLst>
          </p:nvPr>
        </p:nvGraphicFramePr>
        <p:xfrm>
          <a:off x="2032000" y="2865424"/>
          <a:ext cx="8128000" cy="370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73673">
                  <a:extLst>
                    <a:ext uri="{9D8B030D-6E8A-4147-A177-3AD203B41FA5}">
                      <a16:colId xmlns:a16="http://schemas.microsoft.com/office/drawing/2014/main" val="1096427746"/>
                    </a:ext>
                  </a:extLst>
                </a:gridCol>
                <a:gridCol w="6754327">
                  <a:extLst>
                    <a:ext uri="{9D8B030D-6E8A-4147-A177-3AD203B41FA5}">
                      <a16:colId xmlns:a16="http://schemas.microsoft.com/office/drawing/2014/main" val="2207040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57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Solicitud de un recurso especifico, sirve para recuperar datos.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Idéntico a GET pero sin el cuerpo del a respuesta.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413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Enviar una entidad a un recurso, causando cambios de estado.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91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Reemplaza la representación de un recurso con la carga de la petición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818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Borra un recurso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897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CONNECT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Establece un túnel hacia el servidor identificado por el recurso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9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Usado para describir las opciones de comunicación para el recurso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23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Realiza una prueba de retorno a lo largo de la ruta al recurso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07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Usado para aplicar modificaciones parciales a un recurso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96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151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A6E8B-FD2F-43ED-AC79-55E698228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Respuestas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A0D69-928C-49B1-AD96-63F7EA4B0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respuestas suceden cuando una petición se ha completado, existen diversos códigos de respuesta y abarcan un rango de números.</a:t>
            </a:r>
          </a:p>
          <a:p>
            <a:endParaRPr lang="es-MX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89A9F6-45DE-4B3A-997B-B621CD779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716107"/>
              </p:ext>
            </p:extLst>
          </p:nvPr>
        </p:nvGraphicFramePr>
        <p:xfrm>
          <a:off x="2032000" y="3002280"/>
          <a:ext cx="812800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7024765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9949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Rango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872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100-199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Respuesta informativa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71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200-299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Respuesta satisfactoria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561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300-399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Redirección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971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400-499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Error de 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439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500-599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Error de Servidor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610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7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B376B-9AE5-4306-98BF-9820893C6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Peticiones en Laravel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F5586-E9E0-4737-BC2B-A9CDAE870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poder obtener una petición por medio de Laravel requeriremos agregar  sobre nuestro controlador la clase</a:t>
            </a:r>
          </a:p>
          <a:p>
            <a:pPr lvl="1"/>
            <a:r>
              <a:rPr lang="es-MX" b="1" dirty="0" err="1"/>
              <a:t>illuminate</a:t>
            </a:r>
            <a:r>
              <a:rPr lang="es-MX" b="1" dirty="0"/>
              <a:t>\Http\</a:t>
            </a:r>
            <a:r>
              <a:rPr lang="es-MX" b="1" dirty="0" err="1"/>
              <a:t>Request</a:t>
            </a:r>
            <a:endParaRPr lang="es-MX" b="1" dirty="0"/>
          </a:p>
          <a:p>
            <a:r>
              <a:rPr lang="es-MX" dirty="0"/>
              <a:t>Ya teniendo esto nosotros dentro de las funciones podremos realizar la petición correcta del parámetro que buscamos de la siguiente manera</a:t>
            </a:r>
          </a:p>
          <a:p>
            <a:pPr lvl="1"/>
            <a:r>
              <a:rPr lang="es-MX" b="1" dirty="0"/>
              <a:t>$</a:t>
            </a:r>
            <a:r>
              <a:rPr lang="es-MX" b="1" dirty="0" err="1"/>
              <a:t>request</a:t>
            </a:r>
            <a:r>
              <a:rPr lang="en-US" b="1" dirty="0"/>
              <a:t>-&gt;input(‘</a:t>
            </a:r>
            <a:r>
              <a:rPr lang="en-US" b="1" dirty="0" err="1"/>
              <a:t>parametro</a:t>
            </a:r>
            <a:r>
              <a:rPr lang="en-US" b="1" dirty="0"/>
              <a:t>’)</a:t>
            </a:r>
          </a:p>
          <a:p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426276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59086-5E96-4FA5-8EDA-150CB182A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AB59B-42EB-4184-B78A-E78456D64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Laravel se pueden pedir mas que solo texto, se puede llegar a obtener mas valores específicos.</a:t>
            </a:r>
          </a:p>
          <a:p>
            <a:endParaRPr lang="es-MX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ACFA73-BEE3-4404-BCBB-4845484BE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049068"/>
              </p:ext>
            </p:extLst>
          </p:nvPr>
        </p:nvGraphicFramePr>
        <p:xfrm>
          <a:off x="2032000" y="2747971"/>
          <a:ext cx="8128000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9205164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26974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noProof="0" dirty="0" err="1"/>
                        <a:t>Metodo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/>
                        <a:t>Retorno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43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path</a:t>
                      </a:r>
                      <a:r>
                        <a:rPr lang="es-MX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Dirección de petición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033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url</a:t>
                      </a:r>
                      <a:r>
                        <a:rPr lang="es-MX" dirty="0"/>
                        <a:t>() y </a:t>
                      </a:r>
                      <a:r>
                        <a:rPr lang="es-MX" dirty="0" err="1"/>
                        <a:t>fullUrl</a:t>
                      </a:r>
                      <a:r>
                        <a:rPr lang="es-MX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URL parcial o completa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343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method</a:t>
                      </a:r>
                      <a:r>
                        <a:rPr lang="es-MX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Método de petición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087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cookie()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Cookie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916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file(‘</a:t>
                      </a:r>
                      <a:r>
                        <a:rPr lang="es-MX" dirty="0" err="1"/>
                        <a:t>parametro</a:t>
                      </a:r>
                      <a:r>
                        <a:rPr lang="es-MX" dirty="0"/>
                        <a:t>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Archivo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37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query</a:t>
                      </a:r>
                      <a:r>
                        <a:rPr lang="es-MX" dirty="0"/>
                        <a:t>(‘</a:t>
                      </a:r>
                      <a:r>
                        <a:rPr lang="es-MX" dirty="0" err="1"/>
                        <a:t>parametro</a:t>
                      </a:r>
                      <a:r>
                        <a:rPr lang="es-MX" dirty="0"/>
                        <a:t>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Valor en la consulta de la petición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107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input(‘</a:t>
                      </a:r>
                      <a:r>
                        <a:rPr lang="es-MX" dirty="0" err="1"/>
                        <a:t>conjunto.parametro</a:t>
                      </a:r>
                      <a:r>
                        <a:rPr lang="es-MX" dirty="0"/>
                        <a:t>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/>
                        <a:t>Valor en JSON</a:t>
                      </a:r>
                      <a:endParaRPr lang="es-MX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393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51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91FE9-D167-4EEE-9C8D-2293EDEB0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Respuestas en Laravel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2D90B-180E-429B-8C0C-05736D0E3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respuestas en Laravel se pueden generar desde que se crea el método de enrutamiento de nuestra pagina, si es que no se requiere una gran cantidad de operaciones.</a:t>
            </a:r>
          </a:p>
          <a:p>
            <a:r>
              <a:rPr lang="es-MX" dirty="0"/>
              <a:t>Se podrá retornar cualquier valor en forma simple, desde una cadena de texto hasta un conjunto de valores.</a:t>
            </a:r>
          </a:p>
          <a:p>
            <a:pPr lvl="1"/>
            <a:r>
              <a:rPr lang="es-MX" dirty="0"/>
              <a:t>Ejemplos:</a:t>
            </a:r>
          </a:p>
          <a:p>
            <a:pPr lvl="2"/>
            <a:r>
              <a:rPr lang="es-MX" dirty="0" err="1"/>
              <a:t>return</a:t>
            </a:r>
            <a:r>
              <a:rPr lang="es-MX" dirty="0"/>
              <a:t> ‘</a:t>
            </a:r>
            <a:r>
              <a:rPr lang="es-MX" dirty="0" err="1"/>
              <a:t>Hello</a:t>
            </a:r>
            <a:r>
              <a:rPr lang="es-MX" dirty="0"/>
              <a:t> </a:t>
            </a:r>
            <a:r>
              <a:rPr lang="es-MX" dirty="0" err="1"/>
              <a:t>World</a:t>
            </a:r>
            <a:r>
              <a:rPr lang="es-MX" dirty="0"/>
              <a:t>’;</a:t>
            </a:r>
          </a:p>
          <a:p>
            <a:pPr lvl="2"/>
            <a:r>
              <a:rPr lang="es-MX" dirty="0" err="1"/>
              <a:t>return</a:t>
            </a:r>
            <a:r>
              <a:rPr lang="es-MX" dirty="0"/>
              <a:t> </a:t>
            </a:r>
            <a:r>
              <a:rPr lang="en-US" dirty="0"/>
              <a:t>[1,2,3]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56831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DFA50-8C65-44FD-8ACE-2C1CE04C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6B7FA-E51B-43C0-87AD-E1A19A404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Por otro lado si ya es necesario responder con un objeto se recomienda usar la función </a:t>
            </a:r>
            <a:r>
              <a:rPr lang="es-MX" b="1" dirty="0"/>
              <a:t>response</a:t>
            </a:r>
            <a:r>
              <a:rPr lang="es-MX" dirty="0"/>
              <a:t>.</a:t>
            </a:r>
          </a:p>
          <a:p>
            <a:r>
              <a:rPr lang="es-MX" dirty="0"/>
              <a:t>La estructura de esta función es la siguiente</a:t>
            </a:r>
          </a:p>
          <a:p>
            <a:pPr lvl="1"/>
            <a:r>
              <a:rPr lang="es-MX" dirty="0"/>
              <a:t>response(objeto, código de respuesta)-&gt;</a:t>
            </a:r>
            <a:r>
              <a:rPr lang="es-MX" dirty="0" err="1"/>
              <a:t>header</a:t>
            </a:r>
            <a:r>
              <a:rPr lang="es-MX" dirty="0"/>
              <a:t>(‘Content-</a:t>
            </a:r>
            <a:r>
              <a:rPr lang="es-MX" dirty="0" err="1"/>
              <a:t>Type</a:t>
            </a:r>
            <a:r>
              <a:rPr lang="es-MX" dirty="0"/>
              <a:t>’,Tipo de objeto);</a:t>
            </a:r>
          </a:p>
          <a:p>
            <a:r>
              <a:rPr lang="es-MX" dirty="0"/>
              <a:t>Cabe destacar que el </a:t>
            </a:r>
            <a:r>
              <a:rPr lang="es-MX" b="1" dirty="0"/>
              <a:t>código de respuesta</a:t>
            </a:r>
            <a:r>
              <a:rPr lang="es-MX" dirty="0"/>
              <a:t> no es necesario agregar, pero nos permite tener un mayor control de nuestro flujo.</a:t>
            </a:r>
          </a:p>
          <a:p>
            <a:r>
              <a:rPr lang="es-MX" dirty="0"/>
              <a:t>Por dar un ejemplo si quisiéramos regresar  una cadena con ‘Hola Mundo’ con un código 200 se realizaría de la siguiente manera</a:t>
            </a:r>
          </a:p>
          <a:p>
            <a:pPr lvl="1"/>
            <a:r>
              <a:rPr lang="es-MX" dirty="0"/>
              <a:t>response(‘Hola Mundo’,200)-&gt;</a:t>
            </a:r>
            <a:r>
              <a:rPr lang="es-MX" dirty="0" err="1"/>
              <a:t>header</a:t>
            </a:r>
            <a:r>
              <a:rPr lang="es-MX" dirty="0"/>
              <a:t>(‘Content-</a:t>
            </a:r>
            <a:r>
              <a:rPr lang="es-MX" dirty="0" err="1"/>
              <a:t>Type</a:t>
            </a:r>
            <a:r>
              <a:rPr lang="es-MX" dirty="0"/>
              <a:t>’,’</a:t>
            </a:r>
            <a:r>
              <a:rPr lang="es-MX" dirty="0" err="1"/>
              <a:t>text</a:t>
            </a:r>
            <a:r>
              <a:rPr lang="es-MX" dirty="0"/>
              <a:t>/</a:t>
            </a:r>
            <a:r>
              <a:rPr lang="es-MX" dirty="0" err="1"/>
              <a:t>plain</a:t>
            </a:r>
            <a:r>
              <a:rPr lang="es-MX" dirty="0"/>
              <a:t>’);</a:t>
            </a:r>
          </a:p>
        </p:txBody>
      </p:sp>
    </p:spTree>
    <p:extLst>
      <p:ext uri="{BB962C8B-B14F-4D97-AF65-F5344CB8AC3E}">
        <p14:creationId xmlns:p14="http://schemas.microsoft.com/office/powerpoint/2010/main" val="32147057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78</TotalTime>
  <Words>675</Words>
  <Application>Microsoft Office PowerPoint</Application>
  <PresentationFormat>Widescreen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Corbel</vt:lpstr>
      <vt:lpstr>Wingdings</vt:lpstr>
      <vt:lpstr>Banded</vt:lpstr>
      <vt:lpstr>PROGRAMACION Y APLICACIONES PARA LA WEB 2</vt:lpstr>
      <vt:lpstr>Tabla de contenido</vt:lpstr>
      <vt:lpstr>Breve resumen</vt:lpstr>
      <vt:lpstr>Peticiones</vt:lpstr>
      <vt:lpstr>Respuestas</vt:lpstr>
      <vt:lpstr>Peticiones en Laravel</vt:lpstr>
      <vt:lpstr>PowerPoint Presentation</vt:lpstr>
      <vt:lpstr>Respuestas en Laravel</vt:lpstr>
      <vt:lpstr>PowerPoint Presentation</vt:lpstr>
      <vt:lpstr>PowerPoint Presentation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PROGRAMACION Y APLICACIONES PARA LA WEB 2</dc:title>
  <dc:creator>Jose OS</dc:creator>
  <cp:lastModifiedBy>Jose OS</cp:lastModifiedBy>
  <cp:revision>17</cp:revision>
  <dcterms:created xsi:type="dcterms:W3CDTF">2019-03-07T00:34:57Z</dcterms:created>
  <dcterms:modified xsi:type="dcterms:W3CDTF">2019-03-07T01:53:43Z</dcterms:modified>
</cp:coreProperties>
</file>