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9A9F-4E3F-45CA-9059-A6A193BC742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9ED-20B5-40A6-8500-44783C6ECB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52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9A9F-4E3F-45CA-9059-A6A193BC742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9ED-20B5-40A6-8500-44783C6ECB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4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CE59A9F-4E3F-45CA-9059-A6A193BC742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C27A9ED-20B5-40A6-8500-44783C6ECB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5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9A9F-4E3F-45CA-9059-A6A193BC742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9ED-20B5-40A6-8500-44783C6ECB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08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E59A9F-4E3F-45CA-9059-A6A193BC742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27A9ED-20B5-40A6-8500-44783C6ECB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1296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9A9F-4E3F-45CA-9059-A6A193BC742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9ED-20B5-40A6-8500-44783C6ECB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05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9A9F-4E3F-45CA-9059-A6A193BC742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9ED-20B5-40A6-8500-44783C6ECB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8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9A9F-4E3F-45CA-9059-A6A193BC742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9ED-20B5-40A6-8500-44783C6ECB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567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9A9F-4E3F-45CA-9059-A6A193BC742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9ED-20B5-40A6-8500-44783C6ECB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39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9A9F-4E3F-45CA-9059-A6A193BC742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9ED-20B5-40A6-8500-44783C6ECB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78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9A9F-4E3F-45CA-9059-A6A193BC742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9ED-20B5-40A6-8500-44783C6ECB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3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CE59A9F-4E3F-45CA-9059-A6A193BC742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C27A9ED-20B5-40A6-8500-44783C6ECB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4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BD91-864D-4671-8033-FCCD73881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Protección CSRF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967D0-523C-49CB-B6ED-50D9A9A85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324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3D1E-E3F1-49D2-AB7C-32EFF1DD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15AD-FA34-4787-B82D-7F834F75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CSRF (Cross-</a:t>
            </a:r>
            <a:r>
              <a:rPr lang="es-MX" dirty="0" err="1"/>
              <a:t>Site</a:t>
            </a:r>
            <a:r>
              <a:rPr lang="es-MX" dirty="0"/>
              <a:t> </a:t>
            </a:r>
            <a:r>
              <a:rPr lang="es-MX" dirty="0" err="1"/>
              <a:t>Request</a:t>
            </a:r>
            <a:r>
              <a:rPr lang="es-MX" dirty="0"/>
              <a:t> </a:t>
            </a:r>
            <a:r>
              <a:rPr lang="es-MX" dirty="0" err="1"/>
              <a:t>Forgery</a:t>
            </a:r>
            <a:r>
              <a:rPr lang="es-MX" dirty="0"/>
              <a:t>) es un tipo de ataque el cual intenta aprovechar comandos no autorizados.</a:t>
            </a:r>
          </a:p>
        </p:txBody>
      </p:sp>
    </p:spTree>
    <p:extLst>
      <p:ext uri="{BB962C8B-B14F-4D97-AF65-F5344CB8AC3E}">
        <p14:creationId xmlns:p14="http://schemas.microsoft.com/office/powerpoint/2010/main" val="242329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82D7-29FB-4D00-BEC0-1E072AC8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25AD4-89A2-4BE7-B5E8-05D57B8C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Laravel nos permite generar un token para cada usuario.</a:t>
            </a:r>
          </a:p>
          <a:p>
            <a:r>
              <a:rPr lang="es-MX" dirty="0"/>
              <a:t>Este token nos permite verificar la autentificación del usuario que esta realizando la </a:t>
            </a:r>
            <a:r>
              <a:rPr lang="es-MX" dirty="0" err="1"/>
              <a:t>peticion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722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66E4-8956-4E13-B88E-0B51D76E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0D8CA-0FFE-4404-8F68-C871347E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usar esta protección, se requiere colocar la directiva correcta dentro de nuestro formulario</a:t>
            </a:r>
          </a:p>
          <a:p>
            <a:pPr lvl="1"/>
            <a:r>
              <a:rPr lang="es-MX" b="1" dirty="0"/>
              <a:t>@</a:t>
            </a:r>
            <a:r>
              <a:rPr lang="es-MX" b="1" dirty="0" err="1"/>
              <a:t>csrf</a:t>
            </a:r>
            <a:endParaRPr lang="es-MX" b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951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4910-E3A9-465F-86D5-41F0D948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Excluyendo </a:t>
            </a:r>
            <a:r>
              <a:rPr lang="es-MX" dirty="0" err="1"/>
              <a:t>URIs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D5E2-BFDA-4EA3-B986-B65130967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pueden excluir URI de la protección, un ejemplo es si se gusta excluir un link de un proceso de pago.</a:t>
            </a:r>
          </a:p>
          <a:p>
            <a:r>
              <a:rPr lang="es-MX" dirty="0"/>
              <a:t>De ser necesario agregarla a la propiedad </a:t>
            </a:r>
            <a:r>
              <a:rPr lang="es-MX" b="1" dirty="0"/>
              <a:t>$</a:t>
            </a:r>
            <a:r>
              <a:rPr lang="es-MX" b="1" dirty="0" err="1"/>
              <a:t>except</a:t>
            </a:r>
            <a:r>
              <a:rPr lang="es-MX" b="1" dirty="0"/>
              <a:t> </a:t>
            </a:r>
            <a:r>
              <a:rPr lang="es-MX" dirty="0"/>
              <a:t>de </a:t>
            </a:r>
            <a:r>
              <a:rPr lang="es-MX" b="1" dirty="0" err="1"/>
              <a:t>VerifyCsrfToken</a:t>
            </a:r>
            <a:r>
              <a:rPr lang="es-MX" b="1" dirty="0"/>
              <a:t> </a:t>
            </a:r>
            <a:endParaRPr lang="es-MX" dirty="0"/>
          </a:p>
          <a:p>
            <a:r>
              <a:rPr lang="es-MX" dirty="0"/>
              <a:t>Este se encuentra dentro de App\Http\Middleware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9040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</TotalTime>
  <Words>113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Protección CSRF</vt:lpstr>
      <vt:lpstr>¿Qué es?</vt:lpstr>
      <vt:lpstr>PowerPoint Presentation</vt:lpstr>
      <vt:lpstr>PowerPoint Presentation</vt:lpstr>
      <vt:lpstr>Excluyendo URIs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Protección CSRF</dc:title>
  <dc:creator>Jose OS</dc:creator>
  <cp:lastModifiedBy>Jose OS</cp:lastModifiedBy>
  <cp:revision>2</cp:revision>
  <dcterms:created xsi:type="dcterms:W3CDTF">2019-02-26T08:45:39Z</dcterms:created>
  <dcterms:modified xsi:type="dcterms:W3CDTF">2019-02-26T08:54:50Z</dcterms:modified>
</cp:coreProperties>
</file>