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1AB21-0C99-42AC-AFA8-7E3D185B5D97}" type="datetimeFigureOut">
              <a:rPr lang="es-MX" smtClean="0"/>
              <a:t>28/03/2019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CDD9-1798-4901-B4E0-0118D8C8917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68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4AFE-D33B-4196-BBEC-2E7ED6D78406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6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A2DA-F7B6-43C8-8DC0-6A6735DE35B6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41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9F6BBD2-5F27-454B-A477-C4A73E9C471A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23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80B6-B870-46EF-B418-3E5C4A8FF92E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47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4427D8-CA3A-4B85-AE7C-1473EB86F211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17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482D-83AD-4D9E-A637-FF7D54890D0D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91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38AE-A132-4328-821F-B5F858BEBF6E}" type="datetime1">
              <a:rPr lang="es-MX" smtClean="0"/>
              <a:t>28/03/2019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6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7FFA-DF45-4C2A-88FE-2E619478BC8A}" type="datetime1">
              <a:rPr lang="es-MX" smtClean="0"/>
              <a:t>28/03/2019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896D-9F47-4E12-8285-0374C6548CE7}" type="datetime1">
              <a:rPr lang="es-MX" smtClean="0"/>
              <a:t>28/03/2019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7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9BD9-675D-465A-860B-88F99CF4AF5B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77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E310-7AC1-4C32-A4F7-655D71B6914F}" type="datetime1">
              <a:rPr lang="es-MX" smtClean="0"/>
              <a:t>28/03/2019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31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D356460-57E6-4256-A2B0-7EE08A58ABF7}" type="datetime1">
              <a:rPr lang="es-MX" smtClean="0"/>
              <a:t>28/03/2019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3471585-8C9A-49B4-8D33-BDDCDF7C3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897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0FD7-FD8C-4790-B807-B89EB7576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WEB2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54077-1C2D-41F9-A1EB-B7FCA4069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Eloquent</a:t>
            </a:r>
            <a:r>
              <a:rPr lang="es-MX" dirty="0"/>
              <a:t> ORM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537F48-9011-443B-8ACF-BC845089DDEB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FE43-909A-4984-AC95-1778771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34976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1004-7826-43F5-81CF-53A76793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 inversa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921E-D7D8-4F85-B6B6-1EF3FACA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usaremos el </a:t>
            </a:r>
            <a:r>
              <a:rPr lang="es-MX" b="1" dirty="0" err="1"/>
              <a:t>belongsTo</a:t>
            </a:r>
            <a:endParaRPr lang="es-MX" dirty="0"/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post()</a:t>
            </a:r>
          </a:p>
          <a:p>
            <a:pPr lvl="1"/>
            <a:r>
              <a:rPr lang="en-US" b="1" dirty="0"/>
              <a:t>{</a:t>
            </a:r>
          </a:p>
          <a:p>
            <a:pPr lvl="2"/>
            <a:r>
              <a:rPr lang="en-US" b="1" dirty="0"/>
              <a:t>return $this-&gt;</a:t>
            </a:r>
            <a:r>
              <a:rPr lang="en-US" b="1" dirty="0" err="1"/>
              <a:t>belongsTo</a:t>
            </a:r>
            <a:r>
              <a:rPr lang="en-US" b="1" dirty="0"/>
              <a:t>(‘App</a:t>
            </a:r>
            <a:r>
              <a:rPr lang="es-MX" b="1" dirty="0"/>
              <a:t>\Post</a:t>
            </a:r>
            <a:r>
              <a:rPr lang="en-US" b="1" dirty="0"/>
              <a:t>’);</a:t>
            </a:r>
          </a:p>
          <a:p>
            <a:pPr lvl="1"/>
            <a:r>
              <a:rPr lang="en-US" b="1" dirty="0"/>
              <a:t>}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5356-8784-4467-887E-6A6AD58F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14858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4ACF-5B1D-4C32-8099-0173F5BC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Many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C33A-F908-4479-B721-6DD5D5A8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usaremos el </a:t>
            </a:r>
            <a:r>
              <a:rPr lang="es-MX" b="1" dirty="0" err="1"/>
              <a:t>belongsToMany</a:t>
            </a:r>
            <a:r>
              <a:rPr lang="es-MX" b="1" dirty="0"/>
              <a:t> </a:t>
            </a:r>
            <a:r>
              <a:rPr lang="es-MX" dirty="0"/>
              <a:t>por ejemplo que un usuario tenga muchos roles</a:t>
            </a:r>
          </a:p>
          <a:p>
            <a:pPr lvl="1"/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roles()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return $this-&gt;</a:t>
            </a:r>
            <a:r>
              <a:rPr lang="en-US" dirty="0" err="1"/>
              <a:t>belongsToMany</a:t>
            </a:r>
            <a:r>
              <a:rPr lang="en-US" dirty="0"/>
              <a:t>(‘App</a:t>
            </a:r>
            <a:r>
              <a:rPr lang="es-MX" dirty="0"/>
              <a:t>\Role</a:t>
            </a:r>
            <a:r>
              <a:rPr lang="en-US" dirty="0"/>
              <a:t>’);</a:t>
            </a:r>
          </a:p>
          <a:p>
            <a:pPr lvl="1"/>
            <a:r>
              <a:rPr lang="en-US" dirty="0"/>
              <a:t>}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C174-BB72-4306-B00E-C25BA33A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20960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7B9A-D309-43A5-8789-E8668548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 Inversa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F851-7329-4B85-A7FD-E511DE8D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inversa es </a:t>
            </a:r>
            <a:r>
              <a:rPr lang="es-MX" b="1" dirty="0" err="1"/>
              <a:t>belongsToMany</a:t>
            </a:r>
            <a:r>
              <a:rPr lang="es-MX" dirty="0"/>
              <a:t> que seria de la siguiente manera</a:t>
            </a:r>
          </a:p>
          <a:p>
            <a:pPr lvl="1"/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users</a:t>
            </a:r>
            <a:r>
              <a:rPr lang="es-MX" dirty="0"/>
              <a:t>()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return $this-&gt;</a:t>
            </a:r>
            <a:r>
              <a:rPr lang="en-US" dirty="0" err="1"/>
              <a:t>belongsToMany</a:t>
            </a:r>
            <a:r>
              <a:rPr lang="en-US" dirty="0"/>
              <a:t>(‘App\User’);</a:t>
            </a:r>
          </a:p>
          <a:p>
            <a:pPr lvl="1"/>
            <a:r>
              <a:rPr lang="en-US" dirty="0"/>
              <a:t>}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DCF5C-6013-4D9E-B4CA-238CD17F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51112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BDA0-7244-4CEC-938D-43BC4415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Información intermediaria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7616-CFEB-43EF-A388-26B50C79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sabemos cuando creamos una relación </a:t>
            </a:r>
            <a:r>
              <a:rPr lang="es-MX" dirty="0" err="1"/>
              <a:t>muchosa</a:t>
            </a:r>
            <a:r>
              <a:rPr lang="es-MX" dirty="0"/>
              <a:t> muchos esto debe de crear una tabla resultante</a:t>
            </a:r>
          </a:p>
          <a:p>
            <a:r>
              <a:rPr lang="es-MX" dirty="0" err="1"/>
              <a:t>Eloquent</a:t>
            </a:r>
            <a:r>
              <a:rPr lang="es-MX" dirty="0"/>
              <a:t> provee una tabla con la cual interactuar llamada </a:t>
            </a:r>
            <a:r>
              <a:rPr lang="es-MX" b="1" dirty="0" err="1"/>
              <a:t>pivot</a:t>
            </a:r>
            <a:endParaRPr lang="es-MX" dirty="0"/>
          </a:p>
          <a:p>
            <a:r>
              <a:rPr lang="es-MX" dirty="0"/>
              <a:t>Por ejemplo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user</a:t>
            </a:r>
            <a:r>
              <a:rPr lang="es-MX" b="1" dirty="0"/>
              <a:t> = App\</a:t>
            </a:r>
            <a:r>
              <a:rPr lang="es-MX" b="1" dirty="0" err="1"/>
              <a:t>User</a:t>
            </a:r>
            <a:r>
              <a:rPr lang="es-MX" b="1" dirty="0"/>
              <a:t>::</a:t>
            </a:r>
            <a:r>
              <a:rPr lang="es-MX" b="1" dirty="0" err="1"/>
              <a:t>find</a:t>
            </a:r>
            <a:r>
              <a:rPr lang="es-MX" b="1" dirty="0"/>
              <a:t>(1);</a:t>
            </a:r>
          </a:p>
          <a:p>
            <a:pPr lvl="1"/>
            <a:r>
              <a:rPr lang="es-MX" b="1" dirty="0" err="1"/>
              <a:t>foreach</a:t>
            </a:r>
            <a:r>
              <a:rPr lang="es-MX" b="1" dirty="0"/>
              <a:t>($</a:t>
            </a:r>
            <a:r>
              <a:rPr lang="es-MX" b="1" dirty="0" err="1"/>
              <a:t>user</a:t>
            </a:r>
            <a:r>
              <a:rPr lang="es-MX" b="1" dirty="0"/>
              <a:t>-</a:t>
            </a:r>
            <a:r>
              <a:rPr lang="en-US" b="1" dirty="0"/>
              <a:t>&gt;</a:t>
            </a:r>
            <a:r>
              <a:rPr lang="es-MX" b="1" dirty="0"/>
              <a:t>roles as $role)</a:t>
            </a:r>
          </a:p>
          <a:p>
            <a:pPr lvl="1"/>
            <a:r>
              <a:rPr lang="en-US" b="1" dirty="0"/>
              <a:t>{</a:t>
            </a:r>
          </a:p>
          <a:p>
            <a:pPr lvl="2"/>
            <a:r>
              <a:rPr lang="en-US" b="1" dirty="0"/>
              <a:t>echo $role-&gt;pivot-&gt;</a:t>
            </a:r>
            <a:r>
              <a:rPr lang="en-US" b="1" dirty="0" err="1"/>
              <a:t>created_at</a:t>
            </a:r>
            <a:r>
              <a:rPr lang="en-US" b="1" dirty="0"/>
              <a:t>;</a:t>
            </a:r>
          </a:p>
          <a:p>
            <a:pPr lvl="1"/>
            <a:r>
              <a:rPr lang="en-US" b="1" dirty="0"/>
              <a:t>}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9FF2C-C9FD-4255-AAFC-70FDD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28335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A492-B543-4CB2-A0A3-85CCE136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Agregarle columnas al pivote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51B5-7910-4F0F-935D-4EA41546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quisiéramos que tuviera columnas personalizadas hay que agregarlas al momento de hacer la relación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s-MX" b="1" dirty="0"/>
              <a:t>-</a:t>
            </a:r>
            <a:r>
              <a:rPr lang="en-US" b="1" dirty="0"/>
              <a:t>&gt;</a:t>
            </a:r>
            <a:r>
              <a:rPr lang="en-US" b="1" dirty="0" err="1"/>
              <a:t>belongsToMany</a:t>
            </a:r>
            <a:r>
              <a:rPr lang="en-US" b="1" dirty="0"/>
              <a:t>(‘App</a:t>
            </a:r>
            <a:r>
              <a:rPr lang="es-MX" b="1" dirty="0"/>
              <a:t>\Role</a:t>
            </a:r>
            <a:r>
              <a:rPr lang="en-US" b="1" dirty="0"/>
              <a:t>’)-&gt;</a:t>
            </a:r>
            <a:r>
              <a:rPr lang="en-US" b="1" dirty="0" err="1"/>
              <a:t>withPivot</a:t>
            </a:r>
            <a:r>
              <a:rPr lang="en-US" b="1" dirty="0"/>
              <a:t>(</a:t>
            </a:r>
            <a:r>
              <a:rPr lang="es-MX" b="1" dirty="0"/>
              <a:t>‘column1’,’column2’</a:t>
            </a:r>
            <a:r>
              <a:rPr lang="en-US" b="1" dirty="0"/>
              <a:t>);</a:t>
            </a:r>
          </a:p>
          <a:p>
            <a:r>
              <a:rPr lang="es-MX" dirty="0"/>
              <a:t>O si quisiéramos que tuviera un </a:t>
            </a:r>
            <a:r>
              <a:rPr lang="es-MX" dirty="0" err="1"/>
              <a:t>timestamp</a:t>
            </a:r>
            <a:endParaRPr lang="es-MX" dirty="0"/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n-US" b="1" dirty="0"/>
              <a:t>-&gt;</a:t>
            </a:r>
            <a:r>
              <a:rPr lang="en-US" b="1" dirty="0" err="1"/>
              <a:t>belongsToMany</a:t>
            </a:r>
            <a:r>
              <a:rPr lang="en-US" b="1" dirty="0"/>
              <a:t>(‘App</a:t>
            </a:r>
            <a:r>
              <a:rPr lang="es-MX" b="1" dirty="0"/>
              <a:t>\</a:t>
            </a:r>
            <a:r>
              <a:rPr lang="en-US" b="1" dirty="0"/>
              <a:t>Role’)-&gt;</a:t>
            </a:r>
            <a:r>
              <a:rPr lang="en-US" b="1" dirty="0" err="1"/>
              <a:t>withTimestamps</a:t>
            </a:r>
            <a:r>
              <a:rPr lang="en-US" b="1" dirty="0"/>
              <a:t>();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EEC2E-8D35-4186-B630-0AFCDA71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83343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38D3-FDD8-40E2-80D6-B32E985C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Personalizar el Pivote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66F0-151A-4B30-923E-D4DFB36C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pivote puede ser cambiado de nombre, al momento de realizar la relación se puede usar el método </a:t>
            </a:r>
            <a:r>
              <a:rPr lang="es-MX" b="1" dirty="0"/>
              <a:t>as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s-MX" b="1" dirty="0"/>
              <a:t>-</a:t>
            </a:r>
            <a:r>
              <a:rPr lang="en-US" b="1" dirty="0"/>
              <a:t>&gt;</a:t>
            </a:r>
            <a:r>
              <a:rPr lang="en-US" b="1" dirty="0" err="1"/>
              <a:t>belongsToMany</a:t>
            </a:r>
            <a:r>
              <a:rPr lang="en-US" b="1" dirty="0"/>
              <a:t>(‘App\Podcast’)-&gt;as(‘</a:t>
            </a:r>
            <a:r>
              <a:rPr lang="en-US" b="1" dirty="0" err="1"/>
              <a:t>suscription</a:t>
            </a:r>
            <a:r>
              <a:rPr lang="en-US" b="1" dirty="0"/>
              <a:t>’)-&gt;</a:t>
            </a:r>
            <a:r>
              <a:rPr lang="en-US" b="1" dirty="0" err="1"/>
              <a:t>withTimestamps</a:t>
            </a:r>
            <a:r>
              <a:rPr lang="en-US" b="1" dirty="0"/>
              <a:t>();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D7867-43AA-4719-9019-CDDD211C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76200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062-F150-4C16-BE99-5A78A661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Consultas</a:t>
            </a:r>
            <a:r>
              <a:rPr lang="en-US" dirty="0"/>
              <a:t> por </a:t>
            </a:r>
            <a:r>
              <a:rPr lang="en-US" dirty="0" err="1"/>
              <a:t>pivote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E243-D158-4B52-A224-51E12C92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pueden realizar filtrados desde el momento que se hace la relación con ayuda del método </a:t>
            </a:r>
            <a:r>
              <a:rPr lang="es-MX" b="1" dirty="0" err="1"/>
              <a:t>wherePivot</a:t>
            </a:r>
            <a:endParaRPr lang="es-MX" b="1" dirty="0"/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n-US" b="1" dirty="0"/>
              <a:t>-&gt;</a:t>
            </a:r>
            <a:r>
              <a:rPr lang="en-US" b="1" dirty="0" err="1"/>
              <a:t>belongsToMany</a:t>
            </a:r>
            <a:r>
              <a:rPr lang="en-US" b="1" dirty="0"/>
              <a:t>(‘App</a:t>
            </a:r>
            <a:r>
              <a:rPr lang="es-MX" b="1" dirty="0"/>
              <a:t>\Role</a:t>
            </a:r>
            <a:r>
              <a:rPr lang="en-US" b="1" dirty="0"/>
              <a:t>’)-&gt;</a:t>
            </a:r>
            <a:r>
              <a:rPr lang="en-US" b="1" dirty="0" err="1"/>
              <a:t>wherePivot</a:t>
            </a:r>
            <a:r>
              <a:rPr lang="en-US" b="1" dirty="0"/>
              <a:t>(‘approved’,1);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n-US" b="1" dirty="0"/>
              <a:t>-&gt;</a:t>
            </a:r>
            <a:r>
              <a:rPr lang="en-US" b="1" dirty="0" err="1"/>
              <a:t>belongsToMany</a:t>
            </a:r>
            <a:r>
              <a:rPr lang="en-US" b="1" dirty="0"/>
              <a:t>(‘App</a:t>
            </a:r>
            <a:r>
              <a:rPr lang="es-MX" b="1" dirty="0"/>
              <a:t>\Role</a:t>
            </a:r>
            <a:r>
              <a:rPr lang="en-US" b="1" dirty="0"/>
              <a:t>’)-&gt;</a:t>
            </a:r>
            <a:r>
              <a:rPr lang="en-US" b="1" dirty="0" err="1"/>
              <a:t>wherePivotIn</a:t>
            </a:r>
            <a:r>
              <a:rPr lang="en-US" b="1" dirty="0"/>
              <a:t>(‘priority’,[1,2]);</a:t>
            </a:r>
            <a:endParaRPr lang="es-MX" b="1" dirty="0"/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F111E-06E8-4C20-B6F3-606980C8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83451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6CE6-8047-4EFA-A147-60E95949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pivote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22F5-0E4A-4183-8D74-D507418A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caso de ya tener un Modelo y queramos usarlo como pivote se puede hacer con ayuda de </a:t>
            </a:r>
            <a:r>
              <a:rPr lang="es-MX" b="1" dirty="0" err="1"/>
              <a:t>using</a:t>
            </a:r>
            <a:endParaRPr lang="es-MX" b="1" dirty="0"/>
          </a:p>
          <a:p>
            <a:pPr lvl="1"/>
            <a:r>
              <a:rPr lang="en-US" b="1" dirty="0"/>
              <a:t>return $this-&gt;</a:t>
            </a:r>
            <a:r>
              <a:rPr lang="en-US" b="1" dirty="0" err="1"/>
              <a:t>belongsToMany</a:t>
            </a:r>
            <a:r>
              <a:rPr lang="en-US" b="1" dirty="0"/>
              <a:t>(‘App</a:t>
            </a:r>
            <a:r>
              <a:rPr lang="es-MX" b="1" dirty="0"/>
              <a:t>\</a:t>
            </a:r>
            <a:r>
              <a:rPr lang="en-US" b="1" dirty="0"/>
              <a:t>User’)-&gt;using(</a:t>
            </a:r>
            <a:r>
              <a:rPr lang="es-MX" b="1" dirty="0"/>
              <a:t>‘App\</a:t>
            </a:r>
            <a:r>
              <a:rPr lang="es-MX" b="1" dirty="0" err="1"/>
              <a:t>RoleUser</a:t>
            </a:r>
            <a:r>
              <a:rPr lang="es-MX" b="1" dirty="0"/>
              <a:t>’</a:t>
            </a:r>
            <a:r>
              <a:rPr lang="en-US" b="1" dirty="0"/>
              <a:t>);</a:t>
            </a:r>
          </a:p>
          <a:p>
            <a:r>
              <a:rPr lang="es-MX" dirty="0"/>
              <a:t>En este caso </a:t>
            </a:r>
            <a:r>
              <a:rPr lang="es-MX" b="1" dirty="0" err="1"/>
              <a:t>RoleUser</a:t>
            </a:r>
            <a:r>
              <a:rPr lang="es-MX" dirty="0"/>
              <a:t> tendrá que extender de </a:t>
            </a:r>
            <a:r>
              <a:rPr lang="es-MX" b="1" dirty="0" err="1"/>
              <a:t>Pivot</a:t>
            </a:r>
            <a:r>
              <a:rPr lang="es-MX" b="1" dirty="0"/>
              <a:t> </a:t>
            </a:r>
          </a:p>
          <a:p>
            <a:r>
              <a:rPr lang="es-MX" dirty="0"/>
              <a:t>En caso de querer un id incremental agregar el atributo </a:t>
            </a:r>
            <a:r>
              <a:rPr lang="es-MX" b="1" dirty="0"/>
              <a:t>$</a:t>
            </a:r>
            <a:r>
              <a:rPr lang="es-MX" b="1" dirty="0" err="1"/>
              <a:t>incrementing</a:t>
            </a:r>
            <a:r>
              <a:rPr lang="es-MX" b="1" dirty="0"/>
              <a:t> </a:t>
            </a:r>
            <a:r>
              <a:rPr lang="es-MX" dirty="0"/>
              <a:t>como </a:t>
            </a:r>
            <a:r>
              <a:rPr lang="es-MX" b="1" dirty="0"/>
              <a:t>true </a:t>
            </a:r>
            <a:r>
              <a:rPr lang="es-MX" dirty="0"/>
              <a:t>y tipo </a:t>
            </a:r>
            <a:r>
              <a:rPr lang="es-MX" b="1" dirty="0" err="1"/>
              <a:t>public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82D96-21B8-4BAE-A366-3640859D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08404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6209-CA70-40DA-A00D-F56C0988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Has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Through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446D-31B0-4768-A109-112BD8B1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crea una relación entre modelos a través de una relación intermediar</a:t>
            </a:r>
          </a:p>
          <a:p>
            <a:r>
              <a:rPr lang="es-MX" dirty="0"/>
              <a:t>Digamos que los </a:t>
            </a:r>
            <a:r>
              <a:rPr lang="es-MX" b="1" dirty="0"/>
              <a:t>Proveedores</a:t>
            </a:r>
            <a:r>
              <a:rPr lang="es-MX" dirty="0"/>
              <a:t> tuvieran un </a:t>
            </a:r>
            <a:r>
              <a:rPr lang="es-MX" b="1" dirty="0"/>
              <a:t>Usuario</a:t>
            </a:r>
            <a:r>
              <a:rPr lang="es-MX" dirty="0"/>
              <a:t>, pero además cada </a:t>
            </a:r>
            <a:r>
              <a:rPr lang="es-MX" b="1" dirty="0"/>
              <a:t>usuario</a:t>
            </a:r>
            <a:r>
              <a:rPr lang="es-MX" dirty="0"/>
              <a:t> tiene un </a:t>
            </a:r>
            <a:r>
              <a:rPr lang="es-MX" b="1" dirty="0"/>
              <a:t>historial</a:t>
            </a:r>
          </a:p>
          <a:p>
            <a:r>
              <a:rPr lang="es-MX" dirty="0"/>
              <a:t>Para esto no hay una razón por la cual el proveedor este relacionado al historial, pero podría accesar con el con </a:t>
            </a:r>
            <a:r>
              <a:rPr lang="es-MX" b="1" dirty="0" err="1"/>
              <a:t>hasOneThrough</a:t>
            </a:r>
            <a:endParaRPr lang="es-MX" b="1" dirty="0"/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</a:t>
            </a:r>
            <a:r>
              <a:rPr lang="es-MX" b="1" dirty="0" err="1"/>
              <a:t>userHistory</a:t>
            </a:r>
            <a:r>
              <a:rPr lang="es-MX" b="1" dirty="0"/>
              <a:t>()</a:t>
            </a:r>
          </a:p>
          <a:p>
            <a:pPr lvl="1"/>
            <a:r>
              <a:rPr lang="en-US" b="1" dirty="0"/>
              <a:t>{</a:t>
            </a:r>
          </a:p>
          <a:p>
            <a:pPr lvl="2"/>
            <a:r>
              <a:rPr lang="en-US" b="1" dirty="0"/>
              <a:t>return $this-&gt;</a:t>
            </a:r>
            <a:r>
              <a:rPr lang="en-US" b="1" dirty="0" err="1"/>
              <a:t>hasOneThrough</a:t>
            </a:r>
            <a:r>
              <a:rPr lang="en-US" b="1" dirty="0"/>
              <a:t>(‘App</a:t>
            </a:r>
            <a:r>
              <a:rPr lang="es-MX" b="1" dirty="0"/>
              <a:t>\</a:t>
            </a:r>
            <a:r>
              <a:rPr lang="es-MX" b="1" dirty="0" err="1"/>
              <a:t>History</a:t>
            </a:r>
            <a:r>
              <a:rPr lang="en-US" b="1" dirty="0"/>
              <a:t>’,’App\User’);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s-MX" dirty="0"/>
              <a:t>El primer argumento es la tabla final a la cual accesar, y el primero el por cual </a:t>
            </a:r>
            <a:r>
              <a:rPr lang="es-MX" dirty="0" err="1"/>
              <a:t>accesamos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6FF22-7E12-4F2C-BC4C-48474038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74441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5E69-75DA-4A7A-A71A-DC1DCCC9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Has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Through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7F44-CE8C-4897-9065-7357B029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Así tal cual como existe el de una relación a través de una de solo uno a uno, existe de varios con </a:t>
            </a:r>
            <a:r>
              <a:rPr lang="es-MX" b="1" dirty="0" err="1"/>
              <a:t>hasManyThrough</a:t>
            </a:r>
            <a:endParaRPr lang="es-MX" b="1" dirty="0"/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post()</a:t>
            </a:r>
          </a:p>
          <a:p>
            <a:pPr lvl="1"/>
            <a:r>
              <a:rPr lang="en-US" b="1" dirty="0"/>
              <a:t>{</a:t>
            </a:r>
          </a:p>
          <a:p>
            <a:pPr lvl="2"/>
            <a:r>
              <a:rPr lang="en-US" b="1" dirty="0"/>
              <a:t>return $this-&gt;</a:t>
            </a:r>
            <a:r>
              <a:rPr lang="en-US" b="1" dirty="0" err="1"/>
              <a:t>hasManyThrough</a:t>
            </a:r>
            <a:r>
              <a:rPr lang="en-US" b="1" dirty="0"/>
              <a:t>(‘App</a:t>
            </a:r>
            <a:r>
              <a:rPr lang="es-MX" b="1" dirty="0"/>
              <a:t>\Post</a:t>
            </a:r>
            <a:r>
              <a:rPr lang="en-US" b="1" dirty="0"/>
              <a:t>’,’App\User’);</a:t>
            </a:r>
          </a:p>
          <a:p>
            <a:pPr lvl="1"/>
            <a:r>
              <a:rPr lang="en-US" b="1" dirty="0"/>
              <a:t>}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B8B6A-24B9-45E4-A7CE-346DF739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54580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73E-C578-4A95-A253-6457AB58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693A-4ED4-4DA6-92AF-B17365A9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como en las bases de datos relacionales que conocemos donde se pueden crear relaciones, en Laravel también se nos permite</a:t>
            </a:r>
          </a:p>
          <a:p>
            <a:pPr lvl="1"/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One</a:t>
            </a:r>
            <a:endParaRPr lang="es-MX" dirty="0"/>
          </a:p>
          <a:p>
            <a:pPr lvl="1"/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Many</a:t>
            </a:r>
            <a:endParaRPr lang="es-MX" dirty="0"/>
          </a:p>
          <a:p>
            <a:pPr lvl="1"/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Many</a:t>
            </a:r>
            <a:endParaRPr lang="es-MX" dirty="0"/>
          </a:p>
          <a:p>
            <a:pPr lvl="1"/>
            <a:r>
              <a:rPr lang="es-MX" dirty="0"/>
              <a:t>Has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Through</a:t>
            </a:r>
            <a:endParaRPr lang="es-MX" dirty="0"/>
          </a:p>
          <a:p>
            <a:pPr lvl="1"/>
            <a:r>
              <a:rPr lang="es-MX" dirty="0"/>
              <a:t>Has </a:t>
            </a:r>
            <a:r>
              <a:rPr lang="es-MX" dirty="0" err="1"/>
              <a:t>ManyThrough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25282-44A7-4D42-A983-1FDC0BED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39004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F39A-B743-4EB5-9D77-4C90C2CD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 con existencia de 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CF4D-37A7-4082-9CE8-E919996D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quisiéramos corroborar si una relación  se esta llevando a cabo podemos usar el método </a:t>
            </a:r>
            <a:r>
              <a:rPr lang="es-MX" b="1" dirty="0"/>
              <a:t>has</a:t>
            </a:r>
          </a:p>
          <a:p>
            <a:pPr lvl="1"/>
            <a:r>
              <a:rPr lang="es-MX" b="1" dirty="0"/>
              <a:t>$posts = App\Post::has(‘</a:t>
            </a:r>
            <a:r>
              <a:rPr lang="es-MX" b="1" dirty="0" err="1"/>
              <a:t>comments</a:t>
            </a:r>
            <a:r>
              <a:rPr lang="es-MX" b="1" dirty="0"/>
              <a:t>’)</a:t>
            </a:r>
            <a:r>
              <a:rPr lang="en-US" b="1" dirty="0"/>
              <a:t>-&gt;get();</a:t>
            </a:r>
          </a:p>
          <a:p>
            <a:r>
              <a:rPr lang="es-MX" dirty="0"/>
              <a:t>E igualmente hacer alguna consulta de contador</a:t>
            </a:r>
          </a:p>
          <a:p>
            <a:pPr lvl="1"/>
            <a:r>
              <a:rPr lang="es-MX" b="1" dirty="0"/>
              <a:t>$posts = App\Post::has(‘</a:t>
            </a:r>
            <a:r>
              <a:rPr lang="es-MX" b="1" dirty="0" err="1"/>
              <a:t>comments</a:t>
            </a:r>
            <a:r>
              <a:rPr lang="es-MX" b="1" dirty="0"/>
              <a:t>’,’</a:t>
            </a:r>
            <a:r>
              <a:rPr lang="en-US" b="1" dirty="0"/>
              <a:t>&gt;=</a:t>
            </a:r>
            <a:r>
              <a:rPr lang="es-MX" b="1" dirty="0"/>
              <a:t>’,3)-&gt;</a:t>
            </a:r>
            <a:r>
              <a:rPr lang="es-MX" b="1" dirty="0" err="1"/>
              <a:t>get</a:t>
            </a:r>
            <a:r>
              <a:rPr lang="es-MX" b="1" dirty="0"/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C893F-AFB5-4E62-A92A-37E9FF62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88309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7C45-6FFE-47D8-93E7-7C331BDB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Consultas</a:t>
            </a:r>
            <a:r>
              <a:rPr lang="en-US" dirty="0"/>
              <a:t> con </a:t>
            </a:r>
            <a:r>
              <a:rPr lang="en-US" dirty="0" err="1"/>
              <a:t>ausencia</a:t>
            </a:r>
            <a:r>
              <a:rPr lang="en-US" dirty="0"/>
              <a:t> de </a:t>
            </a:r>
            <a:r>
              <a:rPr lang="en-US" dirty="0" err="1"/>
              <a:t>relacion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4468-E6BC-483D-B064-90DBC79A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quisieran saber si una relación no tiene en existencia se puede usar </a:t>
            </a:r>
            <a:r>
              <a:rPr lang="es-MX" b="1" dirty="0" err="1"/>
              <a:t>doesntHave</a:t>
            </a:r>
            <a:endParaRPr lang="es-MX" b="1" dirty="0"/>
          </a:p>
          <a:p>
            <a:pPr lvl="1"/>
            <a:r>
              <a:rPr lang="es-MX" b="1" dirty="0"/>
              <a:t>$posts = App\Post::</a:t>
            </a:r>
            <a:r>
              <a:rPr lang="es-MX" b="1" dirty="0" err="1"/>
              <a:t>doesntHave</a:t>
            </a:r>
            <a:r>
              <a:rPr lang="es-MX" b="1" dirty="0"/>
              <a:t>(‘</a:t>
            </a:r>
            <a:r>
              <a:rPr lang="es-MX" b="1" dirty="0" err="1"/>
              <a:t>comments</a:t>
            </a:r>
            <a:r>
              <a:rPr lang="es-MX" b="1" dirty="0"/>
              <a:t>’)</a:t>
            </a:r>
            <a:r>
              <a:rPr lang="en-US" b="1" dirty="0"/>
              <a:t>-&gt;get();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AFC8-094B-456D-8C0E-B162BEEF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5354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5811-ED12-43AD-98D8-1BFAB718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Definiendo relaciones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75D-5962-4763-A3B7-05150F39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Estas son definidas como métodos dentro de las clases de </a:t>
            </a:r>
            <a:r>
              <a:rPr lang="es-MX" dirty="0" err="1"/>
              <a:t>Eloquent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$</a:t>
            </a:r>
            <a:r>
              <a:rPr lang="es-MX" dirty="0" err="1"/>
              <a:t>user</a:t>
            </a:r>
            <a:r>
              <a:rPr lang="es-MX" dirty="0"/>
              <a:t>-</a:t>
            </a:r>
            <a:r>
              <a:rPr lang="en-US" dirty="0"/>
              <a:t>&gt;photos()-&gt;where(‘active’,1)-&gt;get();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E49C5-B4B3-4A92-8461-A5B85991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54739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9DF-CA4D-43C2-9C1C-0E2A52F7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One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40BF-A332-406C-AA68-8E009D67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caso donde un modelo esta asociado con otro modelo</a:t>
            </a:r>
          </a:p>
          <a:p>
            <a:r>
              <a:rPr lang="es-MX" dirty="0"/>
              <a:t>Un ejemplo un </a:t>
            </a:r>
            <a:r>
              <a:rPr lang="es-MX" b="1" dirty="0"/>
              <a:t>Usuario</a:t>
            </a:r>
            <a:r>
              <a:rPr lang="es-MX" dirty="0"/>
              <a:t> con un </a:t>
            </a:r>
            <a:r>
              <a:rPr lang="es-MX" b="1" dirty="0"/>
              <a:t>Teléfono</a:t>
            </a:r>
          </a:p>
          <a:p>
            <a:r>
              <a:rPr lang="es-MX" dirty="0"/>
              <a:t>Para esto agregaremos el método </a:t>
            </a:r>
            <a:r>
              <a:rPr lang="es-MX" b="1" dirty="0"/>
              <a:t>teléfono</a:t>
            </a:r>
            <a:r>
              <a:rPr lang="es-MX" dirty="0"/>
              <a:t> dentro del modelo </a:t>
            </a:r>
            <a:r>
              <a:rPr lang="es-MX" b="1" dirty="0"/>
              <a:t>usuario</a:t>
            </a:r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</a:t>
            </a:r>
            <a:r>
              <a:rPr lang="es-MX" b="1" dirty="0" err="1"/>
              <a:t>phone</a:t>
            </a:r>
            <a:r>
              <a:rPr lang="es-MX" b="1" dirty="0"/>
              <a:t>()</a:t>
            </a:r>
          </a:p>
          <a:p>
            <a:pPr lvl="1"/>
            <a:r>
              <a:rPr lang="en-US" b="1" dirty="0"/>
              <a:t>{</a:t>
            </a:r>
          </a:p>
          <a:p>
            <a:pPr lvl="2"/>
            <a:r>
              <a:rPr lang="en-US" b="1" dirty="0"/>
              <a:t>return $this-&gt;</a:t>
            </a:r>
            <a:r>
              <a:rPr lang="en-US" b="1" dirty="0" err="1"/>
              <a:t>hasOne</a:t>
            </a:r>
            <a:r>
              <a:rPr lang="en-US" b="1" dirty="0"/>
              <a:t>(‘App</a:t>
            </a:r>
            <a:r>
              <a:rPr lang="es-MX" b="1" dirty="0"/>
              <a:t>\</a:t>
            </a:r>
            <a:r>
              <a:rPr lang="en-US" b="1" dirty="0"/>
              <a:t>Phone’);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dirty="0"/>
              <a:t>Con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podriamos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un query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este</a:t>
            </a:r>
            <a:endParaRPr lang="en-US" dirty="0"/>
          </a:p>
          <a:p>
            <a:pPr lvl="1"/>
            <a:r>
              <a:rPr lang="en-US" b="1" dirty="0"/>
              <a:t>$phone = User::find(1)-&gt;</a:t>
            </a:r>
            <a:r>
              <a:rPr lang="es-MX" b="1" dirty="0" err="1"/>
              <a:t>phone</a:t>
            </a:r>
            <a:r>
              <a:rPr lang="es-MX" b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FD214-0FC2-4618-B47B-599B56E1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404127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4E65-F605-4656-9F9C-D05AE897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7023-7FAC-4EDF-BDA0-0ADBD4A1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Tambien</a:t>
            </a:r>
            <a:r>
              <a:rPr lang="es-MX" dirty="0"/>
              <a:t> se puede especificar cual es la llave foránea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n-US" b="1" dirty="0"/>
              <a:t>-&gt;</a:t>
            </a:r>
            <a:r>
              <a:rPr lang="en-US" b="1" dirty="0" err="1"/>
              <a:t>hasOne</a:t>
            </a:r>
            <a:r>
              <a:rPr lang="en-US" b="1" dirty="0"/>
              <a:t>(‘App</a:t>
            </a:r>
            <a:r>
              <a:rPr lang="es-MX" b="1" dirty="0"/>
              <a:t>\</a:t>
            </a:r>
            <a:r>
              <a:rPr lang="en-US" b="1" dirty="0"/>
              <a:t>Phone’, ‘foreign</a:t>
            </a:r>
            <a:r>
              <a:rPr lang="es-MX" b="1" dirty="0"/>
              <a:t>_</a:t>
            </a:r>
            <a:r>
              <a:rPr lang="es-MX" b="1" dirty="0" err="1"/>
              <a:t>key</a:t>
            </a:r>
            <a:r>
              <a:rPr lang="en-US" b="1" dirty="0"/>
              <a:t>’);</a:t>
            </a:r>
          </a:p>
          <a:p>
            <a:r>
              <a:rPr lang="es-MX" dirty="0"/>
              <a:t>O mencionarle cual es la llave local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n-US" b="1" dirty="0"/>
              <a:t>-&gt;</a:t>
            </a:r>
            <a:r>
              <a:rPr lang="en-US" b="1" dirty="0" err="1"/>
              <a:t>hasOne</a:t>
            </a:r>
            <a:r>
              <a:rPr lang="en-US" b="1" dirty="0"/>
              <a:t>(‘App</a:t>
            </a:r>
            <a:r>
              <a:rPr lang="es-MX" b="1" dirty="0"/>
              <a:t>\</a:t>
            </a:r>
            <a:r>
              <a:rPr lang="en-US" b="1" dirty="0"/>
              <a:t>Phone’, ‘foreign</a:t>
            </a:r>
            <a:r>
              <a:rPr lang="es-MX" b="1" dirty="0"/>
              <a:t>_</a:t>
            </a:r>
            <a:r>
              <a:rPr lang="es-MX" b="1" dirty="0" err="1"/>
              <a:t>key</a:t>
            </a:r>
            <a:r>
              <a:rPr lang="en-US" b="1" dirty="0"/>
              <a:t>’,’</a:t>
            </a:r>
            <a:r>
              <a:rPr lang="en-US" b="1" dirty="0" err="1"/>
              <a:t>local_key</a:t>
            </a:r>
            <a:r>
              <a:rPr lang="en-US" b="1" dirty="0"/>
              <a:t>’);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AD66-D522-454E-BFCD-AB5CE241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2583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E22E-0D6D-4A73-B8BF-2C480413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Relacion</a:t>
            </a:r>
            <a:r>
              <a:rPr lang="es-MX" dirty="0"/>
              <a:t> inversa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F382-BAFD-4925-BC21-A67AADB3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quisiéramos poder ingresar a los </a:t>
            </a:r>
            <a:r>
              <a:rPr lang="es-MX" b="1" dirty="0"/>
              <a:t>Usuarios</a:t>
            </a:r>
            <a:r>
              <a:rPr lang="es-MX" dirty="0"/>
              <a:t> desde nuestros </a:t>
            </a:r>
            <a:r>
              <a:rPr lang="es-MX" b="1" dirty="0"/>
              <a:t>Teléfonos </a:t>
            </a:r>
            <a:r>
              <a:rPr lang="es-MX" dirty="0"/>
              <a:t>seria algo que en este momento no podríamos, pero con ayuda de un relación inversa si, esto se hace con </a:t>
            </a:r>
            <a:r>
              <a:rPr lang="es-MX" b="1" dirty="0" err="1"/>
              <a:t>belongsTo</a:t>
            </a:r>
            <a:endParaRPr lang="es-MX" dirty="0"/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</a:t>
            </a:r>
            <a:r>
              <a:rPr lang="es-MX" b="1" dirty="0" err="1"/>
              <a:t>user</a:t>
            </a:r>
            <a:r>
              <a:rPr lang="es-MX" b="1" dirty="0"/>
              <a:t>()</a:t>
            </a:r>
          </a:p>
          <a:p>
            <a:pPr lvl="1"/>
            <a:r>
              <a:rPr lang="en-US" b="1" dirty="0"/>
              <a:t>{</a:t>
            </a:r>
          </a:p>
          <a:p>
            <a:pPr lvl="2"/>
            <a:r>
              <a:rPr lang="en-US" b="1" dirty="0"/>
              <a:t>return $this-&gt;</a:t>
            </a:r>
            <a:r>
              <a:rPr lang="en-US" b="1" dirty="0" err="1"/>
              <a:t>belongsTo</a:t>
            </a:r>
            <a:r>
              <a:rPr lang="en-US" b="1" dirty="0"/>
              <a:t>(‘App</a:t>
            </a:r>
            <a:r>
              <a:rPr lang="es-MX" b="1" dirty="0"/>
              <a:t>\</a:t>
            </a:r>
            <a:r>
              <a:rPr lang="es-MX" b="1" dirty="0" err="1"/>
              <a:t>User</a:t>
            </a:r>
            <a:r>
              <a:rPr lang="en-US" b="1" dirty="0"/>
              <a:t>’);</a:t>
            </a:r>
          </a:p>
          <a:p>
            <a:pPr lvl="1"/>
            <a:r>
              <a:rPr lang="en-US" b="1" dirty="0"/>
              <a:t>}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39B1A-623B-4FB9-9BE4-AF0476A0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4643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E518-A83E-4A1F-AC02-541FF916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6A8D-C5BF-4239-A908-19762D0A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como en el caso anterior si llegaron a cambiar el </a:t>
            </a:r>
            <a:r>
              <a:rPr lang="es-MX" b="1" dirty="0"/>
              <a:t>id </a:t>
            </a:r>
            <a:r>
              <a:rPr lang="es-MX" dirty="0"/>
              <a:t>de la tabla se puede personalizar con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s-MX" b="1" dirty="0"/>
              <a:t>-</a:t>
            </a:r>
            <a:r>
              <a:rPr lang="en-US" b="1" dirty="0"/>
              <a:t>&gt;</a:t>
            </a:r>
            <a:r>
              <a:rPr lang="es-MX" b="1" dirty="0" err="1"/>
              <a:t>belongsTo</a:t>
            </a:r>
            <a:r>
              <a:rPr lang="es-MX" b="1" dirty="0"/>
              <a:t>(‘App\</a:t>
            </a:r>
            <a:r>
              <a:rPr lang="es-MX" b="1" dirty="0" err="1"/>
              <a:t>User</a:t>
            </a:r>
            <a:r>
              <a:rPr lang="es-MX" b="1" dirty="0"/>
              <a:t>’,’</a:t>
            </a:r>
            <a:r>
              <a:rPr lang="es-MX" b="1" dirty="0" err="1"/>
              <a:t>foreign_key</a:t>
            </a:r>
            <a:r>
              <a:rPr lang="es-MX" b="1" dirty="0"/>
              <a:t>’);</a:t>
            </a:r>
          </a:p>
          <a:p>
            <a:r>
              <a:rPr lang="es-MX" dirty="0"/>
              <a:t>O de la misma manera especificar cual es la llave primaria de la tabla padre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s-MX" b="1" dirty="0"/>
              <a:t>-</a:t>
            </a:r>
            <a:r>
              <a:rPr lang="en-US" b="1" dirty="0"/>
              <a:t>&gt;</a:t>
            </a:r>
            <a:r>
              <a:rPr lang="es-MX" b="1" dirty="0" err="1"/>
              <a:t>belongsTo</a:t>
            </a:r>
            <a:r>
              <a:rPr lang="es-MX" b="1" dirty="0"/>
              <a:t>(‘App\</a:t>
            </a:r>
            <a:r>
              <a:rPr lang="es-MX" b="1" dirty="0" err="1"/>
              <a:t>User</a:t>
            </a:r>
            <a:r>
              <a:rPr lang="es-MX" b="1" dirty="0"/>
              <a:t>’,’foreign_</a:t>
            </a:r>
            <a:r>
              <a:rPr lang="es-MX" b="1" dirty="0" err="1"/>
              <a:t>key</a:t>
            </a:r>
            <a:r>
              <a:rPr lang="es-MX" b="1" dirty="0"/>
              <a:t>’,’</a:t>
            </a:r>
            <a:r>
              <a:rPr lang="es-MX" b="1" dirty="0" err="1"/>
              <a:t>other_key</a:t>
            </a:r>
            <a:r>
              <a:rPr lang="es-MX" b="1" dirty="0"/>
              <a:t>’);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88CF9-2767-4867-8159-B0D4955B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96378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07D8-3068-4425-A2F3-94DE5EDD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One</a:t>
            </a:r>
            <a:r>
              <a:rPr lang="es-MX" dirty="0"/>
              <a:t> TO </a:t>
            </a:r>
            <a:r>
              <a:rPr lang="es-MX" dirty="0" err="1"/>
              <a:t>Many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9C4C-7046-465C-BA11-37742DC8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usaremos el método </a:t>
            </a:r>
            <a:r>
              <a:rPr lang="es-MX" b="1" dirty="0" err="1"/>
              <a:t>hasMany</a:t>
            </a:r>
            <a:r>
              <a:rPr lang="es-MX" dirty="0"/>
              <a:t> y nos servirá cuando uno tenga a muchos, en este caso imaginemos que un </a:t>
            </a:r>
            <a:r>
              <a:rPr lang="es-MX" b="1" dirty="0"/>
              <a:t>post </a:t>
            </a:r>
            <a:r>
              <a:rPr lang="es-MX" dirty="0"/>
              <a:t>tiene muchos </a:t>
            </a:r>
            <a:r>
              <a:rPr lang="es-MX" b="1" dirty="0"/>
              <a:t>comentarios</a:t>
            </a:r>
            <a:endParaRPr lang="es-MX" dirty="0"/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</a:t>
            </a:r>
            <a:r>
              <a:rPr lang="es-MX" b="1" dirty="0" err="1"/>
              <a:t>comments</a:t>
            </a:r>
            <a:r>
              <a:rPr lang="es-MX" b="1" dirty="0"/>
              <a:t>()</a:t>
            </a:r>
          </a:p>
          <a:p>
            <a:pPr lvl="1"/>
            <a:r>
              <a:rPr lang="en-US" b="1" dirty="0"/>
              <a:t>{</a:t>
            </a:r>
          </a:p>
          <a:p>
            <a:pPr lvl="2"/>
            <a:r>
              <a:rPr lang="en-US" b="1" dirty="0"/>
              <a:t>return $this-&gt;</a:t>
            </a:r>
            <a:r>
              <a:rPr lang="en-US" b="1" dirty="0" err="1"/>
              <a:t>hasMany</a:t>
            </a:r>
            <a:r>
              <a:rPr lang="en-US" b="1" dirty="0"/>
              <a:t>(‘App</a:t>
            </a:r>
            <a:r>
              <a:rPr lang="es-MX" b="1" dirty="0"/>
              <a:t>\</a:t>
            </a:r>
            <a:r>
              <a:rPr lang="es-MX" b="1" dirty="0" err="1"/>
              <a:t>Comment</a:t>
            </a:r>
            <a:r>
              <a:rPr lang="en-US" b="1" dirty="0"/>
              <a:t>’);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s-MX" dirty="0"/>
              <a:t>De esta manera ya Podemos realizar una búsqueda de los comentarios por medio del post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comments</a:t>
            </a:r>
            <a:r>
              <a:rPr lang="es-MX" b="1" dirty="0"/>
              <a:t> = App\Post::</a:t>
            </a:r>
            <a:r>
              <a:rPr lang="es-MX" b="1" dirty="0" err="1"/>
              <a:t>find</a:t>
            </a:r>
            <a:r>
              <a:rPr lang="es-MX" b="1" dirty="0"/>
              <a:t>(1)-</a:t>
            </a:r>
            <a:r>
              <a:rPr lang="en-US" b="1" dirty="0"/>
              <a:t>&gt;</a:t>
            </a:r>
            <a:r>
              <a:rPr lang="es-MX" b="1" dirty="0" err="1"/>
              <a:t>comments</a:t>
            </a:r>
            <a:r>
              <a:rPr lang="es-MX" b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E7A3A-504E-4F54-9C05-02C6EE73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92401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867E-D182-4026-B54E-E8D44B3B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E732-6484-4256-979A-404B7CF5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es necesario podríamos filtrar los comentarios de dicho post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comment</a:t>
            </a:r>
            <a:r>
              <a:rPr lang="es-MX" b="1" dirty="0"/>
              <a:t> = App\Post::</a:t>
            </a:r>
            <a:r>
              <a:rPr lang="es-MX" b="1" dirty="0" err="1"/>
              <a:t>find</a:t>
            </a:r>
            <a:r>
              <a:rPr lang="es-MX" b="1" dirty="0"/>
              <a:t>(1)-</a:t>
            </a:r>
            <a:r>
              <a:rPr lang="en-US" b="1" dirty="0"/>
              <a:t>&gt;</a:t>
            </a:r>
            <a:r>
              <a:rPr lang="es-MX" b="1" dirty="0" err="1"/>
              <a:t>comments</a:t>
            </a:r>
            <a:r>
              <a:rPr lang="es-MX" b="1" dirty="0"/>
              <a:t>()-</a:t>
            </a:r>
            <a:r>
              <a:rPr lang="en-US" b="1" dirty="0"/>
              <a:t>&gt;</a:t>
            </a:r>
            <a:r>
              <a:rPr lang="es-MX" b="1" dirty="0" err="1"/>
              <a:t>where</a:t>
            </a:r>
            <a:r>
              <a:rPr lang="es-MX" b="1" dirty="0"/>
              <a:t>(‘</a:t>
            </a:r>
            <a:r>
              <a:rPr lang="es-MX" b="1" dirty="0" err="1"/>
              <a:t>title</a:t>
            </a:r>
            <a:r>
              <a:rPr lang="es-MX" b="1" dirty="0"/>
              <a:t>’,’</a:t>
            </a:r>
            <a:r>
              <a:rPr lang="es-MX" b="1" dirty="0" err="1"/>
              <a:t>foo</a:t>
            </a:r>
            <a:r>
              <a:rPr lang="es-MX" b="1" dirty="0"/>
              <a:t>’)-</a:t>
            </a:r>
            <a:r>
              <a:rPr lang="en-US" b="1" dirty="0"/>
              <a:t>&gt;</a:t>
            </a:r>
            <a:r>
              <a:rPr lang="es-MX" b="1" dirty="0" err="1"/>
              <a:t>first</a:t>
            </a:r>
            <a:r>
              <a:rPr lang="es-MX" b="1" dirty="0"/>
              <a:t>();</a:t>
            </a:r>
          </a:p>
          <a:p>
            <a:r>
              <a:rPr lang="es-MX" dirty="0"/>
              <a:t>O Como ya se menciono personalizar la llave foránea y local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s-MX" b="1" dirty="0"/>
              <a:t>-&gt;</a:t>
            </a:r>
            <a:r>
              <a:rPr lang="es-MX" b="1" dirty="0" err="1"/>
              <a:t>hasMany</a:t>
            </a:r>
            <a:r>
              <a:rPr lang="es-MX" b="1" dirty="0"/>
              <a:t>(‘App\</a:t>
            </a:r>
            <a:r>
              <a:rPr lang="es-MX" b="1" dirty="0" err="1"/>
              <a:t>Comment</a:t>
            </a:r>
            <a:r>
              <a:rPr lang="es-MX" b="1" dirty="0"/>
              <a:t>’,’</a:t>
            </a:r>
            <a:r>
              <a:rPr lang="es-MX" b="1" dirty="0" err="1"/>
              <a:t>foreign_key</a:t>
            </a:r>
            <a:r>
              <a:rPr lang="es-MX" b="1" dirty="0"/>
              <a:t>’);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$</a:t>
            </a:r>
            <a:r>
              <a:rPr lang="es-MX" b="1" dirty="0" err="1"/>
              <a:t>this</a:t>
            </a:r>
            <a:r>
              <a:rPr lang="es-MX" b="1" dirty="0"/>
              <a:t>-&gt;</a:t>
            </a:r>
            <a:r>
              <a:rPr lang="es-MX" b="1" dirty="0" err="1"/>
              <a:t>hasMany</a:t>
            </a:r>
            <a:r>
              <a:rPr lang="es-MX" b="1" dirty="0"/>
              <a:t>(‘App\</a:t>
            </a:r>
            <a:r>
              <a:rPr lang="es-MX" b="1" dirty="0" err="1"/>
              <a:t>Comment</a:t>
            </a:r>
            <a:r>
              <a:rPr lang="es-MX" b="1" dirty="0"/>
              <a:t>’,’</a:t>
            </a:r>
            <a:r>
              <a:rPr lang="es-MX" b="1" dirty="0" err="1"/>
              <a:t>foreign_key</a:t>
            </a:r>
            <a:r>
              <a:rPr lang="es-MX" b="1" dirty="0"/>
              <a:t>’, ‘</a:t>
            </a:r>
            <a:r>
              <a:rPr lang="es-MX" b="1" dirty="0" err="1"/>
              <a:t>local_key</a:t>
            </a:r>
            <a:r>
              <a:rPr lang="es-MX" b="1" dirty="0"/>
              <a:t>’);</a:t>
            </a:r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C14C7-99D3-41D6-B6F9-A55A14BC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40380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56</TotalTime>
  <Words>1312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Corbel</vt:lpstr>
      <vt:lpstr>Wingdings</vt:lpstr>
      <vt:lpstr>Banded</vt:lpstr>
      <vt:lpstr>PROGRAMACIÓN Y APLICACIONES PARA LA WEB2</vt:lpstr>
      <vt:lpstr>Relaciones</vt:lpstr>
      <vt:lpstr>Definiendo relaciones</vt:lpstr>
      <vt:lpstr>One to One</vt:lpstr>
      <vt:lpstr>PowerPoint Presentation</vt:lpstr>
      <vt:lpstr>Relacion inversa</vt:lpstr>
      <vt:lpstr>PowerPoint Presentation</vt:lpstr>
      <vt:lpstr>One TO Many</vt:lpstr>
      <vt:lpstr>PowerPoint Presentation</vt:lpstr>
      <vt:lpstr>Relación inversa</vt:lpstr>
      <vt:lpstr>Many to Many</vt:lpstr>
      <vt:lpstr>Relación Inversa</vt:lpstr>
      <vt:lpstr>Información intermediaria</vt:lpstr>
      <vt:lpstr>Agregarle columnas al pivote</vt:lpstr>
      <vt:lpstr>Personalizar el Pivote</vt:lpstr>
      <vt:lpstr>Consultas por pivote</vt:lpstr>
      <vt:lpstr>Modelo ya existe como pivote</vt:lpstr>
      <vt:lpstr>Has One Through</vt:lpstr>
      <vt:lpstr>Has Many Through</vt:lpstr>
      <vt:lpstr>Consultas con existencia de relación</vt:lpstr>
      <vt:lpstr>Consultas con ausencia de relacion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APLICACIONES PARA LA WEB2</dc:title>
  <dc:creator>Jose OS</dc:creator>
  <cp:lastModifiedBy>Jose OS</cp:lastModifiedBy>
  <cp:revision>16</cp:revision>
  <dcterms:created xsi:type="dcterms:W3CDTF">2019-03-28T19:28:06Z</dcterms:created>
  <dcterms:modified xsi:type="dcterms:W3CDTF">2019-03-28T20:24:31Z</dcterms:modified>
</cp:coreProperties>
</file>