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4D0F2-4098-4A8F-8EE1-92F71B4BF778}" type="datetimeFigureOut">
              <a:rPr lang="es-MX" smtClean="0"/>
              <a:t>25/03/2019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41F71-B571-4A30-9D38-835EF7B3093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31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8F58-1CAD-49DB-9DCD-EBB336F3A390}" type="datetime1">
              <a:rPr lang="es-MX" smtClean="0"/>
              <a:t>25/03/2019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68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4177-567A-4A46-8121-77C9A5324CED}" type="datetime1">
              <a:rPr lang="es-MX" smtClean="0"/>
              <a:t>25/03/2019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1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89754A7-942D-4FD1-8519-154A22DFACDF}" type="datetime1">
              <a:rPr lang="es-MX" smtClean="0"/>
              <a:t>25/03/2019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81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14CD-4D78-4126-B1F3-9D23948E5060}" type="datetime1">
              <a:rPr lang="es-MX" smtClean="0"/>
              <a:t>25/03/2019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70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35A1D1-660C-41DC-91F8-4F737F5AB2A4}" type="datetime1">
              <a:rPr lang="es-MX" smtClean="0"/>
              <a:t>25/03/2019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92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4C3A-8E98-496D-ADC2-0D99C69E2880}" type="datetime1">
              <a:rPr lang="es-MX" smtClean="0"/>
              <a:t>25/03/2019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15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5BC3-F770-45FD-8CEC-961A190B3D68}" type="datetime1">
              <a:rPr lang="es-MX" smtClean="0"/>
              <a:t>25/03/2019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11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2633-7DF8-4148-8AC7-D2B209E23786}" type="datetime1">
              <a:rPr lang="es-MX" smtClean="0"/>
              <a:t>25/03/2019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5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1C6F-4DE5-4FB0-B061-FFF043B3BD44}" type="datetime1">
              <a:rPr lang="es-MX" smtClean="0"/>
              <a:t>25/03/2019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66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6FE-65A4-44B6-82CA-74BCA0943161}" type="datetime1">
              <a:rPr lang="es-MX" smtClean="0"/>
              <a:t>25/03/2019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2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3789-1F3D-4C8D-B2FE-244F4BEE93DE}" type="datetime1">
              <a:rPr lang="es-MX" smtClean="0"/>
              <a:t>25/03/2019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59D75D7-0340-4CDF-B41C-3134BC1367B7}" type="datetime1">
              <a:rPr lang="es-MX" smtClean="0"/>
              <a:t>25/03/2019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76D8211-A43E-4966-A697-461CA077BC4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019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7B81-1596-417A-A295-6145F2006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WEB2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442FF-B48E-4960-88F8-B70871BF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Eloquent</a:t>
            </a: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BAA2E9-8BE8-499C-9261-C3EB0EC3AED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8590-4959-4ED1-89E0-FA783796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19126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52BD-C310-46B7-B5FE-B796E373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Traer resultados </a:t>
            </a:r>
            <a:r>
              <a:rPr lang="es-MX" dirty="0" err="1"/>
              <a:t>unicos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20D3-CF60-4E2F-927C-2F682673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tenemos dos métodos fáciles uno es usar </a:t>
            </a:r>
            <a:r>
              <a:rPr lang="es-MX" b="1" dirty="0" err="1"/>
              <a:t>find</a:t>
            </a:r>
            <a:r>
              <a:rPr lang="es-MX" b="1" dirty="0"/>
              <a:t> </a:t>
            </a:r>
            <a:r>
              <a:rPr lang="es-MX" dirty="0"/>
              <a:t>y el otro </a:t>
            </a:r>
            <a:r>
              <a:rPr lang="es-MX" b="1" dirty="0" err="1"/>
              <a:t>first</a:t>
            </a:r>
            <a:endParaRPr lang="es-MX" b="1" dirty="0"/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find</a:t>
            </a:r>
            <a:r>
              <a:rPr lang="es-MX" b="1" dirty="0"/>
              <a:t>(1)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where</a:t>
            </a:r>
            <a:r>
              <a:rPr lang="es-MX" b="1" dirty="0"/>
              <a:t>(‘active’,1)-&gt;</a:t>
            </a:r>
            <a:r>
              <a:rPr lang="es-MX" b="1" dirty="0" err="1"/>
              <a:t>first</a:t>
            </a:r>
            <a:r>
              <a:rPr lang="es-MX" b="1" dirty="0"/>
              <a:t>();</a:t>
            </a:r>
          </a:p>
          <a:p>
            <a:r>
              <a:rPr lang="es-MX" dirty="0"/>
              <a:t>Pero no malinterpretar en caso de querer el método </a:t>
            </a:r>
            <a:r>
              <a:rPr lang="es-MX" b="1" dirty="0" err="1"/>
              <a:t>find</a:t>
            </a:r>
            <a:r>
              <a:rPr lang="es-MX" b="1" dirty="0"/>
              <a:t> </a:t>
            </a:r>
            <a:r>
              <a:rPr lang="es-MX" dirty="0"/>
              <a:t>puede traer un arreglo de modelos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photos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find</a:t>
            </a:r>
            <a:r>
              <a:rPr lang="es-MX" b="1" dirty="0"/>
              <a:t>([1,2,3]);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A062E-A027-4D5F-8CA3-F63A62FD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14506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867F-2C5D-448F-B304-965397CF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Excepción al no encontrar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FF0A-7D3A-41D3-9CDF-AF96B48D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</a:t>
            </a:r>
            <a:r>
              <a:rPr lang="es-MX" dirty="0" err="1"/>
              <a:t>metodos</a:t>
            </a:r>
            <a:r>
              <a:rPr lang="es-MX" dirty="0"/>
              <a:t> que nos permite tener excepciones tal como </a:t>
            </a:r>
            <a:r>
              <a:rPr lang="es-MX" b="1" dirty="0" err="1"/>
              <a:t>findOrFail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 err="1"/>
              <a:t>FirstOfFail</a:t>
            </a:r>
            <a:endParaRPr lang="es-MX" b="1" dirty="0"/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findOfFail</a:t>
            </a:r>
            <a:r>
              <a:rPr lang="es-MX" b="1" dirty="0"/>
              <a:t>(1);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where</a:t>
            </a:r>
            <a:r>
              <a:rPr lang="es-MX" b="1" dirty="0"/>
              <a:t>(‘id’, ‘&gt;’, 100)-&gt;</a:t>
            </a:r>
            <a:r>
              <a:rPr lang="es-MX" b="1" dirty="0" err="1"/>
              <a:t>firstOrFail</a:t>
            </a:r>
            <a:r>
              <a:rPr lang="es-MX" b="1" dirty="0"/>
              <a:t>();</a:t>
            </a:r>
          </a:p>
          <a:p>
            <a:r>
              <a:rPr lang="es-MX" dirty="0"/>
              <a:t>En caso de que no se pueda atrapar la excepción esto lanzara una </a:t>
            </a:r>
            <a:r>
              <a:rPr lang="es-MX" b="1" dirty="0"/>
              <a:t>respuesta HTTP 404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49BB7-0288-4B15-B10F-0F1EAA22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621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9178-6A00-4FDC-AF48-E31B60E0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Recuperando</a:t>
            </a:r>
            <a:r>
              <a:rPr lang="en-US" dirty="0"/>
              <a:t> </a:t>
            </a:r>
            <a:r>
              <a:rPr lang="en-US" dirty="0" err="1"/>
              <a:t>agregados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1664-71D1-4BAB-8EE5-A60BD379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diversos </a:t>
            </a:r>
            <a:r>
              <a:rPr lang="es-MX" dirty="0" err="1"/>
              <a:t>metodos</a:t>
            </a:r>
            <a:r>
              <a:rPr lang="es-MX" dirty="0"/>
              <a:t> para tales como </a:t>
            </a:r>
            <a:r>
              <a:rPr lang="es-MX" b="1" dirty="0" err="1"/>
              <a:t>count</a:t>
            </a:r>
            <a:r>
              <a:rPr lang="es-MX" b="1" dirty="0"/>
              <a:t>, sum, </a:t>
            </a:r>
            <a:r>
              <a:rPr lang="es-MX" b="1" dirty="0" err="1"/>
              <a:t>max</a:t>
            </a:r>
            <a:r>
              <a:rPr lang="es-MX" b="1" dirty="0"/>
              <a:t> y otros</a:t>
            </a:r>
            <a:r>
              <a:rPr lang="es-MX" dirty="0"/>
              <a:t> para poder usarse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count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where</a:t>
            </a:r>
            <a:r>
              <a:rPr lang="es-MX" b="1" dirty="0"/>
              <a:t>(‘active’,1)-&gt;</a:t>
            </a:r>
            <a:r>
              <a:rPr lang="es-MX" b="1" dirty="0" err="1"/>
              <a:t>count</a:t>
            </a:r>
            <a:r>
              <a:rPr lang="es-MX" b="1" dirty="0"/>
              <a:t>();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max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where</a:t>
            </a:r>
            <a:r>
              <a:rPr lang="es-MX" b="1" dirty="0"/>
              <a:t>(‘active’, 1)-&gt;</a:t>
            </a:r>
            <a:r>
              <a:rPr lang="es-MX" b="1" dirty="0" err="1"/>
              <a:t>max</a:t>
            </a:r>
            <a:r>
              <a:rPr lang="es-MX" b="1" dirty="0"/>
              <a:t>(‘id’);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E48C6-A60E-44E8-8DDF-5192AC13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35765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C3D3-2594-433A-853D-5B97B7B6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3D60-0172-4504-83E8-AAABA2A2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es muy sencillo, simplemente requerimos crear un objeto de nuestro modelo y llenarlo de la información que gustemos, después de esto realizar el método </a:t>
            </a:r>
            <a:r>
              <a:rPr lang="es-MX" b="1" dirty="0" err="1"/>
              <a:t>save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BB92-5F8A-4C12-B333-278FE42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0921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6E56-B4B9-490C-BA69-D12103A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0F52-08D3-4541-8FEB-A5284D70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Igualmente como en la inserción requeriremos usar el método </a:t>
            </a:r>
            <a:r>
              <a:rPr lang="es-MX" b="1" dirty="0" err="1"/>
              <a:t>save</a:t>
            </a:r>
            <a:r>
              <a:rPr lang="es-MX" b="1" dirty="0"/>
              <a:t>, </a:t>
            </a:r>
            <a:r>
              <a:rPr lang="es-MX" dirty="0"/>
              <a:t>pero obtener inicialmente nuestro modelo con alguna consulta, después realizar las modificaciones que gustemos y ahora si usar </a:t>
            </a:r>
            <a:r>
              <a:rPr lang="es-MX" b="1" dirty="0" err="1"/>
              <a:t>save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8773C-0611-4B51-807A-C795F131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415938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E461-1998-4898-8B84-5F989C0C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Actualización en masa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566D-B1E4-41F9-BF09-FF688594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si quisiéramos hacer esto requeriríamos hacer una consulta que seleccione lo que gustemos y usar el método </a:t>
            </a:r>
            <a:r>
              <a:rPr lang="es-MX" b="1" dirty="0" err="1"/>
              <a:t>update</a:t>
            </a:r>
            <a:endParaRPr lang="es-MX" b="1" dirty="0"/>
          </a:p>
          <a:p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where</a:t>
            </a:r>
            <a:r>
              <a:rPr lang="es-MX" b="1" dirty="0"/>
              <a:t>(‘active’,1)</a:t>
            </a:r>
            <a:r>
              <a:rPr lang="en-US" b="1" dirty="0"/>
              <a:t>-&gt;where(‘id’, ‘&lt;’, 5)-&gt;update([‘name’ =&gt; ‘Test’]);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FA6B4-C37D-420C-976D-C0296CBA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99684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9BCC-1B73-4A69-9FAE-E0189209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Asignación en masa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5AF7-D6E3-4D40-9EB3-62F7E13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hay que tomar en cuenta que Laravel posee ciertos método de seguridad para que nuestra aplicación no se vea en peligro</a:t>
            </a:r>
          </a:p>
          <a:p>
            <a:r>
              <a:rPr lang="es-MX" dirty="0"/>
              <a:t>Entre eso nosotros requeriremos a nuestro modelo crear una variable llamada </a:t>
            </a:r>
            <a:r>
              <a:rPr lang="es-MX" b="1" dirty="0"/>
              <a:t>$</a:t>
            </a:r>
            <a:r>
              <a:rPr lang="es-MX" b="1" dirty="0" err="1"/>
              <a:t>fillable</a:t>
            </a:r>
            <a:r>
              <a:rPr lang="es-MX" b="1" dirty="0"/>
              <a:t> </a:t>
            </a:r>
            <a:r>
              <a:rPr lang="es-MX" dirty="0"/>
              <a:t>de tipo </a:t>
            </a:r>
            <a:r>
              <a:rPr lang="es-MX" b="1" dirty="0" err="1"/>
              <a:t>protected</a:t>
            </a:r>
            <a:r>
              <a:rPr lang="es-MX" b="1" dirty="0"/>
              <a:t> </a:t>
            </a:r>
            <a:r>
              <a:rPr lang="es-MX" dirty="0"/>
              <a:t>y colocar los campos a modificar</a:t>
            </a:r>
          </a:p>
          <a:p>
            <a:pPr lvl="1"/>
            <a:r>
              <a:rPr lang="es-MX" b="1" dirty="0" err="1"/>
              <a:t>protected</a:t>
            </a:r>
            <a:r>
              <a:rPr lang="es-MX" b="1" dirty="0"/>
              <a:t> $</a:t>
            </a:r>
            <a:r>
              <a:rPr lang="es-MX" b="1" dirty="0" err="1"/>
              <a:t>fillable</a:t>
            </a:r>
            <a:r>
              <a:rPr lang="es-MX" b="1" dirty="0"/>
              <a:t> =</a:t>
            </a:r>
            <a:r>
              <a:rPr lang="en-US" b="1" dirty="0"/>
              <a:t>[‘</a:t>
            </a:r>
            <a:r>
              <a:rPr lang="en-US" b="1" dirty="0" err="1"/>
              <a:t>name’,’path</a:t>
            </a:r>
            <a:r>
              <a:rPr lang="en-US" b="1" dirty="0"/>
              <a:t>’];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6EA18-6C97-4B39-BDE5-8542742D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75528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CEE0-A20B-4A35-82FC-7ECD168A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Resguardando atributos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FE78-35A7-4446-972F-6989043C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como existen aquellos que estarán disponibles a modificar, también podemos decir cuales no queremos que se modifiquen con ayuda de la propiedad </a:t>
            </a:r>
            <a:r>
              <a:rPr lang="es-MX" b="1" dirty="0" err="1"/>
              <a:t>guarded</a:t>
            </a:r>
            <a:r>
              <a:rPr lang="es-MX" b="1" dirty="0"/>
              <a:t> </a:t>
            </a:r>
            <a:r>
              <a:rPr lang="es-MX" dirty="0"/>
              <a:t>de tipo </a:t>
            </a:r>
            <a:r>
              <a:rPr lang="es-MX" b="1" dirty="0" err="1"/>
              <a:t>protected</a:t>
            </a:r>
            <a:endParaRPr lang="es-MX" b="1" dirty="0"/>
          </a:p>
          <a:p>
            <a:pPr lvl="1"/>
            <a:r>
              <a:rPr lang="es-MX" b="1" dirty="0" err="1"/>
              <a:t>protected</a:t>
            </a:r>
            <a:r>
              <a:rPr lang="es-MX" b="1" dirty="0"/>
              <a:t> $</a:t>
            </a:r>
            <a:r>
              <a:rPr lang="es-MX" b="1" dirty="0" err="1"/>
              <a:t>guarded</a:t>
            </a:r>
            <a:r>
              <a:rPr lang="es-MX" b="1" dirty="0"/>
              <a:t> </a:t>
            </a:r>
            <a:r>
              <a:rPr lang="en-US" b="1" dirty="0"/>
              <a:t>= [‘slag’];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7C99-EA00-494C-91C6-ABEE4E4C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4307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FA6E-CB9A-4D76-8193-E6DBA6B7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CE84-161B-45E0-887F-8555A6E2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esto usaremos el método </a:t>
            </a:r>
            <a:r>
              <a:rPr lang="es-MX" b="1" dirty="0" err="1"/>
              <a:t>delete</a:t>
            </a:r>
            <a:r>
              <a:rPr lang="es-MX" b="1" dirty="0"/>
              <a:t> </a:t>
            </a:r>
            <a:endParaRPr lang="es-MX" dirty="0"/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</a:t>
            </a:r>
            <a:r>
              <a:rPr lang="es-MX" b="1" dirty="0"/>
              <a:t>-</a:t>
            </a:r>
            <a:r>
              <a:rPr lang="en-US" b="1" dirty="0"/>
              <a:t>&gt;delete();</a:t>
            </a:r>
          </a:p>
          <a:p>
            <a:r>
              <a:rPr lang="es-MX" dirty="0"/>
              <a:t>Ahora que si quisiéramos eliminar algún modelo por medio de su </a:t>
            </a:r>
            <a:r>
              <a:rPr lang="es-MX" b="1" dirty="0"/>
              <a:t>id </a:t>
            </a:r>
            <a:r>
              <a:rPr lang="es-MX" dirty="0"/>
              <a:t>directamente, podremos usar el método </a:t>
            </a:r>
            <a:r>
              <a:rPr lang="es-MX" b="1" dirty="0" err="1"/>
              <a:t>destroy</a:t>
            </a:r>
            <a:endParaRPr lang="es-MX" dirty="0"/>
          </a:p>
          <a:p>
            <a:pPr lvl="1"/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destroy</a:t>
            </a:r>
            <a:r>
              <a:rPr lang="es-MX" b="1" dirty="0"/>
              <a:t>(1);</a:t>
            </a:r>
          </a:p>
          <a:p>
            <a:pPr lvl="1"/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destroy</a:t>
            </a:r>
            <a:r>
              <a:rPr lang="es-MX" b="1" dirty="0"/>
              <a:t>(</a:t>
            </a:r>
            <a:r>
              <a:rPr lang="en-US" b="1" dirty="0"/>
              <a:t>[</a:t>
            </a:r>
            <a:r>
              <a:rPr lang="es-MX" b="1" dirty="0"/>
              <a:t>1,2,3</a:t>
            </a:r>
            <a:r>
              <a:rPr lang="en-US" b="1" dirty="0"/>
              <a:t>]</a:t>
            </a:r>
            <a:r>
              <a:rPr lang="es-MX" b="1" dirty="0"/>
              <a:t>);</a:t>
            </a:r>
          </a:p>
          <a:p>
            <a:r>
              <a:rPr lang="es-MX" dirty="0"/>
              <a:t>O por medio de una consulta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deletedRows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where</a:t>
            </a:r>
            <a:r>
              <a:rPr lang="es-MX" b="1" dirty="0"/>
              <a:t>(‘active’,0)-</a:t>
            </a:r>
            <a:r>
              <a:rPr lang="en-US" b="1" dirty="0"/>
              <a:t>&gt;</a:t>
            </a:r>
            <a:r>
              <a:rPr lang="es-MX" b="1" dirty="0" err="1"/>
              <a:t>delete</a:t>
            </a:r>
            <a:r>
              <a:rPr lang="es-MX" b="1" dirty="0"/>
              <a:t>();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07FAD-B443-4264-8187-91BAF7AB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27621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3186-CE4D-4615-9CD2-9C489211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Eliminación tipo </a:t>
            </a:r>
            <a:r>
              <a:rPr lang="es-MX" dirty="0" err="1"/>
              <a:t>soft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4598-7320-4A69-B910-A9429538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Conocida como </a:t>
            </a:r>
            <a:r>
              <a:rPr lang="es-MX" b="1" dirty="0" err="1"/>
              <a:t>Soft</a:t>
            </a:r>
            <a:r>
              <a:rPr lang="es-MX" b="1" dirty="0"/>
              <a:t> </a:t>
            </a:r>
            <a:r>
              <a:rPr lang="es-MX" b="1" dirty="0" err="1"/>
              <a:t>deleting</a:t>
            </a:r>
            <a:r>
              <a:rPr lang="es-MX" b="1" dirty="0"/>
              <a:t> </a:t>
            </a:r>
            <a:r>
              <a:rPr lang="es-MX" dirty="0"/>
              <a:t>es una manera en que nos permite que nuestra información no sea removida de la base de datos</a:t>
            </a:r>
          </a:p>
          <a:p>
            <a:r>
              <a:rPr lang="es-MX" dirty="0"/>
              <a:t>Para esto requeriremos agregar el </a:t>
            </a:r>
            <a:r>
              <a:rPr lang="es-MX" b="1" dirty="0"/>
              <a:t>use </a:t>
            </a:r>
            <a:r>
              <a:rPr lang="es-MX" b="1" dirty="0" err="1"/>
              <a:t>SoftDeletes</a:t>
            </a:r>
            <a:r>
              <a:rPr lang="es-MX" b="1" dirty="0"/>
              <a:t> </a:t>
            </a:r>
            <a:r>
              <a:rPr lang="es-MX" dirty="0"/>
              <a:t>a nuestro modelo y crear un atributo llamado </a:t>
            </a:r>
            <a:r>
              <a:rPr lang="es-MX" b="1" dirty="0"/>
              <a:t>$dates </a:t>
            </a:r>
            <a:r>
              <a:rPr lang="es-MX" dirty="0"/>
              <a:t>de tipo </a:t>
            </a:r>
            <a:r>
              <a:rPr lang="es-MX" b="1" dirty="0" err="1"/>
              <a:t>protected</a:t>
            </a:r>
            <a:r>
              <a:rPr lang="es-MX" b="1" dirty="0"/>
              <a:t> </a:t>
            </a:r>
            <a:r>
              <a:rPr lang="es-MX" dirty="0"/>
              <a:t>con valor </a:t>
            </a:r>
            <a:r>
              <a:rPr lang="es-MX" b="1" dirty="0"/>
              <a:t>‘</a:t>
            </a:r>
            <a:r>
              <a:rPr lang="es-MX" b="1" dirty="0" err="1"/>
              <a:t>deleted_at</a:t>
            </a:r>
            <a:r>
              <a:rPr lang="es-MX" b="1" dirty="0"/>
              <a:t>’</a:t>
            </a:r>
          </a:p>
          <a:p>
            <a:pPr lvl="1"/>
            <a:r>
              <a:rPr lang="es-MX" b="1" dirty="0" err="1"/>
              <a:t>protected</a:t>
            </a:r>
            <a:r>
              <a:rPr lang="es-MX" b="1" dirty="0"/>
              <a:t> $dates = </a:t>
            </a:r>
            <a:r>
              <a:rPr lang="en-US" b="1" dirty="0"/>
              <a:t>[</a:t>
            </a:r>
            <a:r>
              <a:rPr lang="es-MX" b="1" dirty="0"/>
              <a:t>‘</a:t>
            </a:r>
            <a:r>
              <a:rPr lang="es-MX" b="1" dirty="0" err="1"/>
              <a:t>deleted_at</a:t>
            </a:r>
            <a:r>
              <a:rPr lang="es-MX" b="1" dirty="0"/>
              <a:t>’</a:t>
            </a:r>
            <a:r>
              <a:rPr lang="en-US" b="1" dirty="0"/>
              <a:t>];</a:t>
            </a:r>
          </a:p>
          <a:p>
            <a:r>
              <a:rPr lang="es-MX" dirty="0"/>
              <a:t>Además de esto agregar la columna a nuestra tabla durante la </a:t>
            </a:r>
            <a:r>
              <a:rPr lang="es-MX" dirty="0" err="1"/>
              <a:t>migracion</a:t>
            </a:r>
            <a:endParaRPr lang="es-MX" dirty="0"/>
          </a:p>
          <a:p>
            <a:pPr lvl="1"/>
            <a:r>
              <a:rPr lang="es-MX" b="1" dirty="0"/>
              <a:t>$table-</a:t>
            </a:r>
            <a:r>
              <a:rPr lang="en-US" b="1" dirty="0"/>
              <a:t>&gt;</a:t>
            </a:r>
            <a:r>
              <a:rPr lang="es-MX" b="1" dirty="0" err="1"/>
              <a:t>softDeletes</a:t>
            </a:r>
            <a:r>
              <a:rPr lang="es-MX" b="1" dirty="0"/>
              <a:t>();</a:t>
            </a:r>
          </a:p>
          <a:p>
            <a:r>
              <a:rPr lang="en-US" dirty="0"/>
              <a:t>Para </a:t>
            </a:r>
            <a:r>
              <a:rPr lang="es-MX" dirty="0"/>
              <a:t>saber si el modelo fue eliminado de manera tipo </a:t>
            </a:r>
            <a:r>
              <a:rPr lang="es-MX" dirty="0" err="1"/>
              <a:t>Soft</a:t>
            </a:r>
            <a:r>
              <a:rPr lang="es-MX" dirty="0"/>
              <a:t> existe le </a:t>
            </a:r>
            <a:r>
              <a:rPr lang="es-MX" dirty="0" err="1"/>
              <a:t>metodo</a:t>
            </a:r>
            <a:r>
              <a:rPr lang="es-MX" dirty="0"/>
              <a:t> </a:t>
            </a:r>
            <a:r>
              <a:rPr lang="en-US" b="1" dirty="0"/>
              <a:t>trashed</a:t>
            </a:r>
          </a:p>
          <a:p>
            <a:pPr lvl="1"/>
            <a:r>
              <a:rPr lang="en-US" b="1" dirty="0"/>
              <a:t>if($photo-&gt;trashed()){}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5024F-F1FD-4A56-A36B-F84AEB34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37513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12AC-4158-439E-84DD-FF6BAFE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B534-6696-4C1D-8E80-E3B5B8E2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incluido con Laravel, provee una implementación simple de Active </a:t>
            </a:r>
            <a:r>
              <a:rPr lang="es-MX" dirty="0" err="1"/>
              <a:t>Record</a:t>
            </a:r>
            <a:r>
              <a:rPr lang="es-MX" dirty="0"/>
              <a:t> que funciona para la base de datos.</a:t>
            </a:r>
          </a:p>
          <a:p>
            <a:r>
              <a:rPr lang="es-MX" dirty="0"/>
              <a:t>Cada </a:t>
            </a:r>
            <a:r>
              <a:rPr lang="es-MX" b="1" dirty="0"/>
              <a:t>tabla</a:t>
            </a:r>
            <a:r>
              <a:rPr lang="es-MX" dirty="0"/>
              <a:t> tiene un </a:t>
            </a:r>
            <a:r>
              <a:rPr lang="es-MX" b="1" dirty="0"/>
              <a:t>Modelo</a:t>
            </a:r>
            <a:r>
              <a:rPr lang="es-MX" dirty="0"/>
              <a:t> correspondiente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C9EC7-1516-43D5-AC83-7A673E6F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25163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E3C7-B9FD-444B-9C65-C2B7F63C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Incluyendo lo eliminado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BC43-9F6C-405B-8BF4-FD0D3DAB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queremos obtener lo eliminado con este método ocuparemos agregar el método </a:t>
            </a:r>
            <a:r>
              <a:rPr lang="es-MX" b="1" dirty="0" err="1"/>
              <a:t>withTrahsed</a:t>
            </a:r>
            <a:r>
              <a:rPr lang="es-MX" b="1" dirty="0"/>
              <a:t>() </a:t>
            </a:r>
            <a:r>
              <a:rPr lang="es-MX" dirty="0"/>
              <a:t>durante la consulta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F50E-D668-4B7C-BA1E-1EDD0DEA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2485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670-FBC3-4DB9-8EDE-EC7EF91A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Restauración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C374-4352-4492-A9D1-14C980B2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Así mismo si quisiéramos restaurar algo podremos usar el método </a:t>
            </a:r>
            <a:r>
              <a:rPr lang="es-MX" b="1" dirty="0" err="1"/>
              <a:t>restore</a:t>
            </a:r>
            <a:r>
              <a:rPr lang="es-MX" b="1" dirty="0"/>
              <a:t>()</a:t>
            </a:r>
            <a:r>
              <a:rPr lang="es-MX" dirty="0"/>
              <a:t> ya sea durante el llamado de un modelo simple o una consulta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AF1DB-74D1-4590-B2E5-774CA80A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292011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2055-62FC-4845-942A-CCDFF14E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Eliminación permanente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2B6E-915B-4AAE-A0D8-A5405BED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caso de que quisiéramos realizar esto existe un método llamado </a:t>
            </a:r>
            <a:r>
              <a:rPr lang="es-MX" b="1" dirty="0" err="1"/>
              <a:t>forceDelete</a:t>
            </a:r>
            <a:r>
              <a:rPr lang="es-MX" b="1" dirty="0"/>
              <a:t>() </a:t>
            </a:r>
            <a:r>
              <a:rPr lang="es-MX" dirty="0"/>
              <a:t>el cual al ser llamado sobre un modelo nos permitirá eliminarlo </a:t>
            </a:r>
            <a:r>
              <a:rPr lang="es-MX" dirty="0" err="1"/>
              <a:t>completaemtne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CBBA7-2DF3-42ED-AD7B-3DDE2406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53604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06B0-152A-4A0F-9482-9ACE68A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Observadores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624D-AD79-4555-B6C7-088F720D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Estos nos permitirán estar escuchando los eventos de modelos</a:t>
            </a:r>
          </a:p>
          <a:p>
            <a:r>
              <a:rPr lang="es-MX" dirty="0"/>
              <a:t>Para esto nosotros requeriremos crear uno por medio del comando </a:t>
            </a:r>
            <a:r>
              <a:rPr lang="es-MX" b="1" dirty="0" err="1"/>
              <a:t>make:observer</a:t>
            </a:r>
            <a:endParaRPr lang="es-MX" dirty="0"/>
          </a:p>
          <a:p>
            <a:pPr lvl="1"/>
            <a:r>
              <a:rPr lang="es-MX" b="1" dirty="0" err="1"/>
              <a:t>php</a:t>
            </a:r>
            <a:r>
              <a:rPr lang="es-MX" b="1" dirty="0"/>
              <a:t> </a:t>
            </a:r>
            <a:r>
              <a:rPr lang="es-MX" b="1" dirty="0" err="1"/>
              <a:t>artisan</a:t>
            </a:r>
            <a:r>
              <a:rPr lang="es-MX" b="1" dirty="0"/>
              <a:t> </a:t>
            </a:r>
            <a:r>
              <a:rPr lang="es-MX" b="1" dirty="0" err="1"/>
              <a:t>make:observer</a:t>
            </a:r>
            <a:r>
              <a:rPr lang="es-MX" b="1" dirty="0"/>
              <a:t> </a:t>
            </a:r>
            <a:r>
              <a:rPr lang="es-MX" b="1" dirty="0" err="1"/>
              <a:t>PhotoObserver</a:t>
            </a:r>
            <a:r>
              <a:rPr lang="es-MX" b="1" dirty="0"/>
              <a:t> --</a:t>
            </a:r>
            <a:r>
              <a:rPr lang="es-MX" b="1" dirty="0" err="1"/>
              <a:t>model</a:t>
            </a:r>
            <a:r>
              <a:rPr lang="es-MX" b="1" dirty="0"/>
              <a:t>=</a:t>
            </a:r>
            <a:r>
              <a:rPr lang="es-MX" b="1" dirty="0" err="1"/>
              <a:t>Photo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109F8-A876-4481-AB79-77B7E168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42859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7265-7886-42C6-B264-6EF0ED72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862E-9138-49F9-A5C8-FFE6E0CD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ya hemos realizado esto se usa el comando </a:t>
            </a:r>
            <a:r>
              <a:rPr lang="es-MX" b="1" dirty="0" err="1"/>
              <a:t>make:model</a:t>
            </a:r>
            <a:endParaRPr lang="es-MX" b="1" dirty="0"/>
          </a:p>
          <a:p>
            <a:r>
              <a:rPr lang="es-MX" dirty="0"/>
              <a:t>En este caso para poder crear lo necesario para que </a:t>
            </a:r>
            <a:r>
              <a:rPr lang="es-MX" dirty="0" err="1"/>
              <a:t>Eloquent</a:t>
            </a:r>
            <a:r>
              <a:rPr lang="es-MX" dirty="0"/>
              <a:t> funcione requerimos agregar la propiedad</a:t>
            </a:r>
          </a:p>
          <a:p>
            <a:pPr lvl="1"/>
            <a:r>
              <a:rPr lang="es-MX" b="1" dirty="0"/>
              <a:t>--</a:t>
            </a:r>
            <a:r>
              <a:rPr lang="es-MX" b="1" dirty="0" err="1"/>
              <a:t>migration</a:t>
            </a:r>
            <a:endParaRPr lang="es-MX" b="1" dirty="0"/>
          </a:p>
          <a:p>
            <a:pPr lvl="1"/>
            <a:r>
              <a:rPr lang="es-MX" b="1" dirty="0"/>
              <a:t>-m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8C4DF-703A-435F-ADD3-D39F5369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03448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A0BA-0576-4F9F-84E3-9149A957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Eloquent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Convetion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C029-CD1E-4E94-A019-AE5A72CB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 anterior nos creara un archivo con el nombre de nuestro modelo, y a la vez nos permitirá crear una tabla con el mismo nombre pero en plural.</a:t>
            </a:r>
          </a:p>
          <a:p>
            <a:r>
              <a:rPr lang="es-MX" dirty="0"/>
              <a:t>Esto es una convención llamada </a:t>
            </a:r>
            <a:r>
              <a:rPr lang="es-MX" b="1" dirty="0" err="1"/>
              <a:t>snake</a:t>
            </a:r>
            <a:r>
              <a:rPr lang="es-MX" b="1" dirty="0"/>
              <a:t> case</a:t>
            </a:r>
            <a:r>
              <a:rPr lang="es-MX" dirty="0"/>
              <a:t>.</a:t>
            </a:r>
          </a:p>
          <a:p>
            <a:r>
              <a:rPr lang="es-MX" dirty="0"/>
              <a:t>En caso de querer personalizar el nombre se puede crear una variable tipo </a:t>
            </a:r>
            <a:r>
              <a:rPr lang="es-MX" b="1" dirty="0" err="1"/>
              <a:t>protected</a:t>
            </a:r>
            <a:r>
              <a:rPr lang="es-MX" dirty="0"/>
              <a:t> llamada </a:t>
            </a:r>
            <a:r>
              <a:rPr lang="es-MX" b="1" dirty="0"/>
              <a:t>$table</a:t>
            </a:r>
            <a:r>
              <a:rPr lang="es-MX" dirty="0"/>
              <a:t> a la cual le podremos dar el valor que gustemos y será el nombre que tendrá la tabla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06AFA-91E4-4660-8A64-A815E72D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66035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2A71-2DB7-4BAD-9F33-B8E7A73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Llaves primarias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CF97-6A1C-4B9A-A90F-3E6A52CD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Eloquent</a:t>
            </a:r>
            <a:r>
              <a:rPr lang="es-MX" dirty="0"/>
              <a:t> piensa siempre por default que la llave primaria se llamara </a:t>
            </a:r>
            <a:r>
              <a:rPr lang="es-MX" b="1" dirty="0"/>
              <a:t>id</a:t>
            </a:r>
            <a:endParaRPr lang="es-MX" dirty="0"/>
          </a:p>
          <a:p>
            <a:r>
              <a:rPr lang="es-MX" dirty="0"/>
              <a:t>En caso de que se ocupa definir se puede crear una variable llamada </a:t>
            </a:r>
            <a:r>
              <a:rPr lang="es-MX" b="1" dirty="0"/>
              <a:t>$</a:t>
            </a:r>
            <a:r>
              <a:rPr lang="es-MX" b="1" dirty="0" err="1"/>
              <a:t>primaryKey</a:t>
            </a:r>
            <a:r>
              <a:rPr lang="es-MX" dirty="0"/>
              <a:t> de tipo </a:t>
            </a:r>
            <a:r>
              <a:rPr lang="es-MX" b="1" dirty="0" err="1"/>
              <a:t>protected</a:t>
            </a:r>
            <a:r>
              <a:rPr lang="es-MX" dirty="0"/>
              <a:t> y sobre escribir el valor predefinido.</a:t>
            </a:r>
          </a:p>
          <a:p>
            <a:r>
              <a:rPr lang="es-MX" dirty="0"/>
              <a:t>Si quisiéramos que la llave primaria fuera no numérica o no incremental tendríamos que crear una variable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dirty="0"/>
              <a:t>de nombre </a:t>
            </a:r>
            <a:r>
              <a:rPr lang="es-MX" b="1" dirty="0"/>
              <a:t>$</a:t>
            </a:r>
            <a:r>
              <a:rPr lang="es-MX" b="1" dirty="0" err="1"/>
              <a:t>incrementing</a:t>
            </a:r>
            <a:r>
              <a:rPr lang="es-MX" dirty="0"/>
              <a:t> y colocarle el valor </a:t>
            </a:r>
            <a:r>
              <a:rPr lang="es-MX" b="1" dirty="0"/>
              <a:t>false</a:t>
            </a:r>
            <a:endParaRPr lang="es-MX" dirty="0"/>
          </a:p>
          <a:p>
            <a:r>
              <a:rPr lang="es-MX" dirty="0"/>
              <a:t>En caso de que no sea un entero tendremos que crear una variable tipo </a:t>
            </a:r>
            <a:r>
              <a:rPr lang="es-MX" b="1" dirty="0" err="1"/>
              <a:t>protected</a:t>
            </a:r>
            <a:r>
              <a:rPr lang="es-MX" dirty="0"/>
              <a:t> llamada </a:t>
            </a:r>
            <a:r>
              <a:rPr lang="es-MX" b="1" dirty="0"/>
              <a:t>$</a:t>
            </a:r>
            <a:r>
              <a:rPr lang="es-MX" b="1" dirty="0" err="1"/>
              <a:t>keyType</a:t>
            </a:r>
            <a:r>
              <a:rPr lang="es-MX" dirty="0"/>
              <a:t> y colocarle el valor deseado tal como ejemplo </a:t>
            </a:r>
            <a:r>
              <a:rPr lang="es-MX" b="1" dirty="0" err="1"/>
              <a:t>string</a:t>
            </a:r>
            <a:r>
              <a:rPr lang="es-MX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3408D-AF95-4DD0-97B6-6FEC241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91728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9B87-E40F-45E3-B729-40165D1F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Timestamp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EAC9-29BD-4D1D-8FD3-60AE009C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Eloquent</a:t>
            </a:r>
            <a:r>
              <a:rPr lang="es-MX" dirty="0"/>
              <a:t> crea campos de control tales como </a:t>
            </a:r>
            <a:r>
              <a:rPr lang="es-MX" b="1" dirty="0" err="1"/>
              <a:t>created_at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updated_at</a:t>
            </a:r>
            <a:r>
              <a:rPr lang="es-MX" dirty="0"/>
              <a:t> los cuales nos dicen cuando un registro fue creado y la ultima vez que fue actualizado.</a:t>
            </a:r>
          </a:p>
          <a:p>
            <a:r>
              <a:rPr lang="es-MX" dirty="0"/>
              <a:t>Si no queremos que esto suceda creamos simplemente una variable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dirty="0"/>
              <a:t>de nombre </a:t>
            </a:r>
            <a:r>
              <a:rPr lang="es-MX" b="1" dirty="0"/>
              <a:t>$</a:t>
            </a:r>
            <a:r>
              <a:rPr lang="es-MX" b="1" dirty="0" err="1"/>
              <a:t>timestamp</a:t>
            </a:r>
            <a:r>
              <a:rPr lang="es-MX" dirty="0"/>
              <a:t> y le daremos el valor de </a:t>
            </a:r>
            <a:r>
              <a:rPr lang="es-MX" b="1" dirty="0"/>
              <a:t>false.</a:t>
            </a:r>
          </a:p>
          <a:p>
            <a:r>
              <a:rPr lang="es-MX" dirty="0"/>
              <a:t>En caso de querer cambiar el formato </a:t>
            </a:r>
            <a:r>
              <a:rPr lang="es-MX" dirty="0" err="1"/>
              <a:t>ocuapremos</a:t>
            </a:r>
            <a:r>
              <a:rPr lang="es-MX" dirty="0"/>
              <a:t> crear una variable tipo </a:t>
            </a:r>
            <a:r>
              <a:rPr lang="es-MX" b="1" dirty="0" err="1"/>
              <a:t>protected</a:t>
            </a:r>
            <a:r>
              <a:rPr lang="es-MX" dirty="0"/>
              <a:t> llamada </a:t>
            </a:r>
            <a:r>
              <a:rPr lang="es-MX" b="1" dirty="0"/>
              <a:t>$</a:t>
            </a:r>
            <a:r>
              <a:rPr lang="es-MX" b="1" dirty="0" err="1"/>
              <a:t>dateFormat</a:t>
            </a:r>
            <a:endParaRPr lang="es-MX" b="1" dirty="0"/>
          </a:p>
          <a:p>
            <a:r>
              <a:rPr lang="es-MX" dirty="0"/>
              <a:t>Por ultimo en caso de querer personalizar el nombre de estos campos también pueden crear una </a:t>
            </a:r>
            <a:r>
              <a:rPr lang="es-MX" b="1" dirty="0" err="1"/>
              <a:t>const</a:t>
            </a:r>
            <a:r>
              <a:rPr lang="es-MX" b="1" dirty="0"/>
              <a:t> </a:t>
            </a:r>
            <a:r>
              <a:rPr lang="es-MX" dirty="0"/>
              <a:t>ya sea </a:t>
            </a:r>
            <a:r>
              <a:rPr lang="es-MX" b="1" dirty="0"/>
              <a:t>CREATED_AT </a:t>
            </a:r>
            <a:r>
              <a:rPr lang="es-MX" dirty="0"/>
              <a:t>o </a:t>
            </a:r>
            <a:r>
              <a:rPr lang="es-MX" b="1" dirty="0"/>
              <a:t>UPDATED_AT  </a:t>
            </a:r>
            <a:r>
              <a:rPr lang="es-MX" dirty="0"/>
              <a:t>y colocarle el nombre que gusten.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B018C-73B1-4B2B-A655-E0672B86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374545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3BE4-C7E8-4D07-9614-2EFD95F5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usar los 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EB2A-5BF5-4CB2-A90C-AD36B2FC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empezar es necesario agregar el modelo a nuestro archivo para poderlo usar</a:t>
            </a:r>
          </a:p>
          <a:p>
            <a:pPr lvl="1"/>
            <a:r>
              <a:rPr lang="es-MX" b="1" dirty="0"/>
              <a:t>Use App\</a:t>
            </a:r>
            <a:r>
              <a:rPr lang="es-MX" b="1" dirty="0" err="1"/>
              <a:t>Photos</a:t>
            </a:r>
            <a:r>
              <a:rPr lang="es-MX" b="1" dirty="0"/>
              <a:t>;</a:t>
            </a:r>
          </a:p>
          <a:p>
            <a:r>
              <a:rPr lang="es-MX" dirty="0"/>
              <a:t>La manera mas básica de conseguir los modelos es con el método </a:t>
            </a:r>
            <a:r>
              <a:rPr lang="es-MX" b="1" dirty="0" err="1"/>
              <a:t>all</a:t>
            </a:r>
            <a:r>
              <a:rPr lang="es-MX" b="1" dirty="0"/>
              <a:t>()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photos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all</a:t>
            </a:r>
            <a:r>
              <a:rPr lang="es-MX" b="1" dirty="0"/>
              <a:t>();</a:t>
            </a:r>
          </a:p>
          <a:p>
            <a:r>
              <a:rPr lang="es-MX" dirty="0"/>
              <a:t>Y una forma simple para recorrerlos es con un </a:t>
            </a:r>
            <a:r>
              <a:rPr lang="es-MX" b="1" dirty="0" err="1"/>
              <a:t>foreach</a:t>
            </a:r>
            <a:endParaRPr lang="es-MX" dirty="0"/>
          </a:p>
          <a:p>
            <a:pPr lvl="1"/>
            <a:r>
              <a:rPr lang="es-MX" b="1" dirty="0" err="1"/>
              <a:t>foreach</a:t>
            </a:r>
            <a:r>
              <a:rPr lang="es-MX" b="1" dirty="0"/>
              <a:t>($</a:t>
            </a:r>
            <a:r>
              <a:rPr lang="es-MX" b="1" dirty="0" err="1"/>
              <a:t>photos</a:t>
            </a:r>
            <a:r>
              <a:rPr lang="es-MX" b="1" dirty="0"/>
              <a:t> as $</a:t>
            </a:r>
            <a:r>
              <a:rPr lang="es-MX" b="1" dirty="0" err="1"/>
              <a:t>photo</a:t>
            </a:r>
            <a:r>
              <a:rPr lang="es-MX" b="1" dirty="0"/>
              <a:t>)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echo $photo-&gt;path;</a:t>
            </a:r>
            <a:br>
              <a:rPr lang="en-US" b="1" dirty="0"/>
            </a:br>
            <a:r>
              <a:rPr lang="en-US" b="1" dirty="0"/>
              <a:t>}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8C134-721B-4DB0-BE8F-FB05A677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10595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EFCB-9876-4FBB-8AB0-F41A1455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7908-3525-484D-BAFC-55DE8DBB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que si quisiéramos crear algo mas especifico se puede realizar, existen </a:t>
            </a:r>
            <a:r>
              <a:rPr lang="es-MX" b="1" dirty="0"/>
              <a:t>métodos</a:t>
            </a:r>
            <a:r>
              <a:rPr lang="es-MX" dirty="0"/>
              <a:t> equivalentes a </a:t>
            </a:r>
            <a:r>
              <a:rPr lang="es-MX" b="1" dirty="0"/>
              <a:t>comandos de SQL</a:t>
            </a:r>
            <a:r>
              <a:rPr lang="es-MX" dirty="0"/>
              <a:t> tal como lo siguiente</a:t>
            </a:r>
          </a:p>
          <a:p>
            <a:pPr lvl="1"/>
            <a:r>
              <a:rPr lang="es-MX" b="1" dirty="0"/>
              <a:t>$</a:t>
            </a:r>
            <a:r>
              <a:rPr lang="es-MX" b="1" dirty="0" err="1"/>
              <a:t>photos</a:t>
            </a:r>
            <a:r>
              <a:rPr lang="es-MX" b="1" dirty="0"/>
              <a:t> = </a:t>
            </a:r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where</a:t>
            </a:r>
            <a:r>
              <a:rPr lang="es-MX" b="1" dirty="0"/>
              <a:t>(‘active’,1)-</a:t>
            </a:r>
            <a:r>
              <a:rPr lang="en-US" b="1" dirty="0"/>
              <a:t>&gt;</a:t>
            </a:r>
            <a:r>
              <a:rPr lang="en-US" b="1" dirty="0" err="1"/>
              <a:t>orderBy</a:t>
            </a:r>
            <a:r>
              <a:rPr lang="en-US" b="1" dirty="0"/>
              <a:t>(‘</a:t>
            </a:r>
            <a:r>
              <a:rPr lang="en-US" b="1" dirty="0" err="1"/>
              <a:t>path’,’desc</a:t>
            </a:r>
            <a:r>
              <a:rPr lang="en-US" b="1" dirty="0"/>
              <a:t>’)-&gt;take(10)-&gt;get();</a:t>
            </a:r>
          </a:p>
          <a:p>
            <a:r>
              <a:rPr lang="es-MX" b="1" dirty="0" err="1"/>
              <a:t>where</a:t>
            </a:r>
            <a:r>
              <a:rPr lang="es-MX" dirty="0"/>
              <a:t> nos permite crear una consulta con lógica </a:t>
            </a:r>
            <a:r>
              <a:rPr lang="es-MX" dirty="0" err="1"/>
              <a:t>boleana</a:t>
            </a:r>
            <a:endParaRPr lang="es-MX" dirty="0"/>
          </a:p>
          <a:p>
            <a:r>
              <a:rPr lang="es-MX" b="1" dirty="0" err="1"/>
              <a:t>orderBy</a:t>
            </a:r>
            <a:r>
              <a:rPr lang="es-MX" dirty="0"/>
              <a:t> para poder decir que organizar y en que forma</a:t>
            </a:r>
          </a:p>
          <a:p>
            <a:r>
              <a:rPr lang="es-MX" b="1" dirty="0" err="1"/>
              <a:t>take</a:t>
            </a:r>
            <a:r>
              <a:rPr lang="es-MX" dirty="0"/>
              <a:t> nos </a:t>
            </a:r>
            <a:r>
              <a:rPr lang="es-MX" dirty="0" err="1"/>
              <a:t>dira</a:t>
            </a:r>
            <a:r>
              <a:rPr lang="es-MX" dirty="0"/>
              <a:t> cuantos utilizar </a:t>
            </a:r>
          </a:p>
          <a:p>
            <a:r>
              <a:rPr lang="es-MX" b="1" dirty="0" err="1"/>
              <a:t>get</a:t>
            </a:r>
            <a:r>
              <a:rPr lang="es-MX" dirty="0"/>
              <a:t> nos permitirá traer los resultados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42B72-289F-44C8-A3EC-769CE125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54020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7B96-70B0-4169-BA2D-6C0F6E6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por </a:t>
            </a:r>
            <a:r>
              <a:rPr lang="en-US" dirty="0" err="1"/>
              <a:t>bloques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37BE-5253-43E1-B2E0-83D1E5D6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caso  existe un método llamado </a:t>
            </a:r>
            <a:r>
              <a:rPr lang="es-MX" b="1" dirty="0" err="1"/>
              <a:t>chunk</a:t>
            </a:r>
            <a:r>
              <a:rPr lang="es-MX" b="1" dirty="0"/>
              <a:t> </a:t>
            </a:r>
            <a:r>
              <a:rPr lang="es-MX" dirty="0"/>
              <a:t>el cual nos permitirá crear un funcionamiento por partes</a:t>
            </a:r>
          </a:p>
          <a:p>
            <a:pPr lvl="1"/>
            <a:r>
              <a:rPr lang="es-MX" b="1" dirty="0" err="1"/>
              <a:t>Photo</a:t>
            </a:r>
            <a:r>
              <a:rPr lang="es-MX" b="1" dirty="0"/>
              <a:t>::</a:t>
            </a:r>
            <a:r>
              <a:rPr lang="es-MX" b="1" dirty="0" err="1"/>
              <a:t>chunk</a:t>
            </a:r>
            <a:r>
              <a:rPr lang="es-MX" b="1" dirty="0"/>
              <a:t>(200, </a:t>
            </a:r>
            <a:r>
              <a:rPr lang="es-MX" b="1" dirty="0" err="1"/>
              <a:t>function</a:t>
            </a:r>
            <a:r>
              <a:rPr lang="es-MX" b="1" dirty="0"/>
              <a:t>($</a:t>
            </a:r>
            <a:r>
              <a:rPr lang="es-MX" b="1" dirty="0" err="1"/>
              <a:t>flights</a:t>
            </a:r>
            <a:r>
              <a:rPr lang="es-MX" b="1" dirty="0"/>
              <a:t>){</a:t>
            </a:r>
            <a:br>
              <a:rPr lang="es-MX" b="1" dirty="0"/>
            </a:br>
            <a:r>
              <a:rPr lang="es-MX" b="1" dirty="0"/>
              <a:t>	</a:t>
            </a:r>
            <a:r>
              <a:rPr lang="es-MX" b="1" dirty="0" err="1"/>
              <a:t>foreach</a:t>
            </a:r>
            <a:r>
              <a:rPr lang="es-MX" b="1" dirty="0"/>
              <a:t>($</a:t>
            </a:r>
            <a:r>
              <a:rPr lang="es-MX" b="1" dirty="0" err="1"/>
              <a:t>flights</a:t>
            </a:r>
            <a:r>
              <a:rPr lang="es-MX" b="1" dirty="0"/>
              <a:t> as $</a:t>
            </a:r>
            <a:r>
              <a:rPr lang="es-MX" b="1" dirty="0" err="1"/>
              <a:t>flight</a:t>
            </a:r>
            <a:r>
              <a:rPr lang="es-MX" b="1" dirty="0"/>
              <a:t>){</a:t>
            </a:r>
            <a:br>
              <a:rPr lang="es-MX" b="1" dirty="0"/>
            </a:br>
            <a:r>
              <a:rPr lang="es-MX" b="1" dirty="0"/>
              <a:t>		//</a:t>
            </a:r>
            <a:br>
              <a:rPr lang="es-MX" b="1" dirty="0"/>
            </a:br>
            <a:r>
              <a:rPr lang="es-MX" b="1" dirty="0"/>
              <a:t>	}</a:t>
            </a:r>
            <a:br>
              <a:rPr lang="es-MX" b="1" dirty="0"/>
            </a:br>
            <a:r>
              <a:rPr lang="es-MX" b="1" dirty="0"/>
              <a:t>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709A-0E5F-42E4-8DEA-E0965541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 2</a:t>
            </a:r>
          </a:p>
        </p:txBody>
      </p:sp>
    </p:spTree>
    <p:extLst>
      <p:ext uri="{BB962C8B-B14F-4D97-AF65-F5344CB8AC3E}">
        <p14:creationId xmlns:p14="http://schemas.microsoft.com/office/powerpoint/2010/main" val="48193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190</TotalTime>
  <Words>1436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Banded</vt:lpstr>
      <vt:lpstr>PROGRAMACIÓN Y APLICACIONES PARA LA WEB2</vt:lpstr>
      <vt:lpstr>¿Qué es?</vt:lpstr>
      <vt:lpstr>Creación de modelos</vt:lpstr>
      <vt:lpstr>Eloquent Model Convetion</vt:lpstr>
      <vt:lpstr>Llaves primarias</vt:lpstr>
      <vt:lpstr>Timestamp</vt:lpstr>
      <vt:lpstr>Como usar los modelos</vt:lpstr>
      <vt:lpstr>PowerPoint Presentation</vt:lpstr>
      <vt:lpstr>Resultados por bloques</vt:lpstr>
      <vt:lpstr>Traer resultados unicos</vt:lpstr>
      <vt:lpstr>Excepción al no encontrar</vt:lpstr>
      <vt:lpstr>Recuperando agregados</vt:lpstr>
      <vt:lpstr>Inserción</vt:lpstr>
      <vt:lpstr>Actualización</vt:lpstr>
      <vt:lpstr>Actualización en masa</vt:lpstr>
      <vt:lpstr>Asignación en masa</vt:lpstr>
      <vt:lpstr>Resguardando atributos</vt:lpstr>
      <vt:lpstr>Eliminación</vt:lpstr>
      <vt:lpstr>Eliminación tipo soft</vt:lpstr>
      <vt:lpstr>Incluyendo lo eliminado</vt:lpstr>
      <vt:lpstr>Restauración</vt:lpstr>
      <vt:lpstr>Eliminación permanente</vt:lpstr>
      <vt:lpstr>Observadores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OS</dc:creator>
  <cp:lastModifiedBy>Jose OS</cp:lastModifiedBy>
  <cp:revision>20</cp:revision>
  <dcterms:created xsi:type="dcterms:W3CDTF">2019-03-26T02:04:02Z</dcterms:created>
  <dcterms:modified xsi:type="dcterms:W3CDTF">2019-03-26T05:14:24Z</dcterms:modified>
</cp:coreProperties>
</file>