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427B-4E75-4B11-BBB4-87724CE9607E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EE786-BE7F-47B6-AC59-7EA221FB0B3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70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82C-05B0-40FA-A193-1585BD6E22FA}" type="datetime1">
              <a:rPr lang="es-MX" smtClean="0"/>
              <a:t>21/03/2019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5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3F46-BF65-4505-9FB0-76D79CDDEE86}" type="datetime1">
              <a:rPr lang="es-MX" smtClean="0"/>
              <a:t>21/03/2019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4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A3EDC9A-BF22-4193-B0A8-1BEB0401C1FC}" type="datetime1">
              <a:rPr lang="es-MX" smtClean="0"/>
              <a:t>21/03/2019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9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E28A-B36D-4437-A98B-46C409FD94B1}" type="datetime1">
              <a:rPr lang="es-MX" smtClean="0"/>
              <a:t>21/03/2019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4BFDA9-E389-42F5-A25F-3B4ACF8B67C2}" type="datetime1">
              <a:rPr lang="es-MX" smtClean="0"/>
              <a:t>21/03/2019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09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65B1-6297-4D1F-B5D4-E48130C4D5DD}" type="datetime1">
              <a:rPr lang="es-MX" smtClean="0"/>
              <a:t>21/03/2019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1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D38C-001A-470F-B4EC-C2E1011BAE22}" type="datetime1">
              <a:rPr lang="es-MX" smtClean="0"/>
              <a:t>21/03/2019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24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D4B-9865-4D07-B993-09CB57D7AB81}" type="datetime1">
              <a:rPr lang="es-MX" smtClean="0"/>
              <a:t>21/03/2019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E142-021D-4BF3-BA18-5EE805C4A4D1}" type="datetime1">
              <a:rPr lang="es-MX" smtClean="0"/>
              <a:t>21/03/2019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EC8F-BDCA-4F6E-B557-D2A06E8FFF90}" type="datetime1">
              <a:rPr lang="es-MX" smtClean="0"/>
              <a:t>21/03/2019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3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F44E-6F48-4796-A407-6530897F1D58}" type="datetime1">
              <a:rPr lang="es-MX" smtClean="0"/>
              <a:t>21/03/2019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7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DC4E172-5D3A-419D-B3D1-F09F5D110011}" type="datetime1">
              <a:rPr lang="es-MX" smtClean="0"/>
              <a:t>21/03/2019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6CA8846-7621-4353-A82E-51F0863CD2D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402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DDC5-F3A7-4F0D-9CBD-3768707A0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PROGRAMACIÓN Y APLICACIONES PARA LA WEB2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5F99F-671A-4CFE-9FE5-DC0C8085E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Vue</a:t>
            </a:r>
            <a:r>
              <a:rPr lang="es-MX" dirty="0"/>
              <a:t> en Laravel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27F530-B902-43E9-AF2E-6687C5A2320A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C30D-39ED-4ABB-BFE9-7B1CFC83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28577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D160-5875-4D22-909D-A4C7DEB6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vue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9D71-015D-4AE6-BED1-DAFEF54E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framework tipo </a:t>
            </a:r>
            <a:r>
              <a:rPr lang="es-MX" dirty="0" err="1"/>
              <a:t>opensource</a:t>
            </a:r>
            <a:r>
              <a:rPr lang="es-MX" dirty="0"/>
              <a:t> que nos permite crear </a:t>
            </a:r>
            <a:r>
              <a:rPr lang="es-MX" dirty="0" err="1"/>
              <a:t>User</a:t>
            </a:r>
            <a:r>
              <a:rPr lang="es-MX" dirty="0"/>
              <a:t>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C2202-7ED0-4885-800D-EB34864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31556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7E42-D080-4548-B8AF-F050D21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usar </a:t>
            </a:r>
            <a:r>
              <a:rPr lang="es-MX" dirty="0" err="1"/>
              <a:t>vue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3A57-55A0-47BB-8EEB-65A0B8D5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debe utilizar el comando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preset</a:t>
            </a:r>
            <a:r>
              <a:rPr lang="es-MX" b="1" dirty="0"/>
              <a:t> </a:t>
            </a:r>
            <a:r>
              <a:rPr lang="es-MX" b="1" dirty="0" err="1"/>
              <a:t>vue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65113-AB4F-4187-838C-4B0044C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1202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F36-4938-4EED-809A-5DF0FEDD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un componente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8E4C-2471-4667-B9B8-ED8D6B55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componentes de </a:t>
            </a:r>
            <a:r>
              <a:rPr lang="es-MX" dirty="0" err="1"/>
              <a:t>Vue</a:t>
            </a:r>
            <a:r>
              <a:rPr lang="es-MX" dirty="0"/>
              <a:t> principalmente se encontraran dentro de nuestra carpeta </a:t>
            </a:r>
            <a:r>
              <a:rPr lang="es-MX" b="1" dirty="0" err="1"/>
              <a:t>js</a:t>
            </a:r>
            <a:endParaRPr lang="es-MX" b="1" dirty="0"/>
          </a:p>
          <a:p>
            <a:pPr lvl="1"/>
            <a:r>
              <a:rPr lang="es-MX" dirty="0"/>
              <a:t>Estos se agregan a nuestra carpeta </a:t>
            </a:r>
            <a:r>
              <a:rPr lang="es-MX" b="1" dirty="0" err="1"/>
              <a:t>components</a:t>
            </a:r>
            <a:r>
              <a:rPr lang="es-MX" b="1" dirty="0"/>
              <a:t> </a:t>
            </a:r>
          </a:p>
          <a:p>
            <a:pPr lvl="1"/>
            <a:r>
              <a:rPr lang="es-MX" dirty="0"/>
              <a:t>Comúnmente llevan en su nombre </a:t>
            </a:r>
            <a:r>
              <a:rPr lang="es-MX" b="1" dirty="0" err="1"/>
              <a:t>Component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Su terminación es </a:t>
            </a:r>
            <a:r>
              <a:rPr lang="es-MX" b="1" dirty="0"/>
              <a:t>.</a:t>
            </a:r>
            <a:r>
              <a:rPr lang="es-MX" b="1" dirty="0" err="1"/>
              <a:t>vue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7EA4-A7CF-43D3-8D6F-2A9E2A81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46911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D241-4424-4904-BDBA-B223E7E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</a:t>
            </a:r>
            <a:r>
              <a:rPr lang="es-MX" dirty="0" err="1"/>
              <a:t>basica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9A54-A3FC-4D3A-9678-80CE2C9F8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estructura básica será usar los elementos</a:t>
            </a:r>
          </a:p>
          <a:p>
            <a:pPr lvl="1"/>
            <a:r>
              <a:rPr lang="es-MX" b="1" dirty="0" err="1"/>
              <a:t>template</a:t>
            </a:r>
            <a:r>
              <a:rPr lang="es-MX" b="1" dirty="0"/>
              <a:t>:</a:t>
            </a:r>
            <a:r>
              <a:rPr lang="es-MX" dirty="0"/>
              <a:t> nos permitirá colocar la estructura de nuestro componente</a:t>
            </a:r>
            <a:endParaRPr lang="es-MX" b="1" dirty="0"/>
          </a:p>
          <a:p>
            <a:pPr lvl="1"/>
            <a:r>
              <a:rPr lang="es-MX" b="1" dirty="0"/>
              <a:t>script: </a:t>
            </a:r>
            <a:r>
              <a:rPr lang="es-MX" dirty="0"/>
              <a:t>tendrá ciertas acciones, métodos e información para nuestro componente</a:t>
            </a:r>
            <a:endParaRPr lang="es-MX" b="1" dirty="0"/>
          </a:p>
          <a:p>
            <a:pPr lvl="1"/>
            <a:r>
              <a:rPr lang="es-MX" b="1" dirty="0" err="1"/>
              <a:t>style</a:t>
            </a:r>
            <a:r>
              <a:rPr lang="es-MX" b="1" dirty="0"/>
              <a:t>: </a:t>
            </a:r>
            <a:r>
              <a:rPr lang="es-MX" dirty="0"/>
              <a:t>se puede encapsular directamente el estilo a utilizar para no agregarlo en otro lugar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9422-38BA-4F20-B8A4-40A58D13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8509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5B5-E73C-46FD-886A-EAAAC689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2995-8EB3-4908-BDA9-C8C36D2E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agregaremos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HTML </a:t>
            </a:r>
            <a:r>
              <a:rPr lang="en-US" dirty="0" err="1"/>
              <a:t>pero</a:t>
            </a:r>
            <a:r>
              <a:rPr lang="en-US" dirty="0"/>
              <a:t> hay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detalles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b="1" dirty="0"/>
              <a:t>{{ }}</a:t>
            </a:r>
          </a:p>
          <a:p>
            <a:pPr lvl="2"/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1" dirty="0"/>
              <a:t>{{photo.name}}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requeriemos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dentro de un </a:t>
            </a:r>
            <a:r>
              <a:rPr lang="en-US" dirty="0" err="1"/>
              <a:t>atributo</a:t>
            </a:r>
            <a:r>
              <a:rPr lang="en-US" dirty="0"/>
              <a:t> de un element de html </a:t>
            </a:r>
            <a:r>
              <a:rPr lang="en-US" dirty="0" err="1"/>
              <a:t>requerimos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b="1" dirty="0"/>
              <a:t>v-bind: </a:t>
            </a:r>
            <a:r>
              <a:rPr lang="en-US" dirty="0"/>
              <a:t>o bien </a:t>
            </a:r>
            <a:r>
              <a:rPr lang="en-US" b="1" dirty="0"/>
              <a:t>: </a:t>
            </a:r>
            <a:r>
              <a:rPr lang="en-US" dirty="0"/>
              <a:t>antes de </a:t>
            </a:r>
            <a:r>
              <a:rPr lang="en-US" dirty="0" err="1"/>
              <a:t>este</a:t>
            </a:r>
            <a:r>
              <a:rPr lang="en-US" dirty="0"/>
              <a:t> y dentro de </a:t>
            </a:r>
            <a:r>
              <a:rPr lang="en-US" dirty="0" err="1"/>
              <a:t>este</a:t>
            </a:r>
            <a:r>
              <a:rPr lang="en-US" dirty="0"/>
              <a:t> solo 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atributo</a:t>
            </a:r>
            <a:endParaRPr lang="en-US" dirty="0"/>
          </a:p>
          <a:p>
            <a:pPr lvl="2"/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1" dirty="0"/>
              <a:t>: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 dirty="0" err="1"/>
              <a:t>photo.path</a:t>
            </a:r>
            <a:r>
              <a:rPr lang="en-US" b="1" dirty="0"/>
              <a:t>”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A270D-916D-4CBC-889D-EFD348D4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41127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905-CC01-4E21-82DD-F9007464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Ahora</a:t>
            </a:r>
            <a:r>
              <a:rPr lang="en-US" dirty="0"/>
              <a:t> bien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ciclo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9B67-D42A-44A2-A00C-EF25B9BA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tuvieramos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podriamos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un </a:t>
            </a:r>
            <a:r>
              <a:rPr lang="en-US" b="1" dirty="0"/>
              <a:t>foreach</a:t>
            </a:r>
            <a:r>
              <a:rPr lang="en-US" dirty="0"/>
              <a:t> para </a:t>
            </a:r>
            <a:r>
              <a:rPr lang="en-US" dirty="0" err="1"/>
              <a:t>lograrlo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funcionar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b="1" dirty="0"/>
              <a:t>v-for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endParaRPr lang="en-US" dirty="0"/>
          </a:p>
          <a:p>
            <a:pPr lvl="1"/>
            <a:r>
              <a:rPr lang="en-US" b="1" dirty="0"/>
              <a:t>&lt;div v-for=“photo in photos”&gt;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F383-63D4-424D-A159-02670CC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9151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171A-FB3A-4E69-B73C-2D325A9B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Nuestro</a:t>
            </a:r>
            <a:r>
              <a:rPr lang="en-US" dirty="0"/>
              <a:t> Script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D553-AB3C-4F6F-BF47-8CC5A44D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Dentro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 de script </a:t>
            </a:r>
            <a:r>
              <a:rPr lang="en-US" dirty="0" err="1"/>
              <a:t>colocaremos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base</a:t>
            </a:r>
          </a:p>
          <a:p>
            <a:pPr lvl="1"/>
            <a:r>
              <a:rPr lang="es-MX" b="1" dirty="0" err="1"/>
              <a:t>export</a:t>
            </a:r>
            <a:r>
              <a:rPr lang="es-MX" b="1" dirty="0"/>
              <a:t> default {}</a:t>
            </a:r>
          </a:p>
          <a:p>
            <a:r>
              <a:rPr lang="es-MX" dirty="0"/>
              <a:t>Dentro de esto podremos tener distintos apartados como</a:t>
            </a:r>
          </a:p>
          <a:p>
            <a:pPr lvl="1"/>
            <a:r>
              <a:rPr lang="es-MX" dirty="0"/>
              <a:t>data: nos permite colocar las propiedades a usar</a:t>
            </a:r>
          </a:p>
          <a:p>
            <a:pPr lvl="2"/>
            <a:r>
              <a:rPr lang="es-MX" dirty="0"/>
              <a:t>Ejemplo: data(){</a:t>
            </a:r>
            <a:r>
              <a:rPr lang="es-MX" dirty="0" err="1"/>
              <a:t>return</a:t>
            </a:r>
            <a:r>
              <a:rPr lang="es-MX" dirty="0"/>
              <a:t>{ </a:t>
            </a:r>
            <a:r>
              <a:rPr lang="es-MX" dirty="0" err="1"/>
              <a:t>photos</a:t>
            </a:r>
            <a:r>
              <a:rPr lang="es-MX" dirty="0"/>
              <a:t>: [ id:1, </a:t>
            </a:r>
            <a:r>
              <a:rPr lang="es-MX" dirty="0" err="1"/>
              <a:t>name</a:t>
            </a:r>
            <a:r>
              <a:rPr lang="es-MX" dirty="0"/>
              <a:t>: ‘</a:t>
            </a:r>
            <a:r>
              <a:rPr lang="es-MX" dirty="0" err="1"/>
              <a:t>Boton</a:t>
            </a:r>
            <a:r>
              <a:rPr lang="es-MX" dirty="0"/>
              <a:t> X’ ], </a:t>
            </a:r>
            <a:r>
              <a:rPr lang="es-MX" dirty="0" err="1"/>
              <a:t>isFalse</a:t>
            </a:r>
            <a:r>
              <a:rPr lang="es-MX" dirty="0"/>
              <a:t>: true}}</a:t>
            </a:r>
          </a:p>
          <a:p>
            <a:pPr lvl="1"/>
            <a:r>
              <a:rPr lang="es-MX" dirty="0" err="1"/>
              <a:t>mounted</a:t>
            </a:r>
            <a:r>
              <a:rPr lang="es-MX" dirty="0"/>
              <a:t>: nos permite realizar algo cuando nuestro componente se ha montado</a:t>
            </a:r>
          </a:p>
          <a:p>
            <a:pPr lvl="2"/>
            <a:r>
              <a:rPr lang="es-MX" dirty="0"/>
              <a:t>Ejemplo: </a:t>
            </a:r>
            <a:r>
              <a:rPr lang="es-MX" dirty="0" err="1"/>
              <a:t>mounted</a:t>
            </a:r>
            <a:r>
              <a:rPr lang="es-MX" dirty="0"/>
              <a:t>(){ console.log(‘</a:t>
            </a:r>
            <a:r>
              <a:rPr lang="es-MX" dirty="0" err="1"/>
              <a:t>Component</a:t>
            </a:r>
            <a:r>
              <a:rPr lang="es-MX" dirty="0"/>
              <a:t> montado’) }</a:t>
            </a:r>
          </a:p>
          <a:p>
            <a:pPr lvl="1"/>
            <a:r>
              <a:rPr lang="es-MX" dirty="0" err="1"/>
              <a:t>methods</a:t>
            </a:r>
            <a:r>
              <a:rPr lang="es-MX" dirty="0"/>
              <a:t>: nos permite crear métodos para nuestro componente</a:t>
            </a:r>
          </a:p>
          <a:p>
            <a:pPr lvl="2"/>
            <a:r>
              <a:rPr lang="es-MX" dirty="0"/>
              <a:t>Ejemplo: </a:t>
            </a:r>
            <a:r>
              <a:rPr lang="es-MX" dirty="0" err="1"/>
              <a:t>methods</a:t>
            </a:r>
            <a:r>
              <a:rPr lang="es-MX" dirty="0"/>
              <a:t>:{ </a:t>
            </a:r>
            <a:r>
              <a:rPr lang="es-MX" dirty="0" err="1"/>
              <a:t>showAlert</a:t>
            </a:r>
            <a:r>
              <a:rPr lang="es-MX" dirty="0"/>
              <a:t>: </a:t>
            </a:r>
            <a:r>
              <a:rPr lang="es-MX" dirty="0" err="1"/>
              <a:t>function</a:t>
            </a:r>
            <a:r>
              <a:rPr lang="es-MX" dirty="0"/>
              <a:t>(){ </a:t>
            </a:r>
            <a:r>
              <a:rPr lang="es-MX" dirty="0" err="1"/>
              <a:t>alert</a:t>
            </a:r>
            <a:r>
              <a:rPr lang="es-MX" dirty="0"/>
              <a:t>(“Hola mundo.”);}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24418-54C3-4760-92B9-430ACFBE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7523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F73A-45F1-4A1B-9FDB-C0B06236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/>
              <a:t>Metodos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8858-8D8E-4263-AA94-8DC0FFF0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poderlos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tendremos</a:t>
            </a:r>
            <a:r>
              <a:rPr lang="en-US" dirty="0"/>
              <a:t> que </a:t>
            </a:r>
            <a:r>
              <a:rPr lang="en-US" dirty="0" err="1"/>
              <a:t>agregarlo</a:t>
            </a:r>
            <a:r>
              <a:rPr lang="en-US" dirty="0"/>
              <a:t> a los </a:t>
            </a:r>
            <a:r>
              <a:rPr lang="en-US" b="1" dirty="0" err="1"/>
              <a:t>elementos</a:t>
            </a:r>
            <a:r>
              <a:rPr lang="en-US" dirty="0"/>
              <a:t> por medio de </a:t>
            </a:r>
            <a:r>
              <a:rPr lang="en-US" dirty="0" err="1"/>
              <a:t>llamados</a:t>
            </a:r>
            <a:r>
              <a:rPr lang="en-US" dirty="0"/>
              <a:t> de </a:t>
            </a:r>
            <a:r>
              <a:rPr lang="en-US" dirty="0" err="1"/>
              <a:t>vue</a:t>
            </a:r>
            <a:r>
              <a:rPr lang="en-US" dirty="0"/>
              <a:t> por medio de </a:t>
            </a:r>
            <a:r>
              <a:rPr lang="en-US" b="1" dirty="0" err="1"/>
              <a:t>eventos</a:t>
            </a:r>
            <a:endParaRPr lang="en-US" b="1" dirty="0"/>
          </a:p>
          <a:p>
            <a:pPr lvl="1"/>
            <a:r>
              <a:rPr lang="en-US" b="1" dirty="0" err="1"/>
              <a:t>v-on:click</a:t>
            </a:r>
            <a:endParaRPr lang="en-US" b="1" dirty="0"/>
          </a:p>
          <a:p>
            <a:pPr lvl="1"/>
            <a:r>
              <a:rPr lang="en-US" b="1" dirty="0" err="1"/>
              <a:t>v-on:click.stop.prevent</a:t>
            </a:r>
            <a:endParaRPr lang="en-US" b="1" dirty="0"/>
          </a:p>
          <a:p>
            <a:pPr lvl="1"/>
            <a:r>
              <a:rPr lang="en-US" b="1" dirty="0" err="1"/>
              <a:t>v-on:submit.prevent</a:t>
            </a:r>
            <a:endParaRPr lang="en-US" b="1" dirty="0"/>
          </a:p>
          <a:p>
            <a:pPr lvl="1"/>
            <a:r>
              <a:rPr lang="en-US" b="1" dirty="0"/>
              <a:t>v-on:keyup.13</a:t>
            </a:r>
          </a:p>
          <a:p>
            <a:pPr lvl="1"/>
            <a:r>
              <a:rPr lang="en-US" b="1" dirty="0" err="1"/>
              <a:t>v-on:keyup.enter</a:t>
            </a:r>
            <a:endParaRPr lang="en-US" b="1" dirty="0"/>
          </a:p>
          <a:p>
            <a:pPr lvl="1"/>
            <a:r>
              <a:rPr lang="en-US" b="1" dirty="0"/>
              <a:t>@click</a:t>
            </a:r>
            <a:endParaRPr lang="es-MX" b="1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FCE89-A8FB-4091-B835-8EB2DF04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46438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43</TotalTime>
  <Words>493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PROGRAMACIÓN Y APLICACIONES PARA LA WEB2</vt:lpstr>
      <vt:lpstr>¿Qué es vue?</vt:lpstr>
      <vt:lpstr>¿Cómo usar vue?</vt:lpstr>
      <vt:lpstr>Crear un componente</vt:lpstr>
      <vt:lpstr>Estructura basica</vt:lpstr>
      <vt:lpstr>Template</vt:lpstr>
      <vt:lpstr>Ahora bien hacer un ciclo</vt:lpstr>
      <vt:lpstr>Nuestro Script</vt:lpstr>
      <vt:lpstr>Usando los Metodos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WEB2</dc:title>
  <dc:creator>Jose OS</dc:creator>
  <cp:lastModifiedBy>Jose OS</cp:lastModifiedBy>
  <cp:revision>8</cp:revision>
  <dcterms:created xsi:type="dcterms:W3CDTF">2019-03-21T07:00:19Z</dcterms:created>
  <dcterms:modified xsi:type="dcterms:W3CDTF">2019-03-21T07:43:50Z</dcterms:modified>
</cp:coreProperties>
</file>