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680E86-57ED-4BE3-9104-C12290680486}" type="datetimeFigureOut">
              <a:rPr lang="es-MX" smtClean="0"/>
              <a:t>14/02/2019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CD9578-9FF1-4A8D-8EC2-C8FF693F02A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5142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https://laravel.com/docs/5.7/eloquent-relationships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CD9578-9FF1-4A8D-8EC2-C8FF693F02AC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531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/>
              <a:t>https://laravel.com/docs/5.7/migrations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CD9578-9FF1-4A8D-8EC2-C8FF693F02AC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5378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CCF0-8116-4777-AEE1-E82F8C535A9E}" type="datetimeFigureOut">
              <a:rPr lang="es-MX" smtClean="0"/>
              <a:t>14/02/2019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9D8D-5B65-4CC0-BCD3-018637D24F2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8245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CCF0-8116-4777-AEE1-E82F8C535A9E}" type="datetimeFigureOut">
              <a:rPr lang="es-MX" smtClean="0"/>
              <a:t>14/02/2019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9D8D-5B65-4CC0-BCD3-018637D24F2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9758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70A5CCF0-8116-4777-AEE1-E82F8C535A9E}" type="datetimeFigureOut">
              <a:rPr lang="es-MX" smtClean="0"/>
              <a:t>14/02/2019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92039D8D-5B65-4CC0-BCD3-018637D24F2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8575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CCF0-8116-4777-AEE1-E82F8C535A9E}" type="datetimeFigureOut">
              <a:rPr lang="es-MX" smtClean="0"/>
              <a:t>14/02/2019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9D8D-5B65-4CC0-BCD3-018637D24F2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2004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A5CCF0-8116-4777-AEE1-E82F8C535A9E}" type="datetimeFigureOut">
              <a:rPr lang="es-MX" smtClean="0"/>
              <a:t>14/02/2019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039D8D-5B65-4CC0-BCD3-018637D24F2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29199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CCF0-8116-4777-AEE1-E82F8C535A9E}" type="datetimeFigureOut">
              <a:rPr lang="es-MX" smtClean="0"/>
              <a:t>14/02/2019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9D8D-5B65-4CC0-BCD3-018637D24F2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1993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CCF0-8116-4777-AEE1-E82F8C535A9E}" type="datetimeFigureOut">
              <a:rPr lang="es-MX" smtClean="0"/>
              <a:t>14/02/2019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9D8D-5B65-4CC0-BCD3-018637D24F2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9681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CCF0-8116-4777-AEE1-E82F8C535A9E}" type="datetimeFigureOut">
              <a:rPr lang="es-MX" smtClean="0"/>
              <a:t>14/02/2019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9D8D-5B65-4CC0-BCD3-018637D24F2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3704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CCF0-8116-4777-AEE1-E82F8C535A9E}" type="datetimeFigureOut">
              <a:rPr lang="es-MX" smtClean="0"/>
              <a:t>14/02/2019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9D8D-5B65-4CC0-BCD3-018637D24F2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4067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CCF0-8116-4777-AEE1-E82F8C535A9E}" type="datetimeFigureOut">
              <a:rPr lang="es-MX" smtClean="0"/>
              <a:t>14/02/2019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9D8D-5B65-4CC0-BCD3-018637D24F2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09858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CCF0-8116-4777-AEE1-E82F8C535A9E}" type="datetimeFigureOut">
              <a:rPr lang="es-MX" smtClean="0"/>
              <a:t>14/02/2019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9D8D-5B65-4CC0-BCD3-018637D24F2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9717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70A5CCF0-8116-4777-AEE1-E82F8C535A9E}" type="datetimeFigureOut">
              <a:rPr lang="es-MX" smtClean="0"/>
              <a:t>14/02/2019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92039D8D-5B65-4CC0-BCD3-018637D24F2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9910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690D3-2A0D-46AC-AD43-3F7DBEBBB2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/>
              <a:t>Models</a:t>
            </a:r>
            <a:endParaRPr lang="es-MX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57FEAE-C10B-4C42-B37C-6871972321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4635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FB8D-FAA8-4068-BD3B-0F8CAA4FC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4BC02-CA51-4677-B572-10D9F2584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 una estructura que nos permitirá definir las propiedades de un objeto.</a:t>
            </a:r>
          </a:p>
          <a:p>
            <a:r>
              <a:rPr lang="es-MX" dirty="0"/>
              <a:t>En este caso Laravel maneja una forma de modelos usando su sistema de </a:t>
            </a:r>
            <a:r>
              <a:rPr lang="es-MX" b="1" dirty="0" err="1"/>
              <a:t>Eloquent</a:t>
            </a:r>
            <a:r>
              <a:rPr lang="es-MX" b="1" dirty="0"/>
              <a:t> ORM</a:t>
            </a:r>
            <a:r>
              <a:rPr lang="es-MX" dirty="0"/>
              <a:t>, que nos permite un manejo rápido y sencillo.</a:t>
            </a:r>
          </a:p>
          <a:p>
            <a:pPr lvl="1"/>
            <a:r>
              <a:rPr lang="es-MX" b="1" dirty="0" err="1"/>
              <a:t>Eloquent</a:t>
            </a:r>
            <a:r>
              <a:rPr lang="es-MX" b="1" dirty="0"/>
              <a:t> ORM es una herramienta que nos facilitara el manejo de la base de datos</a:t>
            </a:r>
          </a:p>
        </p:txBody>
      </p:sp>
    </p:spTree>
    <p:extLst>
      <p:ext uri="{BB962C8B-B14F-4D97-AF65-F5344CB8AC3E}">
        <p14:creationId xmlns:p14="http://schemas.microsoft.com/office/powerpoint/2010/main" val="1203265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2DB0C-7497-4D20-9966-90A2F0628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¿Cómo creamos un modelo?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672DA-685B-4D2E-B5D8-BA5DBF03E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 manera mas simple es por interfaz de comando usando la línea</a:t>
            </a:r>
          </a:p>
          <a:p>
            <a:pPr lvl="1"/>
            <a:r>
              <a:rPr lang="es-MX" b="1" dirty="0" err="1"/>
              <a:t>php</a:t>
            </a:r>
            <a:r>
              <a:rPr lang="es-MX" b="1" dirty="0"/>
              <a:t> </a:t>
            </a:r>
            <a:r>
              <a:rPr lang="es-MX" b="1" dirty="0" err="1"/>
              <a:t>artisan</a:t>
            </a:r>
            <a:r>
              <a:rPr lang="es-MX" b="1" dirty="0"/>
              <a:t> </a:t>
            </a:r>
            <a:r>
              <a:rPr lang="es-MX" b="1" dirty="0" err="1"/>
              <a:t>make:model</a:t>
            </a:r>
            <a:r>
              <a:rPr lang="es-MX" b="1" dirty="0"/>
              <a:t> </a:t>
            </a:r>
            <a:r>
              <a:rPr lang="es-MX" b="1" dirty="0" err="1"/>
              <a:t>modelName</a:t>
            </a:r>
            <a:endParaRPr lang="es-MX" b="1" dirty="0"/>
          </a:p>
          <a:p>
            <a:r>
              <a:rPr lang="es-MX" dirty="0"/>
              <a:t>En el caso que nuestro modelo valla a ser resguardado en nuestra base de datos, que comúnmente será </a:t>
            </a:r>
            <a:r>
              <a:rPr lang="es-MX" dirty="0" err="1"/>
              <a:t>asi</a:t>
            </a:r>
            <a:r>
              <a:rPr lang="es-MX" dirty="0"/>
              <a:t> en la mayoría de los casos, deberemos crear una migración, esto se puede pedir al momento de la creación del modelo</a:t>
            </a:r>
          </a:p>
          <a:p>
            <a:pPr lvl="1"/>
            <a:r>
              <a:rPr lang="es-MX" b="1" dirty="0" err="1"/>
              <a:t>php</a:t>
            </a:r>
            <a:r>
              <a:rPr lang="es-MX" b="1" dirty="0"/>
              <a:t> </a:t>
            </a:r>
            <a:r>
              <a:rPr lang="es-MX" b="1" dirty="0" err="1"/>
              <a:t>artisan</a:t>
            </a:r>
            <a:r>
              <a:rPr lang="es-MX" b="1" dirty="0"/>
              <a:t> </a:t>
            </a:r>
            <a:r>
              <a:rPr lang="es-MX" b="1" dirty="0" err="1"/>
              <a:t>make:model</a:t>
            </a:r>
            <a:r>
              <a:rPr lang="es-MX" b="1" dirty="0"/>
              <a:t> </a:t>
            </a:r>
            <a:r>
              <a:rPr lang="es-MX" b="1" dirty="0" err="1"/>
              <a:t>modelName</a:t>
            </a:r>
            <a:r>
              <a:rPr lang="es-MX" b="1" dirty="0"/>
              <a:t> --</a:t>
            </a:r>
            <a:r>
              <a:rPr lang="es-MX" b="1" dirty="0" err="1"/>
              <a:t>migration</a:t>
            </a:r>
            <a:endParaRPr lang="es-MX" b="1" dirty="0"/>
          </a:p>
          <a:p>
            <a:pPr lvl="1"/>
            <a:r>
              <a:rPr lang="es-MX" b="1" dirty="0" err="1"/>
              <a:t>php</a:t>
            </a:r>
            <a:r>
              <a:rPr lang="es-MX" b="1" dirty="0"/>
              <a:t> </a:t>
            </a:r>
            <a:r>
              <a:rPr lang="es-MX" b="1" dirty="0" err="1"/>
              <a:t>artisan</a:t>
            </a:r>
            <a:r>
              <a:rPr lang="es-MX" b="1" dirty="0"/>
              <a:t> </a:t>
            </a:r>
            <a:r>
              <a:rPr lang="es-MX" b="1" dirty="0" err="1"/>
              <a:t>make:model</a:t>
            </a:r>
            <a:r>
              <a:rPr lang="es-MX" b="1" dirty="0"/>
              <a:t> </a:t>
            </a:r>
            <a:r>
              <a:rPr lang="es-MX" b="1" dirty="0" err="1"/>
              <a:t>modelName</a:t>
            </a:r>
            <a:r>
              <a:rPr lang="es-MX" b="1" dirty="0"/>
              <a:t> -m</a:t>
            </a:r>
          </a:p>
          <a:p>
            <a:pPr lvl="1"/>
            <a:endParaRPr lang="es-MX" b="1" dirty="0"/>
          </a:p>
          <a:p>
            <a:endParaRPr lang="es-MX" dirty="0"/>
          </a:p>
          <a:p>
            <a:pPr lvl="1"/>
            <a:endParaRPr lang="es-MX" dirty="0"/>
          </a:p>
          <a:p>
            <a:pPr lvl="1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22348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C4F6E-65A8-4248-BCE8-7F02A9E5B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Migracion</a:t>
            </a:r>
            <a:r>
              <a:rPr lang="es-MX" dirty="0"/>
              <a:t> a la base de datos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E7D13-B6CE-49CF-83D0-A74D76D4C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Cada vez que creamos un modelo con migración nos agregara una migración dentro de nuestra carpeta “</a:t>
            </a:r>
            <a:r>
              <a:rPr lang="es-MX" b="1" dirty="0" err="1"/>
              <a:t>database</a:t>
            </a:r>
            <a:r>
              <a:rPr lang="es-MX" b="1" dirty="0"/>
              <a:t>/</a:t>
            </a:r>
            <a:r>
              <a:rPr lang="es-MX" b="1" dirty="0" err="1"/>
              <a:t>migrations</a:t>
            </a:r>
            <a:r>
              <a:rPr lang="es-MX" dirty="0"/>
              <a:t>” la cual tendremos que llenar con los datos necesarios.</a:t>
            </a:r>
          </a:p>
          <a:p>
            <a:r>
              <a:rPr lang="es-MX" dirty="0"/>
              <a:t>Esta migración tendrá dos funciones,</a:t>
            </a:r>
          </a:p>
          <a:p>
            <a:pPr lvl="1"/>
            <a:r>
              <a:rPr lang="es-MX" b="1" dirty="0"/>
              <a:t>Up</a:t>
            </a:r>
            <a:r>
              <a:rPr lang="es-MX" dirty="0"/>
              <a:t>: la cual nos servirá para la creación o modificación de nuestro modelo, en la cual tendremos que colocar el tipo de dato que usara nuestros campos y su nombre.</a:t>
            </a:r>
          </a:p>
          <a:p>
            <a:pPr lvl="1"/>
            <a:r>
              <a:rPr lang="es-MX" b="1" dirty="0"/>
              <a:t>Down</a:t>
            </a:r>
            <a:r>
              <a:rPr lang="es-MX" dirty="0"/>
              <a:t>: el que sucederá si deciden marcha atrás a esta </a:t>
            </a:r>
            <a:r>
              <a:rPr lang="es-MX" dirty="0" err="1"/>
              <a:t>migracion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3909184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7ABD3-0494-4BC7-ACEF-999E5DE6D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Propiedades de la tabla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C1147-560B-4EAE-B6D0-390AC3521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Este modelo si se creo la migración se llevara a la base de datos.</a:t>
            </a:r>
          </a:p>
          <a:p>
            <a:r>
              <a:rPr lang="es-MX" dirty="0"/>
              <a:t>Por default tomara valores predefinidos si nosotros no los configuramos</a:t>
            </a:r>
          </a:p>
          <a:p>
            <a:r>
              <a:rPr lang="es-MX" dirty="0"/>
              <a:t>Por ejemplo el nombre de nuestra tabla, esta tomara el plural de nuestro modelo, pero igual podemos especificarlo con la propiedad </a:t>
            </a:r>
            <a:r>
              <a:rPr lang="es-MX" b="1" dirty="0"/>
              <a:t>table</a:t>
            </a:r>
          </a:p>
          <a:p>
            <a:pPr lvl="1"/>
            <a:r>
              <a:rPr lang="es-MX" b="1" dirty="0" err="1"/>
              <a:t>protected</a:t>
            </a:r>
            <a:r>
              <a:rPr lang="es-MX" b="1" dirty="0"/>
              <a:t> $table = “</a:t>
            </a:r>
            <a:r>
              <a:rPr lang="es-MX" b="1" dirty="0" err="1"/>
              <a:t>mi_tabla</a:t>
            </a:r>
            <a:r>
              <a:rPr lang="es-MX" b="1" dirty="0"/>
              <a:t>”;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15118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0D88C-4BBD-4A1A-8FEE-EF4395CC9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AF1CD-F40A-4786-BAB6-0066ABE16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Igualmente si no creamos un nombre para nuestra </a:t>
            </a:r>
            <a:r>
              <a:rPr lang="es-MX" b="1" dirty="0"/>
              <a:t>llave primaria</a:t>
            </a:r>
            <a:r>
              <a:rPr lang="es-MX" dirty="0"/>
              <a:t> este la </a:t>
            </a:r>
            <a:r>
              <a:rPr lang="es-MX" dirty="0" err="1"/>
              <a:t>predefinira</a:t>
            </a:r>
            <a:r>
              <a:rPr lang="es-MX" dirty="0"/>
              <a:t> como </a:t>
            </a:r>
            <a:r>
              <a:rPr lang="es-MX" b="1" dirty="0"/>
              <a:t>id</a:t>
            </a:r>
            <a:r>
              <a:rPr lang="es-MX" dirty="0"/>
              <a:t>, si nosotros queremos definirla podemos usar</a:t>
            </a:r>
          </a:p>
          <a:p>
            <a:pPr lvl="1"/>
            <a:r>
              <a:rPr lang="es-MX" b="1" dirty="0" err="1"/>
              <a:t>protected</a:t>
            </a:r>
            <a:r>
              <a:rPr lang="es-MX" b="1" dirty="0"/>
              <a:t> $</a:t>
            </a:r>
            <a:r>
              <a:rPr lang="es-MX" b="1" dirty="0" err="1"/>
              <a:t>primaryKey</a:t>
            </a:r>
            <a:r>
              <a:rPr lang="es-MX" b="1" dirty="0"/>
              <a:t> = “nombre”;</a:t>
            </a:r>
          </a:p>
        </p:txBody>
      </p:sp>
    </p:spTree>
    <p:extLst>
      <p:ext uri="{BB962C8B-B14F-4D97-AF65-F5344CB8AC3E}">
        <p14:creationId xmlns:p14="http://schemas.microsoft.com/office/powerpoint/2010/main" val="3259793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ABAD3-04EC-4084-B9B2-60CC06764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Relaciones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90C71-E0C4-4E0E-8441-6CD4D584F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En caso de necesitar crear una relación de una tabla con otro la manera es creando una función publica con el nombre de la tabla y por consiguiente retornar que tipo de relación tendrá</a:t>
            </a:r>
          </a:p>
          <a:p>
            <a:pPr lvl="1"/>
            <a:r>
              <a:rPr lang="es-MX" b="1" dirty="0" err="1"/>
              <a:t>public</a:t>
            </a:r>
            <a:r>
              <a:rPr lang="es-MX" b="1" dirty="0"/>
              <a:t> </a:t>
            </a:r>
            <a:r>
              <a:rPr lang="es-MX" b="1" dirty="0" err="1"/>
              <a:t>function</a:t>
            </a:r>
            <a:r>
              <a:rPr lang="es-MX" b="1" dirty="0"/>
              <a:t> tables()</a:t>
            </a:r>
            <a:r>
              <a:rPr lang="en-US" b="1" dirty="0"/>
              <a:t>{</a:t>
            </a:r>
            <a:br>
              <a:rPr lang="en-US" b="1" dirty="0"/>
            </a:br>
            <a:r>
              <a:rPr lang="en-US" b="1" dirty="0"/>
              <a:t>	return $this-&gt;</a:t>
            </a:r>
            <a:r>
              <a:rPr lang="en-US" b="1" dirty="0" err="1"/>
              <a:t>belongsToMany</a:t>
            </a:r>
            <a:r>
              <a:rPr lang="en-US" b="1" dirty="0"/>
              <a:t>(</a:t>
            </a:r>
            <a:r>
              <a:rPr lang="en-US" b="1" dirty="0" err="1"/>
              <a:t>nameModel</a:t>
            </a:r>
            <a:r>
              <a:rPr lang="en-US" b="1" dirty="0"/>
              <a:t>::Class);</a:t>
            </a:r>
            <a:br>
              <a:rPr lang="en-US" b="1" dirty="0"/>
            </a:br>
            <a:r>
              <a:rPr lang="en-US" b="1" dirty="0"/>
              <a:t>	return $this-&gt;</a:t>
            </a:r>
            <a:r>
              <a:rPr lang="en-US" b="1" dirty="0" err="1"/>
              <a:t>belongsToMany</a:t>
            </a:r>
            <a:r>
              <a:rPr lang="en-US" b="1" dirty="0"/>
              <a:t>(‘namespace</a:t>
            </a:r>
            <a:r>
              <a:rPr lang="es-MX" b="1" dirty="0"/>
              <a:t>\</a:t>
            </a:r>
            <a:r>
              <a:rPr lang="es-MX" b="1" dirty="0" err="1"/>
              <a:t>nameModel</a:t>
            </a:r>
            <a:r>
              <a:rPr lang="en-US" b="1" dirty="0"/>
              <a:t>’);</a:t>
            </a:r>
            <a:br>
              <a:rPr lang="en-US" b="1" dirty="0"/>
            </a:br>
            <a:r>
              <a:rPr lang="en-US" b="1" dirty="0"/>
              <a:t>}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2407665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878A4-24C1-4415-A801-61C7D2258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Al finalizar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3B562-E04C-456B-88FA-71DB3F4CA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Al acabar la creación de nuestro modelo simplemente necesitamos llamar el comando</a:t>
            </a:r>
          </a:p>
          <a:p>
            <a:pPr lvl="1"/>
            <a:r>
              <a:rPr lang="es-MX" b="1" dirty="0" err="1"/>
              <a:t>php</a:t>
            </a:r>
            <a:r>
              <a:rPr lang="es-MX" b="1" dirty="0"/>
              <a:t> </a:t>
            </a:r>
            <a:r>
              <a:rPr lang="es-MX" b="1" dirty="0" err="1"/>
              <a:t>artisan</a:t>
            </a:r>
            <a:r>
              <a:rPr lang="es-MX" b="1" dirty="0"/>
              <a:t> </a:t>
            </a:r>
            <a:r>
              <a:rPr lang="es-MX" b="1" dirty="0" err="1"/>
              <a:t>migrate</a:t>
            </a:r>
            <a:endParaRPr lang="es-MX" b="1" dirty="0"/>
          </a:p>
          <a:p>
            <a:r>
              <a:rPr lang="es-MX" dirty="0"/>
              <a:t>De esta manera podremos hacer que se traspase todo lo que realizamos a nuestra base de datos</a:t>
            </a:r>
          </a:p>
        </p:txBody>
      </p:sp>
    </p:spTree>
    <p:extLst>
      <p:ext uri="{BB962C8B-B14F-4D97-AF65-F5344CB8AC3E}">
        <p14:creationId xmlns:p14="http://schemas.microsoft.com/office/powerpoint/2010/main" val="23488895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22</TotalTime>
  <Words>418</Words>
  <Application>Microsoft Office PowerPoint</Application>
  <PresentationFormat>Widescreen</PresentationFormat>
  <Paragraphs>36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Corbel</vt:lpstr>
      <vt:lpstr>Wingdings</vt:lpstr>
      <vt:lpstr>Banded</vt:lpstr>
      <vt:lpstr>Models</vt:lpstr>
      <vt:lpstr>¿Qué es?</vt:lpstr>
      <vt:lpstr>¿Cómo creamos un modelo?</vt:lpstr>
      <vt:lpstr>Migracion a la base de datos</vt:lpstr>
      <vt:lpstr>Propiedades de la tabla</vt:lpstr>
      <vt:lpstr>PowerPoint Presentation</vt:lpstr>
      <vt:lpstr>Relaciones</vt:lpstr>
      <vt:lpstr>Al finalizar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Models</dc:title>
  <dc:creator>Jose OS</dc:creator>
  <cp:lastModifiedBy>Jose OS</cp:lastModifiedBy>
  <cp:revision>4</cp:revision>
  <dcterms:created xsi:type="dcterms:W3CDTF">2019-02-14T06:55:33Z</dcterms:created>
  <dcterms:modified xsi:type="dcterms:W3CDTF">2019-02-14T07:18:19Z</dcterms:modified>
</cp:coreProperties>
</file>