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201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BDDD-A109-4E3B-9CD9-875CCFAEFFA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412B2-AE8C-4FAE-ABB1-86FDAE49B9F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15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https://www.heroku.com/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412B2-AE8C-4FAE-ABB1-86FDAE49B9F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74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caso de error de </a:t>
            </a:r>
            <a:r>
              <a:rPr lang="es-MX" dirty="0" err="1"/>
              <a:t>auto-load</a:t>
            </a:r>
            <a:r>
              <a:rPr lang="es-MX" dirty="0"/>
              <a:t> o error de “</a:t>
            </a:r>
            <a:r>
              <a:rPr lang="es-MX" dirty="0" err="1"/>
              <a:t>Illuminate</a:t>
            </a:r>
            <a:r>
              <a:rPr lang="es-MX" dirty="0"/>
              <a:t>\</a:t>
            </a:r>
            <a:r>
              <a:rPr lang="es-MX" dirty="0" err="1"/>
              <a:t>Foundation</a:t>
            </a:r>
            <a:r>
              <a:rPr lang="es-MX" dirty="0"/>
              <a:t>\</a:t>
            </a:r>
            <a:r>
              <a:rPr lang="es-MX" dirty="0" err="1"/>
              <a:t>Application</a:t>
            </a:r>
            <a:r>
              <a:rPr lang="es-MX" dirty="0"/>
              <a:t>”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found</a:t>
            </a:r>
            <a:r>
              <a:rPr lang="es-MX" dirty="0"/>
              <a:t> al momento de descargarlo</a:t>
            </a:r>
          </a:p>
          <a:p>
            <a:r>
              <a:rPr lang="es-MX" dirty="0"/>
              <a:t>Usar las siguientes líneas de comando</a:t>
            </a:r>
            <a:br>
              <a:rPr lang="es-MX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 dump-autoload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composer install --no-scripts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require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Proyecto para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Proyecto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saltando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ejecucion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ciertos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.env dado que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que se genera junto con el Proyecto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default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encuentra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ignore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412B2-AE8C-4FAE-ABB1-86FDAE49B9F2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00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47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24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8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3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10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1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75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25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1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7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64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9B05D4E-513D-4E80-93F1-B2D7C9864462}" type="datetimeFigureOut">
              <a:rPr lang="es-MX" smtClean="0"/>
              <a:t>09/02/2019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0C97A85-F62F-43B6-B3C5-8DCDCB8B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562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5443-02C8-4F48-B552-656809BE7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Heroku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62EFB-9980-40A2-B086-D050B6F0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7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99DC-0867-492F-9A76-B7F5D4D6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74D9-2686-43F5-A05A-78A89DC1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partir de ciertas versiones nuevas de </a:t>
            </a:r>
            <a:r>
              <a:rPr lang="es-MX" b="1" dirty="0"/>
              <a:t>Laravel </a:t>
            </a:r>
            <a:r>
              <a:rPr lang="es-MX" dirty="0"/>
              <a:t>hay probabilidad de que te de un error de </a:t>
            </a:r>
            <a:r>
              <a:rPr lang="es-MX" dirty="0" err="1"/>
              <a:t>Forbiden</a:t>
            </a:r>
            <a:r>
              <a:rPr lang="es-MX" dirty="0"/>
              <a:t> o que no tengas acceso a la pagina, si esto llega a pasar tendrán que crear un </a:t>
            </a:r>
            <a:r>
              <a:rPr lang="es-MX" b="1" dirty="0"/>
              <a:t>.</a:t>
            </a:r>
            <a:r>
              <a:rPr lang="es-MX" b="1" dirty="0" err="1"/>
              <a:t>htaccess</a:t>
            </a:r>
            <a:r>
              <a:rPr lang="es-MX" b="1" dirty="0"/>
              <a:t> </a:t>
            </a:r>
            <a:r>
              <a:rPr lang="es-MX" dirty="0"/>
              <a:t>y agregarle lo siguiente.</a:t>
            </a:r>
          </a:p>
          <a:p>
            <a:r>
              <a:rPr lang="es-MX" b="1" dirty="0"/>
              <a:t>&lt;</a:t>
            </a:r>
            <a:r>
              <a:rPr lang="es-MX" b="1" dirty="0" err="1"/>
              <a:t>IfModule</a:t>
            </a:r>
            <a:r>
              <a:rPr lang="es-MX" b="1" dirty="0"/>
              <a:t> </a:t>
            </a:r>
            <a:r>
              <a:rPr lang="es-MX" b="1" dirty="0" err="1"/>
              <a:t>mod_rewrite.c</a:t>
            </a:r>
            <a:r>
              <a:rPr lang="es-MX" b="1" dirty="0"/>
              <a:t>&gt;</a:t>
            </a:r>
          </a:p>
          <a:p>
            <a:r>
              <a:rPr lang="es-MX" b="1" dirty="0"/>
              <a:t>    </a:t>
            </a:r>
            <a:r>
              <a:rPr lang="es-MX" b="1" dirty="0" err="1"/>
              <a:t>RewriteEngine</a:t>
            </a:r>
            <a:r>
              <a:rPr lang="es-MX" b="1" dirty="0"/>
              <a:t> </a:t>
            </a:r>
            <a:r>
              <a:rPr lang="es-MX" b="1" dirty="0" err="1"/>
              <a:t>on</a:t>
            </a:r>
            <a:endParaRPr lang="es-MX" b="1" dirty="0"/>
          </a:p>
          <a:p>
            <a:r>
              <a:rPr lang="es-MX" b="1" dirty="0"/>
              <a:t>    </a:t>
            </a:r>
            <a:r>
              <a:rPr lang="es-MX" b="1" dirty="0" err="1"/>
              <a:t>RewriteCond</a:t>
            </a:r>
            <a:r>
              <a:rPr lang="es-MX" b="1" dirty="0"/>
              <a:t> %{REQUEST_URI} !^</a:t>
            </a:r>
            <a:r>
              <a:rPr lang="es-MX" b="1" dirty="0" err="1"/>
              <a:t>public</a:t>
            </a:r>
            <a:endParaRPr lang="es-MX" b="1" dirty="0"/>
          </a:p>
          <a:p>
            <a:r>
              <a:rPr lang="es-MX" b="1" dirty="0"/>
              <a:t>    </a:t>
            </a:r>
            <a:r>
              <a:rPr lang="es-MX" b="1" dirty="0" err="1"/>
              <a:t>RewriteRule</a:t>
            </a:r>
            <a:r>
              <a:rPr lang="es-MX" b="1" dirty="0"/>
              <a:t> ^(.*)$ </a:t>
            </a:r>
            <a:r>
              <a:rPr lang="es-MX" b="1" dirty="0" err="1"/>
              <a:t>public</a:t>
            </a:r>
            <a:r>
              <a:rPr lang="es-MX" b="1" dirty="0"/>
              <a:t>/$1 [L]</a:t>
            </a:r>
          </a:p>
          <a:p>
            <a:r>
              <a:rPr lang="es-MX" b="1" dirty="0"/>
              <a:t>&lt;/</a:t>
            </a:r>
            <a:r>
              <a:rPr lang="es-MX" b="1" dirty="0" err="1"/>
              <a:t>IfModule</a:t>
            </a:r>
            <a:r>
              <a:rPr lang="es-MX" b="1" dirty="0"/>
              <a:t>&gt;</a:t>
            </a:r>
          </a:p>
          <a:p>
            <a:r>
              <a:rPr lang="es-MX" dirty="0" err="1"/>
              <a:t>Despues</a:t>
            </a:r>
            <a:r>
              <a:rPr lang="es-MX" dirty="0"/>
              <a:t> de esto lo suben a su repositorio y ahora </a:t>
            </a:r>
            <a:r>
              <a:rPr lang="es-MX"/>
              <a:t>debería poderse ver.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752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61BA-4EEF-4830-842D-6AEF6495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Descargar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CED0-241D-4CB6-9BB4-BE887266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Igualmente para descargar el proyecto se abre el </a:t>
            </a:r>
            <a:r>
              <a:rPr lang="es-MX" dirty="0" err="1"/>
              <a:t>git</a:t>
            </a:r>
            <a:r>
              <a:rPr lang="es-MX" dirty="0"/>
              <a:t> correspondiente del proyecto y simplemente realizaremos.</a:t>
            </a:r>
          </a:p>
          <a:p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git:clone</a:t>
            </a:r>
            <a:r>
              <a:rPr lang="es-MX" b="1" dirty="0"/>
              <a:t> –a </a:t>
            </a:r>
            <a:r>
              <a:rPr lang="es-MX" b="1" dirty="0" err="1"/>
              <a:t>nombreProyecto</a:t>
            </a:r>
            <a:endParaRPr lang="es-MX" b="1" dirty="0"/>
          </a:p>
          <a:p>
            <a:r>
              <a:rPr lang="es-MX" b="1" dirty="0"/>
              <a:t>cd </a:t>
            </a:r>
            <a:r>
              <a:rPr lang="es-MX" b="1" dirty="0" err="1"/>
              <a:t>nombreProyecto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5524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4BF8-AAA0-4E23-91DF-9F2261C6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GITKRAKEN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D90F-4A7A-44B9-BBB8-BABEEDB5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querer usar </a:t>
            </a:r>
            <a:r>
              <a:rPr lang="es-MX" dirty="0" err="1"/>
              <a:t>gitkraken</a:t>
            </a:r>
            <a:r>
              <a:rPr lang="es-MX" dirty="0"/>
              <a:t> colocar su correo como autentificación</a:t>
            </a:r>
          </a:p>
          <a:p>
            <a:r>
              <a:rPr lang="es-MX" dirty="0"/>
              <a:t>Al momento de colocar la contraseña tendrán que obtener un token</a:t>
            </a:r>
          </a:p>
          <a:p>
            <a:r>
              <a:rPr lang="es-MX" dirty="0"/>
              <a:t>Abren la consola y realizan el comando </a:t>
            </a:r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login</a:t>
            </a:r>
            <a:endParaRPr lang="es-MX" b="1" dirty="0"/>
          </a:p>
          <a:p>
            <a:r>
              <a:rPr lang="es-MX" dirty="0"/>
              <a:t>Al lograrlo ahora introducimos </a:t>
            </a:r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auth:token</a:t>
            </a:r>
            <a:endParaRPr lang="es-MX" b="1" dirty="0"/>
          </a:p>
          <a:p>
            <a:r>
              <a:rPr lang="es-MX" dirty="0"/>
              <a:t>Nos dará un valor con fecha de expiración que colocaremos en contraseña</a:t>
            </a:r>
          </a:p>
          <a:p>
            <a:r>
              <a:rPr lang="es-MX" dirty="0"/>
              <a:t>Estamos listos para usar </a:t>
            </a:r>
            <a:r>
              <a:rPr lang="es-MX" dirty="0" err="1"/>
              <a:t>GitKraken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76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4E9-CF12-424D-9FF8-E9FC2F36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DBF8-34A5-4215-A13F-D026AC7C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</a:t>
            </a:r>
            <a:r>
              <a:rPr lang="en-US" dirty="0" err="1"/>
              <a:t>plataforma</a:t>
            </a:r>
            <a:r>
              <a:rPr lang="en-US" dirty="0"/>
              <a:t> de para Cloud App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gratuita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registrarnos</a:t>
            </a:r>
            <a:r>
              <a:rPr lang="en-US" dirty="0"/>
              <a:t>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entramos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y </a:t>
            </a:r>
            <a:r>
              <a:rPr lang="en-US" dirty="0" err="1"/>
              <a:t>llenamos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5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9AD5-4CAD-4CD5-A49D-4B2E7D7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proyecto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8FE9-AA95-4638-9F81-680D2C22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pedirá crear un proyecto, en el cual tendremos que colocar un nombre que no hubiera sido tomado ya</a:t>
            </a:r>
          </a:p>
          <a:p>
            <a:r>
              <a:rPr lang="es-MX" dirty="0"/>
              <a:t>Además de colocar donde queremos que este localizado.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54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F32C-0ABB-45A3-8FF8-A68571F6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colaborador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335E-AC01-40F8-A1F1-17D38D99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Entrar a la pagina web de </a:t>
            </a:r>
            <a:r>
              <a:rPr lang="es-MX" dirty="0" err="1"/>
              <a:t>heroku</a:t>
            </a:r>
            <a:endParaRPr lang="es-MX" dirty="0"/>
          </a:p>
          <a:p>
            <a:r>
              <a:rPr lang="es-MX" dirty="0"/>
              <a:t>Entrar al </a:t>
            </a:r>
            <a:r>
              <a:rPr lang="es-MX" dirty="0" err="1"/>
              <a:t>dashboard</a:t>
            </a:r>
            <a:endParaRPr lang="es-MX" dirty="0"/>
          </a:p>
          <a:p>
            <a:r>
              <a:rPr lang="es-MX" dirty="0"/>
              <a:t>Abrir nuestra aplicación</a:t>
            </a:r>
          </a:p>
          <a:p>
            <a:r>
              <a:rPr lang="es-MX" dirty="0"/>
              <a:t>Ir a </a:t>
            </a:r>
            <a:r>
              <a:rPr lang="es-MX" b="1" dirty="0" err="1"/>
              <a:t>Acccess</a:t>
            </a:r>
            <a:r>
              <a:rPr lang="es-MX" dirty="0"/>
              <a:t>  y presionar el botón “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collaborator</a:t>
            </a:r>
            <a:r>
              <a:rPr lang="es-MX" dirty="0"/>
              <a:t>”</a:t>
            </a:r>
          </a:p>
          <a:p>
            <a:r>
              <a:rPr lang="es-MX" dirty="0"/>
              <a:t>Ingresar el correo</a:t>
            </a:r>
          </a:p>
          <a:p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271046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5029-69C1-4E19-9425-47717A87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Heroku</a:t>
            </a:r>
            <a:r>
              <a:rPr lang="es-MX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A03D-F219-4162-A27E-0A7EBDF5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tener lo anterior tendremos que instalar </a:t>
            </a:r>
            <a:r>
              <a:rPr lang="es-MX" dirty="0" err="1"/>
              <a:t>Heroku</a:t>
            </a:r>
            <a:r>
              <a:rPr lang="es-MX" dirty="0"/>
              <a:t> CLI que es la interfaz de consola de esta pagina.</a:t>
            </a:r>
          </a:p>
          <a:p>
            <a:r>
              <a:rPr lang="es-MX" dirty="0"/>
              <a:t>Al momento de terminar de instalarlo abriremos la consola e ingresaremos</a:t>
            </a:r>
          </a:p>
          <a:p>
            <a:pPr lvl="1"/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login</a:t>
            </a:r>
            <a:endParaRPr lang="es-MX" b="1" dirty="0"/>
          </a:p>
          <a:p>
            <a:r>
              <a:rPr lang="es-MX" dirty="0" err="1"/>
              <a:t>Despues</a:t>
            </a:r>
            <a:r>
              <a:rPr lang="es-MX" dirty="0"/>
              <a:t> de esto nos pedirá presionar una tecla y nos abrirá algún browser solo para corroborar nuestros datos.</a:t>
            </a:r>
          </a:p>
          <a:p>
            <a:r>
              <a:rPr lang="es-MX" dirty="0"/>
              <a:t>Si gustamos hacer este proceso mas manual ingresemos </a:t>
            </a:r>
          </a:p>
          <a:p>
            <a:pPr lvl="1"/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login</a:t>
            </a:r>
            <a:r>
              <a:rPr lang="es-MX" b="1" dirty="0"/>
              <a:t> –i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70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7A19-9B12-44A8-92B7-62609559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Preparando para subir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07F1-140C-49F3-B95A-57CACF25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Teniendo el proyecto inicializado, teniendo la clave de la aplicación deberemos preparar todo.</a:t>
            </a:r>
          </a:p>
          <a:p>
            <a:r>
              <a:rPr lang="es-MX" dirty="0"/>
              <a:t>Inicializamos el </a:t>
            </a:r>
            <a:r>
              <a:rPr lang="es-MX" dirty="0" err="1"/>
              <a:t>git</a:t>
            </a:r>
            <a:r>
              <a:rPr lang="es-MX" dirty="0"/>
              <a:t> con </a:t>
            </a:r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init</a:t>
            </a:r>
            <a:endParaRPr lang="es-MX" b="1" dirty="0"/>
          </a:p>
          <a:p>
            <a:r>
              <a:rPr lang="es-MX" dirty="0"/>
              <a:t>Preparamos para agregar al repositorio</a:t>
            </a:r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add</a:t>
            </a:r>
            <a:r>
              <a:rPr lang="es-MX" b="1" dirty="0"/>
              <a:t> .</a:t>
            </a:r>
          </a:p>
          <a:p>
            <a:r>
              <a:rPr lang="es-MX" dirty="0"/>
              <a:t>Preparamos el primer </a:t>
            </a:r>
            <a:r>
              <a:rPr lang="es-MX" dirty="0" err="1"/>
              <a:t>commit</a:t>
            </a:r>
            <a:endParaRPr lang="es-MX" dirty="0"/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commit</a:t>
            </a:r>
            <a:r>
              <a:rPr lang="es-MX" b="1" dirty="0"/>
              <a:t> –m “</a:t>
            </a:r>
            <a:r>
              <a:rPr lang="es-MX" b="1" dirty="0" err="1"/>
              <a:t>First</a:t>
            </a:r>
            <a:r>
              <a:rPr lang="es-MX" b="1" dirty="0"/>
              <a:t> </a:t>
            </a:r>
            <a:r>
              <a:rPr lang="es-MX" b="1" dirty="0" err="1"/>
              <a:t>Commit</a:t>
            </a:r>
            <a:r>
              <a:rPr lang="es-MX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2E06-B438-4613-9C5E-C5E0564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FFAB-3C5A-499B-AF0A-8AD51298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proseguir ocupamos crear un </a:t>
            </a:r>
            <a:r>
              <a:rPr lang="es-MX" b="1" dirty="0" err="1"/>
              <a:t>Procfile</a:t>
            </a:r>
            <a:r>
              <a:rPr lang="es-MX" dirty="0"/>
              <a:t> el cual le dice a </a:t>
            </a:r>
            <a:r>
              <a:rPr lang="es-MX" dirty="0" err="1"/>
              <a:t>Heroku</a:t>
            </a:r>
            <a:r>
              <a:rPr lang="es-MX" dirty="0"/>
              <a:t> que comando se debe usar para lanzar el servidor con los valores correctos.</a:t>
            </a:r>
          </a:p>
          <a:p>
            <a:r>
              <a:rPr lang="es-MX" dirty="0"/>
              <a:t>Después de esto deberemos crear una instancia de la aplicación en </a:t>
            </a:r>
            <a:r>
              <a:rPr lang="es-MX" dirty="0" err="1"/>
              <a:t>Heroku</a:t>
            </a:r>
            <a:r>
              <a:rPr lang="es-MX" dirty="0"/>
              <a:t>, configurándolo con las variables de entorno de </a:t>
            </a:r>
            <a:r>
              <a:rPr lang="es-MX" b="1" dirty="0"/>
              <a:t>Laravel.</a:t>
            </a:r>
          </a:p>
          <a:p>
            <a:r>
              <a:rPr lang="es-MX" dirty="0"/>
              <a:t>Para esto realizaremos los siguientes comandos</a:t>
            </a:r>
          </a:p>
          <a:p>
            <a:pPr lvl="1"/>
            <a:r>
              <a:rPr lang="es-MX" b="1" dirty="0"/>
              <a:t>echo web: </a:t>
            </a:r>
            <a:r>
              <a:rPr lang="es-MX" b="1" dirty="0" err="1"/>
              <a:t>vendor</a:t>
            </a:r>
            <a:r>
              <a:rPr lang="es-MX" b="1" dirty="0"/>
              <a:t>/</a:t>
            </a:r>
            <a:r>
              <a:rPr lang="es-MX" b="1" dirty="0" err="1"/>
              <a:t>bin</a:t>
            </a:r>
            <a:r>
              <a:rPr lang="es-MX" b="1" dirty="0"/>
              <a:t>/heroku-php-apache2 </a:t>
            </a:r>
            <a:r>
              <a:rPr lang="es-MX" b="1" dirty="0" err="1"/>
              <a:t>public</a:t>
            </a:r>
            <a:r>
              <a:rPr lang="es-MX" b="1" dirty="0"/>
              <a:t>/ </a:t>
            </a:r>
            <a:r>
              <a:rPr lang="en-US" b="1" dirty="0"/>
              <a:t>&gt; </a:t>
            </a:r>
            <a:r>
              <a:rPr lang="en-US" b="1" dirty="0" err="1"/>
              <a:t>Procfile</a:t>
            </a:r>
            <a:endParaRPr lang="en-US" b="1" dirty="0"/>
          </a:p>
          <a:p>
            <a:pPr lvl="1"/>
            <a:r>
              <a:rPr lang="en-US" b="1" dirty="0"/>
              <a:t>git add .</a:t>
            </a:r>
          </a:p>
          <a:p>
            <a:pPr lvl="1"/>
            <a:r>
              <a:rPr lang="en-US" b="1" dirty="0"/>
              <a:t>git commit –m “Profile for Heroku”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62734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25A7-8FE4-4F57-A408-F1FC54E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Preparando</a:t>
            </a:r>
            <a:r>
              <a:rPr lang="en-US" dirty="0"/>
              <a:t> la key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4A27-B200-47B0-9DDE-C1EFE77F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el archive </a:t>
            </a:r>
            <a:r>
              <a:rPr lang="en-US" b="1" dirty="0"/>
              <a:t>.env 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APP</a:t>
            </a:r>
            <a:r>
              <a:rPr lang="es-MX" dirty="0"/>
              <a:t>_KEY</a:t>
            </a:r>
          </a:p>
          <a:p>
            <a:r>
              <a:rPr lang="es-MX" dirty="0"/>
              <a:t>Usaremos el siguiente comando para colocarla en nuestro proyecto</a:t>
            </a:r>
          </a:p>
          <a:p>
            <a:pPr lvl="1"/>
            <a:r>
              <a:rPr lang="es-MX" b="1" dirty="0" err="1"/>
              <a:t>heroku</a:t>
            </a:r>
            <a:r>
              <a:rPr lang="es-MX" b="1" dirty="0"/>
              <a:t> </a:t>
            </a:r>
            <a:r>
              <a:rPr lang="es-MX" b="1" dirty="0" err="1"/>
              <a:t>config:set</a:t>
            </a:r>
            <a:r>
              <a:rPr lang="es-MX" b="1" dirty="0"/>
              <a:t> APP_KEY= base64…</a:t>
            </a:r>
          </a:p>
        </p:txBody>
      </p:sp>
    </p:spTree>
    <p:extLst>
      <p:ext uri="{BB962C8B-B14F-4D97-AF65-F5344CB8AC3E}">
        <p14:creationId xmlns:p14="http://schemas.microsoft.com/office/powerpoint/2010/main" val="173908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A8CA-2131-4B21-A47A-27DAC112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terminar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5D2D-59BC-4335-8710-FE8140D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Realizamos el </a:t>
            </a:r>
            <a:r>
              <a:rPr lang="es-MX" dirty="0" err="1"/>
              <a:t>push</a:t>
            </a:r>
            <a:r>
              <a:rPr lang="es-MX" dirty="0"/>
              <a:t> para subir todo</a:t>
            </a:r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push</a:t>
            </a:r>
            <a:r>
              <a:rPr lang="es-MX" b="1" dirty="0"/>
              <a:t> </a:t>
            </a:r>
            <a:r>
              <a:rPr lang="es-MX" b="1" dirty="0" err="1"/>
              <a:t>heroku</a:t>
            </a:r>
            <a:r>
              <a:rPr lang="es-MX" b="1" dirty="0"/>
              <a:t> master</a:t>
            </a:r>
          </a:p>
          <a:p>
            <a:r>
              <a:rPr lang="es-MX" dirty="0"/>
              <a:t>Y ahora abrimos nuestra aplicación </a:t>
            </a:r>
          </a:p>
          <a:p>
            <a:pPr lvl="1"/>
            <a:r>
              <a:rPr lang="es-MX" b="1" dirty="0" err="1"/>
              <a:t>heroku</a:t>
            </a:r>
            <a:r>
              <a:rPr lang="es-MX" b="1" dirty="0"/>
              <a:t> open</a:t>
            </a:r>
            <a:endParaRPr lang="es-MX" dirty="0"/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8423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89</TotalTime>
  <Words>553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Banded</vt:lpstr>
      <vt:lpstr>Heroku</vt:lpstr>
      <vt:lpstr>¿Qué es?</vt:lpstr>
      <vt:lpstr>Creacion de proyecto</vt:lpstr>
      <vt:lpstr>Agregar un colaborador</vt:lpstr>
      <vt:lpstr>Heroku CLI</vt:lpstr>
      <vt:lpstr>Preparando para subir</vt:lpstr>
      <vt:lpstr>Procfile</vt:lpstr>
      <vt:lpstr>Preparando la key</vt:lpstr>
      <vt:lpstr>Para terminar</vt:lpstr>
      <vt:lpstr>Posible error</vt:lpstr>
      <vt:lpstr>Descargar el proyecto</vt:lpstr>
      <vt:lpstr>GITKRAKEN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Jose OS</dc:creator>
  <cp:lastModifiedBy>Jose OS</cp:lastModifiedBy>
  <cp:revision>10</cp:revision>
  <dcterms:created xsi:type="dcterms:W3CDTF">2019-02-05T05:45:56Z</dcterms:created>
  <dcterms:modified xsi:type="dcterms:W3CDTF">2019-02-10T03:00:24Z</dcterms:modified>
</cp:coreProperties>
</file>