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2910D8-25FF-4300-9201-0DC12190615C}" type="datetimeFigureOut">
              <a:rPr lang="es-MX" smtClean="0"/>
              <a:t>07/02/2019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169478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2910D8-25FF-4300-9201-0DC12190615C}" type="datetimeFigureOut">
              <a:rPr lang="es-MX" smtClean="0"/>
              <a:t>07/02/2019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275237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52910D8-25FF-4300-9201-0DC12190615C}" type="datetimeFigureOut">
              <a:rPr lang="es-MX" smtClean="0"/>
              <a:t>07/02/2019</a:t>
            </a:fld>
            <a:endParaRPr lang="es-MX"/>
          </a:p>
        </p:txBody>
      </p:sp>
      <p:sp>
        <p:nvSpPr>
          <p:cNvPr id="5" name="Footer Placeholder 4"/>
          <p:cNvSpPr>
            <a:spLocks noGrp="1"/>
          </p:cNvSpPr>
          <p:nvPr>
            <p:ph type="ftr" sz="quarter" idx="11"/>
          </p:nvPr>
        </p:nvSpPr>
        <p:spPr>
          <a:xfrm>
            <a:off x="3776135" y="6422854"/>
            <a:ext cx="4279669" cy="365125"/>
          </a:xfrm>
        </p:spPr>
        <p:txBody>
          <a:bodyPr/>
          <a:lstStyle/>
          <a:p>
            <a:endParaRPr lang="es-MX"/>
          </a:p>
        </p:txBody>
      </p:sp>
      <p:sp>
        <p:nvSpPr>
          <p:cNvPr id="6" name="Slide Number Placeholder 5"/>
          <p:cNvSpPr>
            <a:spLocks noGrp="1"/>
          </p:cNvSpPr>
          <p:nvPr>
            <p:ph type="sldNum" sz="quarter" idx="12"/>
          </p:nvPr>
        </p:nvSpPr>
        <p:spPr>
          <a:xfrm>
            <a:off x="8073048" y="6422854"/>
            <a:ext cx="879759" cy="365125"/>
          </a:xfrm>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14732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2910D8-25FF-4300-9201-0DC12190615C}" type="datetimeFigureOut">
              <a:rPr lang="es-MX" smtClean="0"/>
              <a:t>07/02/2019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29904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52910D8-25FF-4300-9201-0DC12190615C}" type="datetimeFigureOut">
              <a:rPr lang="es-MX" smtClean="0"/>
              <a:t>07/02/2019</a:t>
            </a:fld>
            <a:endParaRPr lang="es-MX"/>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AF62524-FA12-4031-A48A-5616FB1F9688}" type="slidenum">
              <a:rPr lang="es-MX" smtClean="0"/>
              <a:t>‹#›</a:t>
            </a:fld>
            <a:endParaRPr lang="es-MX"/>
          </a:p>
        </p:txBody>
      </p:sp>
    </p:spTree>
    <p:extLst>
      <p:ext uri="{BB962C8B-B14F-4D97-AF65-F5344CB8AC3E}">
        <p14:creationId xmlns:p14="http://schemas.microsoft.com/office/powerpoint/2010/main" val="35332159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2910D8-25FF-4300-9201-0DC12190615C}" type="datetimeFigureOut">
              <a:rPr lang="es-MX" smtClean="0"/>
              <a:t>07/02/2019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332876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2910D8-25FF-4300-9201-0DC12190615C}" type="datetimeFigureOut">
              <a:rPr lang="es-MX" smtClean="0"/>
              <a:t>07/02/2019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157030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2910D8-25FF-4300-9201-0DC12190615C}" type="datetimeFigureOut">
              <a:rPr lang="es-MX" smtClean="0"/>
              <a:t>07/02/2019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259612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910D8-25FF-4300-9201-0DC12190615C}" type="datetimeFigureOut">
              <a:rPr lang="es-MX" smtClean="0"/>
              <a:t>07/02/2019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316502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2910D8-25FF-4300-9201-0DC12190615C}" type="datetimeFigureOut">
              <a:rPr lang="es-MX" smtClean="0"/>
              <a:t>07/02/2019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77497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2910D8-25FF-4300-9201-0DC12190615C}" type="datetimeFigureOut">
              <a:rPr lang="es-MX" smtClean="0"/>
              <a:t>07/02/2019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AF62524-FA12-4031-A48A-5616FB1F9688}" type="slidenum">
              <a:rPr lang="es-MX" smtClean="0"/>
              <a:t>‹#›</a:t>
            </a:fld>
            <a:endParaRPr lang="es-MX"/>
          </a:p>
        </p:txBody>
      </p:sp>
    </p:spTree>
    <p:extLst>
      <p:ext uri="{BB962C8B-B14F-4D97-AF65-F5344CB8AC3E}">
        <p14:creationId xmlns:p14="http://schemas.microsoft.com/office/powerpoint/2010/main" val="352639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52910D8-25FF-4300-9201-0DC12190615C}" type="datetimeFigureOut">
              <a:rPr lang="es-MX" smtClean="0"/>
              <a:t>07/02/2019</a:t>
            </a:fld>
            <a:endParaRPr lang="es-MX"/>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MX"/>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AF62524-FA12-4031-A48A-5616FB1F9688}" type="slidenum">
              <a:rPr lang="es-MX" smtClean="0"/>
              <a:t>‹#›</a:t>
            </a:fld>
            <a:endParaRPr lang="es-MX"/>
          </a:p>
        </p:txBody>
      </p:sp>
    </p:spTree>
    <p:extLst>
      <p:ext uri="{BB962C8B-B14F-4D97-AF65-F5344CB8AC3E}">
        <p14:creationId xmlns:p14="http://schemas.microsoft.com/office/powerpoint/2010/main" val="2578940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0662-EEB7-4662-B0D2-50FF2E97F5D0}"/>
              </a:ext>
            </a:extLst>
          </p:cNvPr>
          <p:cNvSpPr>
            <a:spLocks noGrp="1"/>
          </p:cNvSpPr>
          <p:nvPr>
            <p:ph type="ctrTitle"/>
          </p:nvPr>
        </p:nvSpPr>
        <p:spPr/>
        <p:txBody>
          <a:bodyPr/>
          <a:lstStyle/>
          <a:p>
            <a:r>
              <a:rPr lang="es-MX" dirty="0" err="1"/>
              <a:t>Routing</a:t>
            </a:r>
            <a:endParaRPr lang="es-MX" dirty="0"/>
          </a:p>
        </p:txBody>
      </p:sp>
      <p:sp>
        <p:nvSpPr>
          <p:cNvPr id="3" name="Subtitle 2">
            <a:extLst>
              <a:ext uri="{FF2B5EF4-FFF2-40B4-BE49-F238E27FC236}">
                <a16:creationId xmlns:a16="http://schemas.microsoft.com/office/drawing/2014/main" id="{DCFC9810-E846-4BF1-A1C4-66AE82FFC0E2}"/>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20046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874D-6BF6-482B-84C7-B79E932D13E7}"/>
              </a:ext>
            </a:extLst>
          </p:cNvPr>
          <p:cNvSpPr>
            <a:spLocks noGrp="1"/>
          </p:cNvSpPr>
          <p:nvPr>
            <p:ph type="title"/>
          </p:nvPr>
        </p:nvSpPr>
        <p:spPr/>
        <p:txBody>
          <a:bodyPr/>
          <a:lstStyle/>
          <a:p>
            <a:r>
              <a:rPr lang="en-US" dirty="0" err="1"/>
              <a:t>Renombrar</a:t>
            </a:r>
            <a:r>
              <a:rPr lang="en-US" dirty="0"/>
              <a:t> </a:t>
            </a:r>
            <a:r>
              <a:rPr lang="en-US" dirty="0" err="1"/>
              <a:t>rutas</a:t>
            </a:r>
            <a:endParaRPr lang="es-MX" dirty="0"/>
          </a:p>
        </p:txBody>
      </p:sp>
      <p:sp>
        <p:nvSpPr>
          <p:cNvPr id="3" name="Content Placeholder 2">
            <a:extLst>
              <a:ext uri="{FF2B5EF4-FFF2-40B4-BE49-F238E27FC236}">
                <a16:creationId xmlns:a16="http://schemas.microsoft.com/office/drawing/2014/main" id="{9FEDDBD6-42EA-4FF9-B16A-C8F5127ED26D}"/>
              </a:ext>
            </a:extLst>
          </p:cNvPr>
          <p:cNvSpPr>
            <a:spLocks noGrp="1"/>
          </p:cNvSpPr>
          <p:nvPr>
            <p:ph idx="1"/>
          </p:nvPr>
        </p:nvSpPr>
        <p:spPr/>
        <p:txBody>
          <a:bodyPr/>
          <a:lstStyle/>
          <a:p>
            <a:r>
              <a:rPr lang="en-US" dirty="0" err="1"/>
              <a:t>Esto</a:t>
            </a:r>
            <a:r>
              <a:rPr lang="en-US" dirty="0"/>
              <a:t> </a:t>
            </a:r>
            <a:r>
              <a:rPr lang="en-US" dirty="0" err="1"/>
              <a:t>nos</a:t>
            </a:r>
            <a:r>
              <a:rPr lang="en-US" dirty="0"/>
              <a:t> </a:t>
            </a:r>
            <a:r>
              <a:rPr lang="en-US" dirty="0" err="1"/>
              <a:t>permitira</a:t>
            </a:r>
            <a:r>
              <a:rPr lang="en-US" dirty="0"/>
              <a:t> que </a:t>
            </a:r>
            <a:r>
              <a:rPr lang="en-US" dirty="0" err="1"/>
              <a:t>cierta</a:t>
            </a:r>
            <a:r>
              <a:rPr lang="en-US" dirty="0"/>
              <a:t> </a:t>
            </a:r>
            <a:r>
              <a:rPr lang="en-US" dirty="0" err="1"/>
              <a:t>ruta</a:t>
            </a:r>
            <a:r>
              <a:rPr lang="en-US" dirty="0"/>
              <a:t> sea mas </a:t>
            </a:r>
            <a:r>
              <a:rPr lang="en-US" dirty="0" err="1"/>
              <a:t>sencilla</a:t>
            </a:r>
            <a:r>
              <a:rPr lang="en-US" dirty="0"/>
              <a:t> de </a:t>
            </a:r>
            <a:r>
              <a:rPr lang="en-US" dirty="0" err="1"/>
              <a:t>accesar</a:t>
            </a:r>
            <a:r>
              <a:rPr lang="en-US" dirty="0"/>
              <a:t> o mas </a:t>
            </a:r>
            <a:r>
              <a:rPr lang="en-US" dirty="0" err="1"/>
              <a:t>personalizada</a:t>
            </a:r>
            <a:endParaRPr lang="en-US" dirty="0"/>
          </a:p>
          <a:p>
            <a:pPr lvl="1"/>
            <a:r>
              <a:rPr lang="en-US" b="1" dirty="0"/>
              <a:t>Route&gt;&gt;get(‘user/profile’, function(){</a:t>
            </a:r>
            <a:br>
              <a:rPr lang="en-US" b="1" dirty="0"/>
            </a:br>
            <a:r>
              <a:rPr lang="en-US" b="1" dirty="0"/>
              <a:t>	//</a:t>
            </a:r>
            <a:br>
              <a:rPr lang="en-US" b="1" dirty="0"/>
            </a:br>
            <a:r>
              <a:rPr lang="en-US" b="1" dirty="0"/>
              <a:t>})-&gt;name(‘profile’);</a:t>
            </a:r>
            <a:endParaRPr lang="es-MX" b="1" dirty="0"/>
          </a:p>
        </p:txBody>
      </p:sp>
    </p:spTree>
    <p:extLst>
      <p:ext uri="{BB962C8B-B14F-4D97-AF65-F5344CB8AC3E}">
        <p14:creationId xmlns:p14="http://schemas.microsoft.com/office/powerpoint/2010/main" val="45197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ACED-48BE-4D0B-B5DC-8D22370DBCCA}"/>
              </a:ext>
            </a:extLst>
          </p:cNvPr>
          <p:cNvSpPr>
            <a:spLocks noGrp="1"/>
          </p:cNvSpPr>
          <p:nvPr>
            <p:ph type="title"/>
          </p:nvPr>
        </p:nvSpPr>
        <p:spPr/>
        <p:txBody>
          <a:bodyPr/>
          <a:lstStyle/>
          <a:p>
            <a:r>
              <a:rPr lang="es-MX" dirty="0"/>
              <a:t>¿Qué es?</a:t>
            </a:r>
          </a:p>
        </p:txBody>
      </p:sp>
      <p:sp>
        <p:nvSpPr>
          <p:cNvPr id="3" name="Content Placeholder 2">
            <a:extLst>
              <a:ext uri="{FF2B5EF4-FFF2-40B4-BE49-F238E27FC236}">
                <a16:creationId xmlns:a16="http://schemas.microsoft.com/office/drawing/2014/main" id="{AEA7424A-A806-4CB4-9D2A-88FE18190232}"/>
              </a:ext>
            </a:extLst>
          </p:cNvPr>
          <p:cNvSpPr>
            <a:spLocks noGrp="1"/>
          </p:cNvSpPr>
          <p:nvPr>
            <p:ph idx="1"/>
          </p:nvPr>
        </p:nvSpPr>
        <p:spPr/>
        <p:txBody>
          <a:bodyPr/>
          <a:lstStyle/>
          <a:p>
            <a:r>
              <a:rPr lang="es-MX" dirty="0"/>
              <a:t>Tal cual su nombre lo dice, es el sistema de enrutamiento que maneja Laravel, en este caso es aquel que nos permitirá redirigir nuestras vistas dentro de nuestra pagina web, principalmente en el caso de que se </a:t>
            </a:r>
            <a:r>
              <a:rPr lang="es-MX" dirty="0" err="1"/>
              <a:t>esten</a:t>
            </a:r>
            <a:r>
              <a:rPr lang="es-MX" dirty="0"/>
              <a:t> usando URL absolutas.</a:t>
            </a:r>
          </a:p>
        </p:txBody>
      </p:sp>
    </p:spTree>
    <p:extLst>
      <p:ext uri="{BB962C8B-B14F-4D97-AF65-F5344CB8AC3E}">
        <p14:creationId xmlns:p14="http://schemas.microsoft.com/office/powerpoint/2010/main" val="290801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3062-6B6E-4DE2-A159-498EE40614F0}"/>
              </a:ext>
            </a:extLst>
          </p:cNvPr>
          <p:cNvSpPr>
            <a:spLocks noGrp="1"/>
          </p:cNvSpPr>
          <p:nvPr>
            <p:ph type="title"/>
          </p:nvPr>
        </p:nvSpPr>
        <p:spPr/>
        <p:txBody>
          <a:bodyPr/>
          <a:lstStyle/>
          <a:p>
            <a:r>
              <a:rPr lang="es-MX" dirty="0"/>
              <a:t>Donde se localizan</a:t>
            </a:r>
          </a:p>
        </p:txBody>
      </p:sp>
      <p:sp>
        <p:nvSpPr>
          <p:cNvPr id="3" name="Content Placeholder 2">
            <a:extLst>
              <a:ext uri="{FF2B5EF4-FFF2-40B4-BE49-F238E27FC236}">
                <a16:creationId xmlns:a16="http://schemas.microsoft.com/office/drawing/2014/main" id="{44973D9A-2461-4061-8297-75CD896D3E78}"/>
              </a:ext>
            </a:extLst>
          </p:cNvPr>
          <p:cNvSpPr>
            <a:spLocks noGrp="1"/>
          </p:cNvSpPr>
          <p:nvPr>
            <p:ph idx="1"/>
          </p:nvPr>
        </p:nvSpPr>
        <p:spPr/>
        <p:txBody>
          <a:bodyPr/>
          <a:lstStyle/>
          <a:p>
            <a:r>
              <a:rPr lang="es-MX" dirty="0"/>
              <a:t>Dentro de nuestro proyecto, por default se encuentran dentro de nuestro folder </a:t>
            </a:r>
            <a:r>
              <a:rPr lang="es-MX" b="1" dirty="0" err="1"/>
              <a:t>routes</a:t>
            </a:r>
            <a:r>
              <a:rPr lang="es-MX" b="1" dirty="0"/>
              <a:t>.</a:t>
            </a:r>
          </a:p>
          <a:p>
            <a:r>
              <a:rPr lang="es-MX" dirty="0"/>
              <a:t>Dentro de nuestro archivo </a:t>
            </a:r>
            <a:r>
              <a:rPr lang="es-MX" b="1" dirty="0" err="1"/>
              <a:t>web.php</a:t>
            </a:r>
            <a:r>
              <a:rPr lang="es-MX" b="1" dirty="0"/>
              <a:t> </a:t>
            </a:r>
            <a:r>
              <a:rPr lang="es-MX" dirty="0"/>
              <a:t>estarán definidas las rutas que utilizara nuestra interface.</a:t>
            </a:r>
          </a:p>
          <a:p>
            <a:r>
              <a:rPr lang="es-MX" dirty="0"/>
              <a:t>Por otro lado dentro de </a:t>
            </a:r>
            <a:r>
              <a:rPr lang="es-MX" b="1" dirty="0" err="1"/>
              <a:t>api.php</a:t>
            </a:r>
            <a:r>
              <a:rPr lang="es-MX" b="1" dirty="0"/>
              <a:t> </a:t>
            </a:r>
            <a:r>
              <a:rPr lang="es-MX" dirty="0"/>
              <a:t>aquellas que </a:t>
            </a:r>
            <a:r>
              <a:rPr lang="es-MX" dirty="0" err="1"/>
              <a:t>esten</a:t>
            </a:r>
            <a:r>
              <a:rPr lang="es-MX" dirty="0"/>
              <a:t> asignadas a nuestro </a:t>
            </a:r>
            <a:r>
              <a:rPr lang="es-MX" b="1" dirty="0"/>
              <a:t>middleware</a:t>
            </a:r>
            <a:r>
              <a:rPr lang="es-MX" dirty="0"/>
              <a:t> de la </a:t>
            </a:r>
            <a:r>
              <a:rPr lang="es-MX" b="1" dirty="0"/>
              <a:t>api</a:t>
            </a:r>
            <a:r>
              <a:rPr lang="es-MX" dirty="0"/>
              <a:t>.</a:t>
            </a:r>
          </a:p>
        </p:txBody>
      </p:sp>
    </p:spTree>
    <p:extLst>
      <p:ext uri="{BB962C8B-B14F-4D97-AF65-F5344CB8AC3E}">
        <p14:creationId xmlns:p14="http://schemas.microsoft.com/office/powerpoint/2010/main" val="181255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E23D-8F4B-4996-8390-0B9BF79EE3DC}"/>
              </a:ext>
            </a:extLst>
          </p:cNvPr>
          <p:cNvSpPr>
            <a:spLocks noGrp="1"/>
          </p:cNvSpPr>
          <p:nvPr>
            <p:ph type="title"/>
          </p:nvPr>
        </p:nvSpPr>
        <p:spPr/>
        <p:txBody>
          <a:bodyPr/>
          <a:lstStyle/>
          <a:p>
            <a:r>
              <a:rPr lang="es-MX" dirty="0" err="1"/>
              <a:t>Routing</a:t>
            </a:r>
            <a:r>
              <a:rPr lang="es-MX" dirty="0"/>
              <a:t> </a:t>
            </a:r>
            <a:r>
              <a:rPr lang="es-MX" dirty="0" err="1"/>
              <a:t>basico</a:t>
            </a:r>
            <a:endParaRPr lang="es-MX" dirty="0"/>
          </a:p>
        </p:txBody>
      </p:sp>
      <p:sp>
        <p:nvSpPr>
          <p:cNvPr id="3" name="Content Placeholder 2">
            <a:extLst>
              <a:ext uri="{FF2B5EF4-FFF2-40B4-BE49-F238E27FC236}">
                <a16:creationId xmlns:a16="http://schemas.microsoft.com/office/drawing/2014/main" id="{E5C8AFA2-DDB1-4F81-BE07-FC50338E421A}"/>
              </a:ext>
            </a:extLst>
          </p:cNvPr>
          <p:cNvSpPr>
            <a:spLocks noGrp="1"/>
          </p:cNvSpPr>
          <p:nvPr>
            <p:ph idx="1"/>
          </p:nvPr>
        </p:nvSpPr>
        <p:spPr/>
        <p:txBody>
          <a:bodyPr/>
          <a:lstStyle/>
          <a:p>
            <a:r>
              <a:rPr lang="es-MX" dirty="0" err="1"/>
              <a:t>Route</a:t>
            </a:r>
            <a:r>
              <a:rPr lang="es-MX" dirty="0"/>
              <a:t>::</a:t>
            </a:r>
            <a:r>
              <a:rPr lang="es-MX" dirty="0" err="1"/>
              <a:t>get</a:t>
            </a:r>
            <a:r>
              <a:rPr lang="es-MX" dirty="0"/>
              <a:t>(</a:t>
            </a:r>
            <a:r>
              <a:rPr lang="en-US" dirty="0"/>
              <a:t>‘</a:t>
            </a:r>
            <a:r>
              <a:rPr lang="es-MX" dirty="0" err="1"/>
              <a:t>foo</a:t>
            </a:r>
            <a:r>
              <a:rPr lang="en-US" dirty="0"/>
              <a:t>’, function(){</a:t>
            </a:r>
            <a:br>
              <a:rPr lang="en-US" dirty="0"/>
            </a:br>
            <a:r>
              <a:rPr lang="en-US" dirty="0"/>
              <a:t>	return ‘Hello World’;</a:t>
            </a:r>
            <a:br>
              <a:rPr lang="en-US" dirty="0"/>
            </a:br>
            <a:r>
              <a:rPr lang="en-US" dirty="0"/>
              <a:t>}</a:t>
            </a:r>
            <a:r>
              <a:rPr lang="es-MX" dirty="0"/>
              <a:t>)</a:t>
            </a:r>
          </a:p>
        </p:txBody>
      </p:sp>
    </p:spTree>
    <p:extLst>
      <p:ext uri="{BB962C8B-B14F-4D97-AF65-F5344CB8AC3E}">
        <p14:creationId xmlns:p14="http://schemas.microsoft.com/office/powerpoint/2010/main" val="414758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B339-D87B-4728-B517-B4D0787F2B46}"/>
              </a:ext>
            </a:extLst>
          </p:cNvPr>
          <p:cNvSpPr>
            <a:spLocks noGrp="1"/>
          </p:cNvSpPr>
          <p:nvPr>
            <p:ph type="title"/>
          </p:nvPr>
        </p:nvSpPr>
        <p:spPr/>
        <p:txBody>
          <a:bodyPr/>
          <a:lstStyle/>
          <a:p>
            <a:r>
              <a:rPr lang="es-MX" dirty="0" err="1"/>
              <a:t>Metodos</a:t>
            </a:r>
            <a:endParaRPr lang="es-MX" dirty="0"/>
          </a:p>
        </p:txBody>
      </p:sp>
      <p:sp>
        <p:nvSpPr>
          <p:cNvPr id="3" name="Content Placeholder 2">
            <a:extLst>
              <a:ext uri="{FF2B5EF4-FFF2-40B4-BE49-F238E27FC236}">
                <a16:creationId xmlns:a16="http://schemas.microsoft.com/office/drawing/2014/main" id="{6825F82E-CED5-4669-A234-E13AB8B40C38}"/>
              </a:ext>
            </a:extLst>
          </p:cNvPr>
          <p:cNvSpPr>
            <a:spLocks noGrp="1"/>
          </p:cNvSpPr>
          <p:nvPr>
            <p:ph idx="1"/>
          </p:nvPr>
        </p:nvSpPr>
        <p:spPr/>
        <p:txBody>
          <a:bodyPr/>
          <a:lstStyle/>
          <a:p>
            <a:r>
              <a:rPr lang="es-MX" dirty="0" err="1"/>
              <a:t>Route</a:t>
            </a:r>
            <a:r>
              <a:rPr lang="es-MX" dirty="0"/>
              <a:t>::</a:t>
            </a:r>
            <a:r>
              <a:rPr lang="es-MX" dirty="0" err="1"/>
              <a:t>get</a:t>
            </a:r>
            <a:r>
              <a:rPr lang="es-MX" dirty="0"/>
              <a:t>($</a:t>
            </a:r>
            <a:r>
              <a:rPr lang="es-MX" dirty="0" err="1"/>
              <a:t>uri</a:t>
            </a:r>
            <a:r>
              <a:rPr lang="es-MX" dirty="0"/>
              <a:t>, $</a:t>
            </a:r>
            <a:r>
              <a:rPr lang="es-MX" dirty="0" err="1"/>
              <a:t>callback</a:t>
            </a:r>
            <a:r>
              <a:rPr lang="es-MX" dirty="0"/>
              <a:t>);</a:t>
            </a:r>
          </a:p>
          <a:p>
            <a:r>
              <a:rPr lang="es-MX" dirty="0" err="1"/>
              <a:t>Route</a:t>
            </a:r>
            <a:r>
              <a:rPr lang="es-MX" dirty="0"/>
              <a:t>::post($</a:t>
            </a:r>
            <a:r>
              <a:rPr lang="es-MX" dirty="0" err="1"/>
              <a:t>uri</a:t>
            </a:r>
            <a:r>
              <a:rPr lang="es-MX" dirty="0"/>
              <a:t>, $</a:t>
            </a:r>
            <a:r>
              <a:rPr lang="es-MX" dirty="0" err="1"/>
              <a:t>callback</a:t>
            </a:r>
            <a:r>
              <a:rPr lang="es-MX" dirty="0"/>
              <a:t>);</a:t>
            </a:r>
          </a:p>
          <a:p>
            <a:r>
              <a:rPr lang="es-MX" dirty="0" err="1"/>
              <a:t>Route</a:t>
            </a:r>
            <a:r>
              <a:rPr lang="es-MX" dirty="0"/>
              <a:t>::</a:t>
            </a:r>
            <a:r>
              <a:rPr lang="es-MX" dirty="0" err="1"/>
              <a:t>put</a:t>
            </a:r>
            <a:r>
              <a:rPr lang="es-MX" dirty="0"/>
              <a:t>($</a:t>
            </a:r>
            <a:r>
              <a:rPr lang="es-MX" dirty="0" err="1"/>
              <a:t>uri</a:t>
            </a:r>
            <a:r>
              <a:rPr lang="es-MX" dirty="0"/>
              <a:t>, $</a:t>
            </a:r>
            <a:r>
              <a:rPr lang="es-MX" dirty="0" err="1"/>
              <a:t>callback</a:t>
            </a:r>
            <a:r>
              <a:rPr lang="es-MX" dirty="0"/>
              <a:t>);</a:t>
            </a:r>
          </a:p>
          <a:p>
            <a:r>
              <a:rPr lang="es-MX" dirty="0" err="1"/>
              <a:t>Route</a:t>
            </a:r>
            <a:r>
              <a:rPr lang="es-MX" dirty="0"/>
              <a:t>::</a:t>
            </a:r>
            <a:r>
              <a:rPr lang="es-MX" dirty="0" err="1"/>
              <a:t>patch</a:t>
            </a:r>
            <a:r>
              <a:rPr lang="es-MX" dirty="0"/>
              <a:t>($</a:t>
            </a:r>
            <a:r>
              <a:rPr lang="es-MX" dirty="0" err="1"/>
              <a:t>uri</a:t>
            </a:r>
            <a:r>
              <a:rPr lang="es-MX" dirty="0"/>
              <a:t>, $</a:t>
            </a:r>
            <a:r>
              <a:rPr lang="es-MX" dirty="0" err="1"/>
              <a:t>callback</a:t>
            </a:r>
            <a:r>
              <a:rPr lang="es-MX" dirty="0"/>
              <a:t>);</a:t>
            </a:r>
          </a:p>
          <a:p>
            <a:r>
              <a:rPr lang="es-MX" dirty="0" err="1"/>
              <a:t>Route</a:t>
            </a:r>
            <a:r>
              <a:rPr lang="es-MX" dirty="0"/>
              <a:t>::</a:t>
            </a:r>
            <a:r>
              <a:rPr lang="es-MX" dirty="0" err="1"/>
              <a:t>delete</a:t>
            </a:r>
            <a:r>
              <a:rPr lang="es-MX" dirty="0"/>
              <a:t>($</a:t>
            </a:r>
            <a:r>
              <a:rPr lang="es-MX" dirty="0" err="1"/>
              <a:t>uri</a:t>
            </a:r>
            <a:r>
              <a:rPr lang="es-MX" dirty="0"/>
              <a:t>, $</a:t>
            </a:r>
            <a:r>
              <a:rPr lang="es-MX" dirty="0" err="1"/>
              <a:t>callback</a:t>
            </a:r>
            <a:r>
              <a:rPr lang="es-MX" dirty="0"/>
              <a:t>);</a:t>
            </a:r>
          </a:p>
          <a:p>
            <a:r>
              <a:rPr lang="es-MX" dirty="0" err="1"/>
              <a:t>Route</a:t>
            </a:r>
            <a:r>
              <a:rPr lang="es-MX" dirty="0"/>
              <a:t>::</a:t>
            </a:r>
            <a:r>
              <a:rPr lang="es-MX" dirty="0" err="1"/>
              <a:t>options</a:t>
            </a:r>
            <a:r>
              <a:rPr lang="es-MX" dirty="0"/>
              <a:t>($</a:t>
            </a:r>
            <a:r>
              <a:rPr lang="es-MX" dirty="0" err="1"/>
              <a:t>uri</a:t>
            </a:r>
            <a:r>
              <a:rPr lang="es-MX" dirty="0"/>
              <a:t>, $</a:t>
            </a:r>
            <a:r>
              <a:rPr lang="es-MX" dirty="0" err="1"/>
              <a:t>callback</a:t>
            </a:r>
            <a:r>
              <a:rPr lang="es-MX" dirty="0"/>
              <a:t>);</a:t>
            </a:r>
          </a:p>
          <a:p>
            <a:endParaRPr lang="es-MX" dirty="0"/>
          </a:p>
        </p:txBody>
      </p:sp>
    </p:spTree>
    <p:extLst>
      <p:ext uri="{BB962C8B-B14F-4D97-AF65-F5344CB8AC3E}">
        <p14:creationId xmlns:p14="http://schemas.microsoft.com/office/powerpoint/2010/main" val="342087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D85D-2962-4481-A93C-4DE15CB2CE9C}"/>
              </a:ext>
            </a:extLst>
          </p:cNvPr>
          <p:cNvSpPr>
            <a:spLocks noGrp="1"/>
          </p:cNvSpPr>
          <p:nvPr>
            <p:ph type="title"/>
          </p:nvPr>
        </p:nvSpPr>
        <p:spPr/>
        <p:txBody>
          <a:bodyPr/>
          <a:lstStyle/>
          <a:p>
            <a:r>
              <a:rPr lang="es-MX" dirty="0"/>
              <a:t>Redireccionar</a:t>
            </a:r>
          </a:p>
        </p:txBody>
      </p:sp>
      <p:sp>
        <p:nvSpPr>
          <p:cNvPr id="3" name="Content Placeholder 2">
            <a:extLst>
              <a:ext uri="{FF2B5EF4-FFF2-40B4-BE49-F238E27FC236}">
                <a16:creationId xmlns:a16="http://schemas.microsoft.com/office/drawing/2014/main" id="{60022876-99E6-4BBA-81AC-4E66BE0B5A8E}"/>
              </a:ext>
            </a:extLst>
          </p:cNvPr>
          <p:cNvSpPr>
            <a:spLocks noGrp="1"/>
          </p:cNvSpPr>
          <p:nvPr>
            <p:ph idx="1"/>
          </p:nvPr>
        </p:nvSpPr>
        <p:spPr/>
        <p:txBody>
          <a:bodyPr/>
          <a:lstStyle/>
          <a:p>
            <a:r>
              <a:rPr lang="es-MX" dirty="0"/>
              <a:t>Algo que puede llegar a ser necesitado es redireccionar de una pagina a otra por medio del enrutamiento, de ser necesario se usara</a:t>
            </a:r>
          </a:p>
          <a:p>
            <a:pPr lvl="1"/>
            <a:r>
              <a:rPr lang="es-MX" b="1" dirty="0" err="1"/>
              <a:t>Route</a:t>
            </a:r>
            <a:r>
              <a:rPr lang="es-MX" b="1" dirty="0"/>
              <a:t>::</a:t>
            </a:r>
            <a:r>
              <a:rPr lang="es-MX" b="1" dirty="0" err="1"/>
              <a:t>redirect</a:t>
            </a:r>
            <a:r>
              <a:rPr lang="es-MX" b="1" dirty="0"/>
              <a:t>(</a:t>
            </a:r>
            <a:r>
              <a:rPr lang="en-US" b="1" dirty="0"/>
              <a:t>‘</a:t>
            </a:r>
            <a:r>
              <a:rPr lang="es-MX" b="1" dirty="0"/>
              <a:t>/</a:t>
            </a:r>
            <a:r>
              <a:rPr lang="es-MX" b="1" dirty="0" err="1"/>
              <a:t>origin</a:t>
            </a:r>
            <a:r>
              <a:rPr lang="en-US" b="1" dirty="0"/>
              <a:t>’,’/destiny’</a:t>
            </a:r>
            <a:r>
              <a:rPr lang="es-MX" b="1" dirty="0"/>
              <a:t>);</a:t>
            </a:r>
          </a:p>
          <a:p>
            <a:r>
              <a:rPr lang="es-MX" dirty="0"/>
              <a:t>Puedes regresar un </a:t>
            </a:r>
            <a:r>
              <a:rPr lang="es-MX" b="1" i="1" dirty="0"/>
              <a:t>status </a:t>
            </a:r>
            <a:r>
              <a:rPr lang="es-MX" b="1" i="1" dirty="0" err="1"/>
              <a:t>code</a:t>
            </a:r>
            <a:r>
              <a:rPr lang="es-MX" dirty="0"/>
              <a:t> de ser necesario agregándolo como tercer parámetro</a:t>
            </a:r>
          </a:p>
          <a:p>
            <a:pPr lvl="1"/>
            <a:r>
              <a:rPr lang="es-MX" b="1" dirty="0" err="1"/>
              <a:t>Route</a:t>
            </a:r>
            <a:r>
              <a:rPr lang="es-MX" b="1" dirty="0"/>
              <a:t>::</a:t>
            </a:r>
            <a:r>
              <a:rPr lang="es-MX" b="1" dirty="0" err="1"/>
              <a:t>redirect</a:t>
            </a:r>
            <a:r>
              <a:rPr lang="es-MX" b="1" dirty="0"/>
              <a:t>(</a:t>
            </a:r>
            <a:r>
              <a:rPr lang="en-US" b="1" dirty="0"/>
              <a:t>‘</a:t>
            </a:r>
            <a:r>
              <a:rPr lang="es-MX" b="1" dirty="0"/>
              <a:t>/</a:t>
            </a:r>
            <a:r>
              <a:rPr lang="es-MX" b="1" dirty="0" err="1"/>
              <a:t>origin</a:t>
            </a:r>
            <a:r>
              <a:rPr lang="en-US" b="1" dirty="0"/>
              <a:t>’,’/destiny’,404</a:t>
            </a:r>
            <a:r>
              <a:rPr lang="es-MX" b="1" dirty="0"/>
              <a:t>);</a:t>
            </a:r>
          </a:p>
          <a:p>
            <a:endParaRPr lang="es-MX" dirty="0"/>
          </a:p>
        </p:txBody>
      </p:sp>
    </p:spTree>
    <p:extLst>
      <p:ext uri="{BB962C8B-B14F-4D97-AF65-F5344CB8AC3E}">
        <p14:creationId xmlns:p14="http://schemas.microsoft.com/office/powerpoint/2010/main" val="152998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14A-EF05-4AE2-9768-19FE87C9E41C}"/>
              </a:ext>
            </a:extLst>
          </p:cNvPr>
          <p:cNvSpPr>
            <a:spLocks noGrp="1"/>
          </p:cNvSpPr>
          <p:nvPr>
            <p:ph type="title"/>
          </p:nvPr>
        </p:nvSpPr>
        <p:spPr/>
        <p:txBody>
          <a:bodyPr/>
          <a:lstStyle/>
          <a:p>
            <a:r>
              <a:rPr lang="es-MX" dirty="0"/>
              <a:t>Mostrar vistas</a:t>
            </a:r>
          </a:p>
        </p:txBody>
      </p:sp>
      <p:sp>
        <p:nvSpPr>
          <p:cNvPr id="3" name="Content Placeholder 2">
            <a:extLst>
              <a:ext uri="{FF2B5EF4-FFF2-40B4-BE49-F238E27FC236}">
                <a16:creationId xmlns:a16="http://schemas.microsoft.com/office/drawing/2014/main" id="{084B49BB-1578-478C-9C82-EE7B14662CCA}"/>
              </a:ext>
            </a:extLst>
          </p:cNvPr>
          <p:cNvSpPr>
            <a:spLocks noGrp="1"/>
          </p:cNvSpPr>
          <p:nvPr>
            <p:ph idx="1"/>
          </p:nvPr>
        </p:nvSpPr>
        <p:spPr/>
        <p:txBody>
          <a:bodyPr/>
          <a:lstStyle/>
          <a:p>
            <a:r>
              <a:rPr lang="es-MX" dirty="0"/>
              <a:t>Si lo único que se requiere es mostrar una vista simplemente se tiene que usar el siguiente comando</a:t>
            </a:r>
          </a:p>
          <a:p>
            <a:pPr lvl="1"/>
            <a:r>
              <a:rPr lang="es-MX" b="1" dirty="0" err="1"/>
              <a:t>Route</a:t>
            </a:r>
            <a:r>
              <a:rPr lang="es-MX" b="1" dirty="0"/>
              <a:t>::</a:t>
            </a:r>
            <a:r>
              <a:rPr lang="es-MX" b="1" dirty="0" err="1"/>
              <a:t>view</a:t>
            </a:r>
            <a:r>
              <a:rPr lang="es-MX" b="1" dirty="0"/>
              <a:t>(</a:t>
            </a:r>
            <a:r>
              <a:rPr lang="en-US" b="1" dirty="0"/>
              <a:t>‘/</a:t>
            </a:r>
            <a:r>
              <a:rPr lang="en-US" b="1" dirty="0" err="1"/>
              <a:t>home’,’home</a:t>
            </a:r>
            <a:r>
              <a:rPr lang="en-US" b="1" dirty="0"/>
              <a:t>’</a:t>
            </a:r>
            <a:r>
              <a:rPr lang="es-MX" b="1" dirty="0"/>
              <a:t>);</a:t>
            </a:r>
          </a:p>
        </p:txBody>
      </p:sp>
    </p:spTree>
    <p:extLst>
      <p:ext uri="{BB962C8B-B14F-4D97-AF65-F5344CB8AC3E}">
        <p14:creationId xmlns:p14="http://schemas.microsoft.com/office/powerpoint/2010/main" val="7802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E5D4-3500-47C9-A4FA-D82545B06735}"/>
              </a:ext>
            </a:extLst>
          </p:cNvPr>
          <p:cNvSpPr>
            <a:spLocks noGrp="1"/>
          </p:cNvSpPr>
          <p:nvPr>
            <p:ph type="title"/>
          </p:nvPr>
        </p:nvSpPr>
        <p:spPr/>
        <p:txBody>
          <a:bodyPr/>
          <a:lstStyle/>
          <a:p>
            <a:r>
              <a:rPr lang="es-MX" dirty="0"/>
              <a:t>Uso de </a:t>
            </a:r>
            <a:r>
              <a:rPr lang="es-MX" dirty="0" err="1"/>
              <a:t>parametros</a:t>
            </a:r>
            <a:endParaRPr lang="es-MX" dirty="0"/>
          </a:p>
        </p:txBody>
      </p:sp>
      <p:sp>
        <p:nvSpPr>
          <p:cNvPr id="3" name="Content Placeholder 2">
            <a:extLst>
              <a:ext uri="{FF2B5EF4-FFF2-40B4-BE49-F238E27FC236}">
                <a16:creationId xmlns:a16="http://schemas.microsoft.com/office/drawing/2014/main" id="{F002B0C4-0733-4E94-8006-B9B978065FB7}"/>
              </a:ext>
            </a:extLst>
          </p:cNvPr>
          <p:cNvSpPr>
            <a:spLocks noGrp="1"/>
          </p:cNvSpPr>
          <p:nvPr>
            <p:ph idx="1"/>
          </p:nvPr>
        </p:nvSpPr>
        <p:spPr/>
        <p:txBody>
          <a:bodyPr/>
          <a:lstStyle/>
          <a:p>
            <a:r>
              <a:rPr lang="es-MX" dirty="0"/>
              <a:t>Dentro de nuestro enrutamiento podremos realizar el uso de parámetros, por si llega ser necesario mostrar cierta información especifica.</a:t>
            </a:r>
          </a:p>
          <a:p>
            <a:pPr lvl="1"/>
            <a:r>
              <a:rPr lang="es-MX" b="1" dirty="0" err="1"/>
              <a:t>Roube</a:t>
            </a:r>
            <a:r>
              <a:rPr lang="es-MX" b="1" dirty="0"/>
              <a:t>::</a:t>
            </a:r>
            <a:r>
              <a:rPr lang="es-MX" b="1" dirty="0" err="1"/>
              <a:t>get</a:t>
            </a:r>
            <a:r>
              <a:rPr lang="en-US" b="1" dirty="0"/>
              <a:t>(‘user/{id}’, function($id){</a:t>
            </a:r>
            <a:br>
              <a:rPr lang="en-US" b="1" dirty="0"/>
            </a:br>
            <a:r>
              <a:rPr lang="en-US" b="1" dirty="0"/>
              <a:t>	return ‘</a:t>
            </a:r>
            <a:r>
              <a:rPr lang="en-US" b="1" dirty="0" err="1"/>
              <a:t>User’.$id</a:t>
            </a:r>
            <a:r>
              <a:rPr lang="en-US" b="1" dirty="0"/>
              <a:t>;</a:t>
            </a:r>
            <a:br>
              <a:rPr lang="en-US" b="1" dirty="0"/>
            </a:br>
            <a:r>
              <a:rPr lang="en-US" b="1" dirty="0"/>
              <a:t>});</a:t>
            </a:r>
          </a:p>
          <a:p>
            <a:r>
              <a:rPr lang="en-US" dirty="0"/>
              <a:t>E </a:t>
            </a:r>
            <a:r>
              <a:rPr lang="en-US" dirty="0" err="1"/>
              <a:t>igualmente</a:t>
            </a:r>
            <a:r>
              <a:rPr lang="en-US" dirty="0"/>
              <a:t> Podemos </a:t>
            </a:r>
            <a:r>
              <a:rPr lang="en-US" dirty="0" err="1"/>
              <a:t>darle</a:t>
            </a:r>
            <a:r>
              <a:rPr lang="en-US" dirty="0"/>
              <a:t> </a:t>
            </a:r>
            <a:r>
              <a:rPr lang="en-US" dirty="0" err="1"/>
              <a:t>valores</a:t>
            </a:r>
            <a:r>
              <a:rPr lang="en-US" dirty="0"/>
              <a:t> </a:t>
            </a:r>
            <a:r>
              <a:rPr lang="en-US" dirty="0" err="1"/>
              <a:t>opcionales</a:t>
            </a:r>
            <a:r>
              <a:rPr lang="en-US" dirty="0"/>
              <a:t>, </a:t>
            </a:r>
            <a:r>
              <a:rPr lang="en-US" dirty="0" err="1"/>
              <a:t>en</a:t>
            </a:r>
            <a:r>
              <a:rPr lang="en-US" dirty="0"/>
              <a:t> </a:t>
            </a:r>
            <a:r>
              <a:rPr lang="en-US" dirty="0" err="1"/>
              <a:t>este</a:t>
            </a:r>
            <a:r>
              <a:rPr lang="en-US" dirty="0"/>
              <a:t> </a:t>
            </a:r>
            <a:r>
              <a:rPr lang="en-US" dirty="0" err="1"/>
              <a:t>caso</a:t>
            </a:r>
            <a:r>
              <a:rPr lang="en-US" dirty="0"/>
              <a:t> se </a:t>
            </a:r>
            <a:r>
              <a:rPr lang="en-US" dirty="0" err="1"/>
              <a:t>tiene</a:t>
            </a:r>
            <a:r>
              <a:rPr lang="en-US" dirty="0"/>
              <a:t> que </a:t>
            </a:r>
            <a:r>
              <a:rPr lang="en-US" dirty="0" err="1"/>
              <a:t>agregar</a:t>
            </a:r>
            <a:r>
              <a:rPr lang="en-US" dirty="0"/>
              <a:t> el </a:t>
            </a:r>
            <a:r>
              <a:rPr lang="en-US" dirty="0" err="1"/>
              <a:t>simbolo</a:t>
            </a:r>
            <a:r>
              <a:rPr lang="en-US" dirty="0"/>
              <a:t> </a:t>
            </a:r>
            <a:r>
              <a:rPr lang="en-US" b="1" dirty="0"/>
              <a:t>? </a:t>
            </a:r>
            <a:r>
              <a:rPr lang="en-US" dirty="0" err="1"/>
              <a:t>cuando</a:t>
            </a:r>
            <a:r>
              <a:rPr lang="en-US" dirty="0"/>
              <a:t> se </a:t>
            </a:r>
            <a:r>
              <a:rPr lang="en-US" dirty="0" err="1"/>
              <a:t>realiza</a:t>
            </a:r>
            <a:r>
              <a:rPr lang="en-US" dirty="0"/>
              <a:t> la </a:t>
            </a:r>
            <a:r>
              <a:rPr lang="en-US" dirty="0" err="1"/>
              <a:t>mencion</a:t>
            </a:r>
            <a:r>
              <a:rPr lang="en-US" dirty="0"/>
              <a:t> de la variable</a:t>
            </a:r>
          </a:p>
          <a:p>
            <a:pPr lvl="1"/>
            <a:r>
              <a:rPr lang="es-MX" b="1" dirty="0" err="1"/>
              <a:t>Roube</a:t>
            </a:r>
            <a:r>
              <a:rPr lang="es-MX" b="1" dirty="0"/>
              <a:t>::</a:t>
            </a:r>
            <a:r>
              <a:rPr lang="es-MX" b="1" dirty="0" err="1"/>
              <a:t>get</a:t>
            </a:r>
            <a:r>
              <a:rPr lang="en-US" b="1" dirty="0"/>
              <a:t>(‘user/{id</a:t>
            </a:r>
            <a:r>
              <a:rPr lang="es-MX" b="1" dirty="0"/>
              <a:t>?</a:t>
            </a:r>
            <a:r>
              <a:rPr lang="en-US" b="1" dirty="0"/>
              <a:t>}’, function($id = -1){</a:t>
            </a:r>
            <a:br>
              <a:rPr lang="en-US" b="1" dirty="0"/>
            </a:br>
            <a:r>
              <a:rPr lang="en-US" b="1" dirty="0"/>
              <a:t>	return ‘</a:t>
            </a:r>
            <a:r>
              <a:rPr lang="en-US" b="1" dirty="0" err="1"/>
              <a:t>User’.$id</a:t>
            </a:r>
            <a:r>
              <a:rPr lang="en-US" b="1" dirty="0"/>
              <a:t>;</a:t>
            </a:r>
            <a:br>
              <a:rPr lang="en-US" b="1" dirty="0"/>
            </a:br>
            <a:r>
              <a:rPr lang="en-US" b="1" dirty="0"/>
              <a:t>});</a:t>
            </a:r>
            <a:endParaRPr lang="es-MX" b="1" dirty="0"/>
          </a:p>
          <a:p>
            <a:pPr lvl="1"/>
            <a:endParaRPr lang="es-MX" dirty="0"/>
          </a:p>
        </p:txBody>
      </p:sp>
    </p:spTree>
    <p:extLst>
      <p:ext uri="{BB962C8B-B14F-4D97-AF65-F5344CB8AC3E}">
        <p14:creationId xmlns:p14="http://schemas.microsoft.com/office/powerpoint/2010/main" val="407417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9C19-86C4-415D-A64F-71F63F5CBB9C}"/>
              </a:ext>
            </a:extLst>
          </p:cNvPr>
          <p:cNvSpPr>
            <a:spLocks noGrp="1"/>
          </p:cNvSpPr>
          <p:nvPr>
            <p:ph type="title"/>
          </p:nvPr>
        </p:nvSpPr>
        <p:spPr/>
        <p:txBody>
          <a:bodyPr/>
          <a:lstStyle/>
          <a:p>
            <a:r>
              <a:rPr lang="en-US" dirty="0" err="1"/>
              <a:t>Uso</a:t>
            </a:r>
            <a:r>
              <a:rPr lang="en-US" dirty="0"/>
              <a:t> de </a:t>
            </a:r>
            <a:r>
              <a:rPr lang="en-US" dirty="0" err="1"/>
              <a:t>expresiones</a:t>
            </a:r>
            <a:r>
              <a:rPr lang="en-US" dirty="0"/>
              <a:t> </a:t>
            </a:r>
            <a:r>
              <a:rPr lang="en-US" dirty="0" err="1"/>
              <a:t>regulares</a:t>
            </a:r>
            <a:endParaRPr lang="es-MX" dirty="0"/>
          </a:p>
        </p:txBody>
      </p:sp>
      <p:sp>
        <p:nvSpPr>
          <p:cNvPr id="3" name="Content Placeholder 2">
            <a:extLst>
              <a:ext uri="{FF2B5EF4-FFF2-40B4-BE49-F238E27FC236}">
                <a16:creationId xmlns:a16="http://schemas.microsoft.com/office/drawing/2014/main" id="{D1CA27F2-4D7E-4E65-B284-97431DE98437}"/>
              </a:ext>
            </a:extLst>
          </p:cNvPr>
          <p:cNvSpPr>
            <a:spLocks noGrp="1"/>
          </p:cNvSpPr>
          <p:nvPr>
            <p:ph idx="1"/>
          </p:nvPr>
        </p:nvSpPr>
        <p:spPr/>
        <p:txBody>
          <a:bodyPr/>
          <a:lstStyle/>
          <a:p>
            <a:r>
              <a:rPr lang="en-US" dirty="0" err="1"/>
              <a:t>Esto</a:t>
            </a:r>
            <a:r>
              <a:rPr lang="en-US" dirty="0"/>
              <a:t> </a:t>
            </a:r>
            <a:r>
              <a:rPr lang="en-US" dirty="0" err="1"/>
              <a:t>nos</a:t>
            </a:r>
            <a:r>
              <a:rPr lang="en-US" dirty="0"/>
              <a:t> </a:t>
            </a:r>
            <a:r>
              <a:rPr lang="en-US" dirty="0" err="1"/>
              <a:t>permite</a:t>
            </a:r>
            <a:r>
              <a:rPr lang="en-US" dirty="0"/>
              <a:t> </a:t>
            </a:r>
            <a:r>
              <a:rPr lang="en-US" dirty="0" err="1"/>
              <a:t>colocar</a:t>
            </a:r>
            <a:r>
              <a:rPr lang="en-US" dirty="0"/>
              <a:t> </a:t>
            </a:r>
            <a:r>
              <a:rPr lang="en-US" dirty="0" err="1"/>
              <a:t>ciertas</a:t>
            </a:r>
            <a:r>
              <a:rPr lang="en-US" dirty="0"/>
              <a:t> </a:t>
            </a:r>
            <a:r>
              <a:rPr lang="en-US" dirty="0" err="1"/>
              <a:t>condicionales</a:t>
            </a:r>
            <a:r>
              <a:rPr lang="en-US" dirty="0"/>
              <a:t> a </a:t>
            </a:r>
            <a:r>
              <a:rPr lang="en-US" dirty="0" err="1"/>
              <a:t>nuestro</a:t>
            </a:r>
            <a:r>
              <a:rPr lang="en-US" dirty="0"/>
              <a:t> </a:t>
            </a:r>
            <a:r>
              <a:rPr lang="en-US" dirty="0" err="1"/>
              <a:t>enrutamiento</a:t>
            </a:r>
            <a:r>
              <a:rPr lang="en-US" dirty="0"/>
              <a:t>, se </a:t>
            </a:r>
            <a:r>
              <a:rPr lang="en-US" dirty="0" err="1"/>
              <a:t>usara</a:t>
            </a:r>
            <a:r>
              <a:rPr lang="en-US" dirty="0"/>
              <a:t> el </a:t>
            </a:r>
            <a:r>
              <a:rPr lang="en-US" dirty="0" err="1"/>
              <a:t>metodo</a:t>
            </a:r>
            <a:r>
              <a:rPr lang="en-US" dirty="0"/>
              <a:t> </a:t>
            </a:r>
            <a:r>
              <a:rPr lang="en-US" b="1" dirty="0"/>
              <a:t>where</a:t>
            </a:r>
            <a:r>
              <a:rPr lang="en-US" dirty="0"/>
              <a:t> para </a:t>
            </a:r>
            <a:r>
              <a:rPr lang="en-US" dirty="0" err="1"/>
              <a:t>esta</a:t>
            </a:r>
            <a:r>
              <a:rPr lang="en-US" dirty="0"/>
              <a:t> </a:t>
            </a:r>
            <a:r>
              <a:rPr lang="en-US" dirty="0" err="1"/>
              <a:t>accion</a:t>
            </a:r>
            <a:r>
              <a:rPr lang="en-US" dirty="0"/>
              <a:t>.</a:t>
            </a:r>
          </a:p>
          <a:p>
            <a:pPr lvl="1"/>
            <a:r>
              <a:rPr lang="en-US" b="1" dirty="0"/>
              <a:t>Route&gt;&gt;get(‘user/{id}/{name}’ function($</a:t>
            </a:r>
            <a:r>
              <a:rPr lang="en-US" b="1" dirty="0" err="1"/>
              <a:t>id,$name</a:t>
            </a:r>
            <a:r>
              <a:rPr lang="en-US" b="1" dirty="0"/>
              <a:t>){</a:t>
            </a:r>
            <a:br>
              <a:rPr lang="en-US" b="1" dirty="0"/>
            </a:br>
            <a:r>
              <a:rPr lang="en-US" b="1" dirty="0"/>
              <a:t>	//function</a:t>
            </a:r>
            <a:br>
              <a:rPr lang="en-US" b="1" dirty="0"/>
            </a:br>
            <a:r>
              <a:rPr lang="en-US" b="1" dirty="0"/>
              <a:t>})-where([‘id’ =&gt; ‘[0-9]+’, ‘name’ =&gt; ‘[a-z]+’)</a:t>
            </a:r>
            <a:endParaRPr lang="es-MX" b="1" dirty="0"/>
          </a:p>
        </p:txBody>
      </p:sp>
    </p:spTree>
    <p:extLst>
      <p:ext uri="{BB962C8B-B14F-4D97-AF65-F5344CB8AC3E}">
        <p14:creationId xmlns:p14="http://schemas.microsoft.com/office/powerpoint/2010/main" val="673116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32</TotalTime>
  <Words>360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Wingdings</vt:lpstr>
      <vt:lpstr>Banded</vt:lpstr>
      <vt:lpstr>Routing</vt:lpstr>
      <vt:lpstr>¿Qué es?</vt:lpstr>
      <vt:lpstr>Donde se localizan</vt:lpstr>
      <vt:lpstr>Routing basico</vt:lpstr>
      <vt:lpstr>Metodos</vt:lpstr>
      <vt:lpstr>Redireccionar</vt:lpstr>
      <vt:lpstr>Mostrar vistas</vt:lpstr>
      <vt:lpstr>Uso de parametros</vt:lpstr>
      <vt:lpstr>Uso de expresiones regulares</vt:lpstr>
      <vt:lpstr>Renombrar rutas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Jose OS</dc:creator>
  <cp:lastModifiedBy>Jose OS</cp:lastModifiedBy>
  <cp:revision>4</cp:revision>
  <dcterms:created xsi:type="dcterms:W3CDTF">2019-02-07T19:24:04Z</dcterms:created>
  <dcterms:modified xsi:type="dcterms:W3CDTF">2019-02-07T19:56:52Z</dcterms:modified>
</cp:coreProperties>
</file>