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4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1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65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93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44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042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51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6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411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70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0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B69FB4E-1189-41CE-91FE-78F1456169DB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BE17A24-87CA-494A-9B2F-4246290ED8F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559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BD96-4601-4D87-907E-CFA96FE9F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Controllers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30449-DCC5-4004-9A69-86A16E346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88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EB97-A685-40CE-ACC8-8FD48CBF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7BCF-2566-404F-B88A-391A26DD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Agrupan funciones  de peticiones que están relacionadas a un tema.</a:t>
            </a:r>
          </a:p>
          <a:p>
            <a:endParaRPr lang="es-MX" dirty="0"/>
          </a:p>
          <a:p>
            <a:r>
              <a:rPr lang="es-MX" dirty="0"/>
              <a:t>Nos permite tener un control y un mejor ordenamiento de métodos que son orientados a un flujo en particular.</a:t>
            </a:r>
          </a:p>
          <a:p>
            <a:r>
              <a:rPr lang="es-MX" dirty="0"/>
              <a:t>Por un ejemplo tener los métodos ABC de los artículos de nuestra pagina web.</a:t>
            </a:r>
          </a:p>
        </p:txBody>
      </p:sp>
    </p:spTree>
    <p:extLst>
      <p:ext uri="{BB962C8B-B14F-4D97-AF65-F5344CB8AC3E}">
        <p14:creationId xmlns:p14="http://schemas.microsoft.com/office/powerpoint/2010/main" val="48375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314D-CEFF-49BF-B143-94DE65F9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Controladores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D15E3-6D4F-4793-87B7-75450A5B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pueden crear controladores para utilizarlos como Web </a:t>
            </a:r>
            <a:r>
              <a:rPr lang="es-MX" dirty="0" err="1"/>
              <a:t>Services</a:t>
            </a:r>
            <a:r>
              <a:rPr lang="es-MX" dirty="0"/>
              <a:t>, en la cual solo se crea la estructura básica y dentro de este colocaremos las funciones para ser llamados.</a:t>
            </a:r>
          </a:p>
          <a:p>
            <a:r>
              <a:rPr lang="es-MX" dirty="0"/>
              <a:t>Sin olvidar que tenemos que crear el </a:t>
            </a:r>
            <a:r>
              <a:rPr lang="es-MX" dirty="0" err="1"/>
              <a:t>Routing</a:t>
            </a:r>
            <a:r>
              <a:rPr lang="es-MX" dirty="0"/>
              <a:t> necesario para que se manden a llamar.</a:t>
            </a:r>
          </a:p>
          <a:p>
            <a:pPr lvl="1"/>
            <a:r>
              <a:rPr lang="es-MX" b="1" dirty="0" err="1"/>
              <a:t>Route</a:t>
            </a:r>
            <a:r>
              <a:rPr lang="es-MX" b="1" dirty="0"/>
              <a:t>::</a:t>
            </a:r>
            <a:r>
              <a:rPr lang="es-MX" b="1" dirty="0" err="1"/>
              <a:t>get</a:t>
            </a:r>
            <a:r>
              <a:rPr lang="es-MX" b="1" dirty="0"/>
              <a:t>(‘</a:t>
            </a:r>
            <a:r>
              <a:rPr lang="es-MX" b="1" dirty="0" err="1"/>
              <a:t>user</a:t>
            </a:r>
            <a:r>
              <a:rPr lang="es-MX" b="1" dirty="0"/>
              <a:t>/</a:t>
            </a:r>
            <a:r>
              <a:rPr lang="en-US" b="1" dirty="0"/>
              <a:t>{id}</a:t>
            </a:r>
            <a:r>
              <a:rPr lang="es-MX" b="1" dirty="0"/>
              <a:t>’, ‘</a:t>
            </a:r>
            <a:r>
              <a:rPr lang="es-MX" b="1" dirty="0" err="1"/>
              <a:t>UserController@show</a:t>
            </a:r>
            <a:r>
              <a:rPr lang="es-MX" b="1" dirty="0"/>
              <a:t>’);</a:t>
            </a:r>
          </a:p>
          <a:p>
            <a:r>
              <a:rPr lang="es-MX" dirty="0"/>
              <a:t>En esta línea estamos creando una ruta a nuestro controlador “</a:t>
            </a:r>
            <a:r>
              <a:rPr lang="es-MX" dirty="0" err="1"/>
              <a:t>UserController</a:t>
            </a:r>
            <a:r>
              <a:rPr lang="es-MX" dirty="0"/>
              <a:t>” y llamando a la función “show”.</a:t>
            </a:r>
          </a:p>
          <a:p>
            <a:r>
              <a:rPr lang="es-MX" dirty="0"/>
              <a:t>En este caso mandamos un </a:t>
            </a:r>
            <a:r>
              <a:rPr lang="es-MX" dirty="0" err="1"/>
              <a:t>paremetro</a:t>
            </a:r>
            <a:r>
              <a:rPr lang="es-MX" dirty="0"/>
              <a:t> para la función.</a:t>
            </a:r>
          </a:p>
        </p:txBody>
      </p:sp>
    </p:spTree>
    <p:extLst>
      <p:ext uri="{BB962C8B-B14F-4D97-AF65-F5344CB8AC3E}">
        <p14:creationId xmlns:p14="http://schemas.microsoft.com/office/powerpoint/2010/main" val="344773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C898-38D4-40EF-98B5-56D411A6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Controlador </a:t>
            </a:r>
            <a:r>
              <a:rPr lang="es-MX" dirty="0" err="1"/>
              <a:t>invokable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B54C-C3E0-4224-97AB-360A168E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Estos son controladores  que sirven para simplemente llamar una sola función.</a:t>
            </a:r>
          </a:p>
          <a:p>
            <a:r>
              <a:rPr lang="es-MX" dirty="0"/>
              <a:t>En este caso tendrá una función llamada </a:t>
            </a:r>
            <a:r>
              <a:rPr lang="es-MX" b="1" dirty="0"/>
              <a:t>__</a:t>
            </a:r>
            <a:r>
              <a:rPr lang="es-MX" b="1" dirty="0" err="1"/>
              <a:t>invoke</a:t>
            </a:r>
            <a:r>
              <a:rPr lang="es-MX" dirty="0"/>
              <a:t> que tendrá toda la lógica.</a:t>
            </a:r>
          </a:p>
          <a:p>
            <a:r>
              <a:rPr lang="es-MX" dirty="0"/>
              <a:t>El enrutamiento se realiza de la siguiente manera</a:t>
            </a:r>
          </a:p>
          <a:p>
            <a:pPr lvl="1"/>
            <a:r>
              <a:rPr lang="es-MX" b="1" dirty="0" err="1"/>
              <a:t>Route:get</a:t>
            </a:r>
            <a:r>
              <a:rPr lang="es-MX" b="1" dirty="0"/>
              <a:t>(‘</a:t>
            </a:r>
            <a:r>
              <a:rPr lang="es-MX" b="1" dirty="0" err="1"/>
              <a:t>user</a:t>
            </a:r>
            <a:r>
              <a:rPr lang="es-MX" b="1" dirty="0"/>
              <a:t>/</a:t>
            </a:r>
            <a:r>
              <a:rPr lang="en-US" b="1" dirty="0"/>
              <a:t>{id}</a:t>
            </a:r>
            <a:r>
              <a:rPr lang="es-MX" b="1" dirty="0"/>
              <a:t>’, ‘</a:t>
            </a:r>
            <a:r>
              <a:rPr lang="es-MX" b="1" dirty="0" err="1"/>
              <a:t>ShowProfile</a:t>
            </a:r>
            <a:r>
              <a:rPr lang="es-MX" b="1" dirty="0"/>
              <a:t>’);</a:t>
            </a:r>
          </a:p>
          <a:p>
            <a:r>
              <a:rPr lang="es-MX" dirty="0"/>
              <a:t>En este caso estamos llamando un controlador llamado “</a:t>
            </a:r>
            <a:r>
              <a:rPr lang="es-MX" dirty="0" err="1"/>
              <a:t>ShowProfile</a:t>
            </a:r>
            <a:r>
              <a:rPr lang="es-MX" dirty="0"/>
              <a:t>”, no tenemos que especificar la función, porque detectara que al no colocar nada deberá llamar a la función __</a:t>
            </a:r>
            <a:r>
              <a:rPr lang="es-MX" dirty="0" err="1"/>
              <a:t>invoke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201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EDA3-EC41-4553-A924-55DB5E29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Controladores con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9B77-2843-41F5-80EE-94140DAF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Aunque puedes hacer el llamado de un middleware durante un enrutamiento, también se puede llamar directamente en el controlador.</a:t>
            </a:r>
          </a:p>
          <a:p>
            <a:r>
              <a:rPr lang="es-MX" dirty="0"/>
              <a:t>En este caso se aconseja llamarlos en el </a:t>
            </a:r>
            <a:r>
              <a:rPr lang="es-MX" b="1" dirty="0"/>
              <a:t>__</a:t>
            </a:r>
            <a:r>
              <a:rPr lang="es-MX" b="1" dirty="0" err="1"/>
              <a:t>construct</a:t>
            </a:r>
            <a:r>
              <a:rPr lang="es-MX" b="1" dirty="0"/>
              <a:t> </a:t>
            </a:r>
            <a:r>
              <a:rPr lang="es-MX" dirty="0"/>
              <a:t> de nuestro controlador.</a:t>
            </a:r>
          </a:p>
          <a:p>
            <a:pPr lvl="1"/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__</a:t>
            </a:r>
            <a:r>
              <a:rPr lang="es-MX" dirty="0" err="1"/>
              <a:t>construct</a:t>
            </a:r>
            <a:r>
              <a:rPr lang="es-MX" dirty="0"/>
              <a:t>()</a:t>
            </a:r>
            <a:br>
              <a:rPr lang="es-MX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$this-&gt;middleware(‘auth’);</a:t>
            </a:r>
          </a:p>
          <a:p>
            <a:pPr marL="228600" lvl="1" indent="0">
              <a:buNone/>
            </a:pPr>
            <a:r>
              <a:rPr lang="en-US" dirty="0"/>
              <a:t>	$this-&gt;middleware(‘log’)-&gt;only(‘index’);//Solo el </a:t>
            </a:r>
            <a:r>
              <a:rPr lang="en-US" dirty="0" err="1"/>
              <a:t>metodo</a:t>
            </a:r>
            <a:r>
              <a:rPr lang="en-US" dirty="0"/>
              <a:t> index</a:t>
            </a:r>
          </a:p>
          <a:p>
            <a:pPr marL="228600" lvl="1" indent="0">
              <a:buNone/>
            </a:pPr>
            <a:r>
              <a:rPr lang="en-US" dirty="0"/>
              <a:t>	$this-&gt;middleware(‘subscribed’)-&gt;except(‘store’);//</a:t>
            </a:r>
            <a:r>
              <a:rPr lang="en-US" dirty="0" err="1"/>
              <a:t>Excepto</a:t>
            </a:r>
            <a:r>
              <a:rPr lang="en-US" dirty="0"/>
              <a:t> el </a:t>
            </a:r>
            <a:r>
              <a:rPr lang="en-US" dirty="0" err="1"/>
              <a:t>metodo</a:t>
            </a:r>
            <a:r>
              <a:rPr lang="en-US" dirty="0"/>
              <a:t> store</a:t>
            </a:r>
            <a:br>
              <a:rPr lang="en-US" dirty="0"/>
            </a:br>
            <a:r>
              <a:rPr lang="en-US" dirty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064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CFF-5CD4-49ED-8940-48E5C678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Controlador</a:t>
            </a:r>
            <a:r>
              <a:rPr lang="en-US" dirty="0"/>
              <a:t> de </a:t>
            </a:r>
            <a:r>
              <a:rPr lang="en-US" dirty="0" err="1"/>
              <a:t>REcurso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B891-6411-4F6E-BF7A-7CF6BA17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Estos</a:t>
            </a:r>
            <a:r>
              <a:rPr lang="en-US" dirty="0"/>
              <a:t> son </a:t>
            </a:r>
            <a:r>
              <a:rPr lang="en-US" dirty="0" err="1"/>
              <a:t>aquellos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manejar</a:t>
            </a:r>
            <a:r>
              <a:rPr lang="en-US" dirty="0"/>
              <a:t> un </a:t>
            </a:r>
            <a:r>
              <a:rPr lang="en-US" dirty="0" err="1"/>
              <a:t>recurso</a:t>
            </a:r>
            <a:r>
              <a:rPr lang="en-US" dirty="0"/>
              <a:t>, que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mayoria</a:t>
            </a:r>
            <a:r>
              <a:rPr lang="en-US" dirty="0"/>
              <a:t> de los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podria</a:t>
            </a:r>
            <a:r>
              <a:rPr lang="en-US" dirty="0"/>
              <a:t> ser un </a:t>
            </a:r>
            <a:r>
              <a:rPr lang="en-US" b="1" dirty="0" err="1"/>
              <a:t>Modelo</a:t>
            </a:r>
            <a:r>
              <a:rPr lang="en-US" dirty="0"/>
              <a:t>.</a:t>
            </a:r>
          </a:p>
          <a:p>
            <a:r>
              <a:rPr lang="es-MX" dirty="0"/>
              <a:t>Tiene los métodos necesarios para realizar la petición correcta dependiendo del tipo de método HTML usado.</a:t>
            </a:r>
          </a:p>
          <a:p>
            <a:r>
              <a:rPr lang="es-MX" dirty="0"/>
              <a:t>Sera muy común usar formularios con la directiva </a:t>
            </a:r>
            <a:r>
              <a:rPr lang="es-MX" b="1" dirty="0"/>
              <a:t>@</a:t>
            </a:r>
            <a:r>
              <a:rPr lang="es-MX" b="1" dirty="0" err="1"/>
              <a:t>method</a:t>
            </a:r>
            <a:endParaRPr lang="es-MX" dirty="0"/>
          </a:p>
          <a:p>
            <a:pPr lvl="1"/>
            <a:r>
              <a:rPr lang="es-MX" b="1" dirty="0"/>
              <a:t>@</a:t>
            </a:r>
            <a:r>
              <a:rPr lang="es-MX" b="1" dirty="0" err="1"/>
              <a:t>method</a:t>
            </a:r>
            <a:r>
              <a:rPr lang="es-MX" b="1" dirty="0"/>
              <a:t>(‘PUT’)</a:t>
            </a:r>
          </a:p>
          <a:p>
            <a:r>
              <a:rPr lang="es-MX" dirty="0"/>
              <a:t>En la cual se mandara el método como parámetro de esta.</a:t>
            </a:r>
          </a:p>
        </p:txBody>
      </p:sp>
    </p:spTree>
    <p:extLst>
      <p:ext uri="{BB962C8B-B14F-4D97-AF65-F5344CB8AC3E}">
        <p14:creationId xmlns:p14="http://schemas.microsoft.com/office/powerpoint/2010/main" val="375429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82DA-C8FC-4143-B912-117F19DA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598F-6861-401D-9907-89B17EE5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el caso del enrutamiento podemos especificar que funciones queremos o no que se utilicen, en este caso se usaría</a:t>
            </a:r>
          </a:p>
          <a:p>
            <a:pPr lvl="1"/>
            <a:r>
              <a:rPr lang="es-MX" b="1" dirty="0" err="1"/>
              <a:t>Route</a:t>
            </a:r>
            <a:r>
              <a:rPr lang="es-MX" b="1" dirty="0"/>
              <a:t>::</a:t>
            </a:r>
            <a:r>
              <a:rPr lang="es-MX" b="1" dirty="0" err="1"/>
              <a:t>resource</a:t>
            </a:r>
            <a:r>
              <a:rPr lang="es-MX" b="1" dirty="0"/>
              <a:t>(‘nombre’, ‘</a:t>
            </a:r>
            <a:r>
              <a:rPr lang="es-MX" b="1" dirty="0" err="1"/>
              <a:t>NombreController</a:t>
            </a:r>
            <a:r>
              <a:rPr lang="es-MX" b="1" dirty="0"/>
              <a:t>’)</a:t>
            </a:r>
            <a:r>
              <a:rPr lang="en-US" b="1" dirty="0"/>
              <a:t>-&gt;only</a:t>
            </a:r>
            <a:r>
              <a:rPr lang="es-MX" b="1" dirty="0"/>
              <a:t>(</a:t>
            </a:r>
            <a:r>
              <a:rPr lang="en-US" b="1" dirty="0"/>
              <a:t>[</a:t>
            </a:r>
            <a:r>
              <a:rPr lang="es-MX" b="1" dirty="0"/>
              <a:t>‘</a:t>
            </a:r>
            <a:r>
              <a:rPr lang="es-MX" b="1" dirty="0" err="1"/>
              <a:t>index</a:t>
            </a:r>
            <a:r>
              <a:rPr lang="es-MX" b="1" dirty="0"/>
              <a:t>’,’show’]);</a:t>
            </a:r>
          </a:p>
          <a:p>
            <a:pPr lvl="1"/>
            <a:r>
              <a:rPr lang="es-MX" b="1" dirty="0" err="1"/>
              <a:t>Route</a:t>
            </a:r>
            <a:r>
              <a:rPr lang="es-MX" b="1" dirty="0"/>
              <a:t>::</a:t>
            </a:r>
            <a:r>
              <a:rPr lang="es-MX" b="1" dirty="0" err="1"/>
              <a:t>resource</a:t>
            </a:r>
            <a:r>
              <a:rPr lang="es-MX" b="1" dirty="0"/>
              <a:t>(‘nombre’, ‘</a:t>
            </a:r>
            <a:r>
              <a:rPr lang="es-MX" b="1" dirty="0" err="1"/>
              <a:t>NombreController</a:t>
            </a:r>
            <a:r>
              <a:rPr lang="es-MX" b="1" dirty="0"/>
              <a:t>’)</a:t>
            </a:r>
            <a:r>
              <a:rPr lang="en-US" b="1" dirty="0"/>
              <a:t>-&gt;except</a:t>
            </a:r>
            <a:r>
              <a:rPr lang="es-MX" b="1" dirty="0"/>
              <a:t>(</a:t>
            </a:r>
            <a:r>
              <a:rPr lang="en-US" b="1" dirty="0"/>
              <a:t>[</a:t>
            </a:r>
            <a:r>
              <a:rPr lang="es-MX" b="1" dirty="0"/>
              <a:t>‘</a:t>
            </a:r>
            <a:r>
              <a:rPr lang="es-MX" b="1" dirty="0" err="1"/>
              <a:t>create</a:t>
            </a:r>
            <a:r>
              <a:rPr lang="es-MX" b="1" dirty="0"/>
              <a:t>’,store’,’</a:t>
            </a:r>
            <a:r>
              <a:rPr lang="es-MX" b="1" dirty="0" err="1"/>
              <a:t>update</a:t>
            </a:r>
            <a:r>
              <a:rPr lang="es-MX" b="1" dirty="0"/>
              <a:t>’,’</a:t>
            </a:r>
            <a:r>
              <a:rPr lang="es-MX" b="1" dirty="0" err="1"/>
              <a:t>destroy</a:t>
            </a:r>
            <a:r>
              <a:rPr lang="es-MX" b="1" dirty="0"/>
              <a:t>’]);</a:t>
            </a:r>
          </a:p>
          <a:p>
            <a:pPr lvl="1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42704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90AD-6286-48B5-BD5D-478969A8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crean?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989D-9E7C-436C-BEBD-8FD7ADBB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manera</a:t>
            </a:r>
            <a:r>
              <a:rPr lang="en-US" dirty="0"/>
              <a:t> simple es </a:t>
            </a:r>
            <a:r>
              <a:rPr lang="en-US" dirty="0" err="1"/>
              <a:t>crear</a:t>
            </a:r>
            <a:r>
              <a:rPr lang="en-US" dirty="0"/>
              <a:t> un nuevo archive con la </a:t>
            </a:r>
            <a:r>
              <a:rPr lang="en-US" dirty="0" err="1"/>
              <a:t>esctructura</a:t>
            </a:r>
            <a:r>
              <a:rPr lang="en-US" dirty="0"/>
              <a:t> </a:t>
            </a:r>
            <a:r>
              <a:rPr lang="en-US" dirty="0" err="1"/>
              <a:t>basica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de </a:t>
            </a:r>
            <a:r>
              <a:rPr lang="en-US" dirty="0" err="1"/>
              <a:t>controladores</a:t>
            </a:r>
            <a:r>
              <a:rPr lang="en-US" dirty="0"/>
              <a:t>, la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app/Http/Controllers</a:t>
            </a:r>
          </a:p>
          <a:p>
            <a:r>
              <a:rPr lang="en-US" dirty="0"/>
              <a:t>La </a:t>
            </a:r>
            <a:r>
              <a:rPr lang="en-US" dirty="0" err="1"/>
              <a:t>otra</a:t>
            </a:r>
            <a:r>
              <a:rPr lang="en-US" dirty="0"/>
              <a:t> es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/>
              <a:t>comando</a:t>
            </a:r>
            <a:endParaRPr lang="en-US" dirty="0"/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make:controller</a:t>
            </a:r>
            <a:r>
              <a:rPr lang="es-MX" b="1" dirty="0"/>
              <a:t> </a:t>
            </a:r>
            <a:r>
              <a:rPr lang="es-MX" b="1" dirty="0" err="1"/>
              <a:t>nombreControlador</a:t>
            </a:r>
            <a:endParaRPr lang="es-MX" b="1" dirty="0"/>
          </a:p>
          <a:p>
            <a:r>
              <a:rPr lang="es-MX" dirty="0"/>
              <a:t>Para el caso de los </a:t>
            </a:r>
            <a:r>
              <a:rPr lang="es-MX" dirty="0" err="1"/>
              <a:t>inokable</a:t>
            </a:r>
            <a:endParaRPr lang="es-MX" dirty="0"/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make:controller</a:t>
            </a:r>
            <a:r>
              <a:rPr lang="es-MX" b="1" dirty="0"/>
              <a:t> </a:t>
            </a:r>
            <a:r>
              <a:rPr lang="es-MX" b="1" dirty="0" err="1"/>
              <a:t>nombreControlador</a:t>
            </a:r>
            <a:r>
              <a:rPr lang="es-MX" b="1" dirty="0"/>
              <a:t> –</a:t>
            </a:r>
            <a:r>
              <a:rPr lang="es-MX" b="1" dirty="0" err="1"/>
              <a:t>invokable</a:t>
            </a:r>
            <a:endParaRPr lang="es-MX" b="1" dirty="0"/>
          </a:p>
          <a:p>
            <a:r>
              <a:rPr lang="es-MX" dirty="0"/>
              <a:t>Los tipo recurso</a:t>
            </a:r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make:controller</a:t>
            </a:r>
            <a:r>
              <a:rPr lang="es-MX" b="1" dirty="0"/>
              <a:t> </a:t>
            </a:r>
            <a:r>
              <a:rPr lang="es-MX" b="1" dirty="0" err="1"/>
              <a:t>nombreControlador</a:t>
            </a:r>
            <a:r>
              <a:rPr lang="es-MX" b="1" dirty="0"/>
              <a:t> --</a:t>
            </a:r>
            <a:r>
              <a:rPr lang="es-MX" b="1" dirty="0" err="1"/>
              <a:t>resource</a:t>
            </a:r>
            <a:endParaRPr lang="es-MX" b="1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6580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31</TotalTime>
  <Words>475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Banded</vt:lpstr>
      <vt:lpstr>Controllers</vt:lpstr>
      <vt:lpstr>¿Qué es?</vt:lpstr>
      <vt:lpstr>Tipos de Controladores</vt:lpstr>
      <vt:lpstr>Controlador invokable</vt:lpstr>
      <vt:lpstr>Controladores con Middleware</vt:lpstr>
      <vt:lpstr>Controlador de REcurso</vt:lpstr>
      <vt:lpstr>PowerPoint Presentation</vt:lpstr>
      <vt:lpstr>¿Cómo se crean?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Controllers</dc:title>
  <dc:creator>Jose OS</dc:creator>
  <cp:lastModifiedBy>Jose OS</cp:lastModifiedBy>
  <cp:revision>5</cp:revision>
  <dcterms:created xsi:type="dcterms:W3CDTF">2019-02-14T06:24:09Z</dcterms:created>
  <dcterms:modified xsi:type="dcterms:W3CDTF">2019-02-14T06:55:09Z</dcterms:modified>
</cp:coreProperties>
</file>