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16/09/2019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16/09/2019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16/09/2019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16/09/2019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PLANTILLAS EN CLASES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003D-D698-49BC-8A51-C14B4860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32DC5-DE45-4133-8DC5-11F5A40A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como vimos en funciones, las plantillas funcionan de la misma manera en clases.</a:t>
            </a:r>
          </a:p>
          <a:p>
            <a:r>
              <a:rPr lang="es-MX" dirty="0"/>
              <a:t>Esto nos permitirá poder generar una clase que pueda tener mismos usos en distintos tipos de datos.</a:t>
            </a:r>
          </a:p>
          <a:p>
            <a:r>
              <a:rPr lang="es-MX" dirty="0"/>
              <a:t>Un uso muy común en esto es para estructuras de información o para diseños de patrones tan como </a:t>
            </a:r>
            <a:r>
              <a:rPr lang="es-MX" dirty="0" err="1"/>
              <a:t>Singleton</a:t>
            </a:r>
            <a:r>
              <a:rPr lang="es-MX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6359AB-CF16-4AE5-82B4-0EC65EA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90596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45180-57BF-413E-9314-D03942F8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9C019-BDD4-4965-A60E-724DE057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894036"/>
          </a:xfrm>
        </p:spPr>
        <p:txBody>
          <a:bodyPr/>
          <a:lstStyle/>
          <a:p>
            <a:r>
              <a:rPr lang="es-MX" dirty="0"/>
              <a:t>Nosotros podremos colocar antes de la palabra </a:t>
            </a:r>
            <a:r>
              <a:rPr lang="es-MX" dirty="0" err="1"/>
              <a:t>class</a:t>
            </a:r>
            <a:r>
              <a:rPr lang="es-MX" dirty="0"/>
              <a:t> los valores que queremos en nuestra clase plantilla.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9DCA67-9635-48A1-AC33-ACDA2ED8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190B71-5FA5-4C62-816F-ABF0D24FEC8F}"/>
              </a:ext>
            </a:extLst>
          </p:cNvPr>
          <p:cNvSpPr txBox="1"/>
          <p:nvPr/>
        </p:nvSpPr>
        <p:spPr>
          <a:xfrm>
            <a:off x="829732" y="2548467"/>
            <a:ext cx="1052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</a:t>
            </a:r>
            <a:r>
              <a:rPr lang="en-US" dirty="0" err="1"/>
              <a:t>MyArrayCent</a:t>
            </a:r>
            <a:r>
              <a:rPr lang="en-US" dirty="0"/>
              <a:t> {</a:t>
            </a:r>
          </a:p>
          <a:p>
            <a:r>
              <a:rPr lang="es-MX" dirty="0"/>
              <a:t>	T </a:t>
            </a:r>
            <a:r>
              <a:rPr lang="es-MX" dirty="0" err="1"/>
              <a:t>m_arr</a:t>
            </a:r>
            <a:r>
              <a:rPr lang="es-MX" dirty="0"/>
              <a:t>[100];</a:t>
            </a:r>
          </a:p>
          <a:p>
            <a:r>
              <a:rPr lang="es-MX" dirty="0"/>
              <a:t>};</a:t>
            </a:r>
          </a:p>
          <a:p>
            <a:r>
              <a:rPr lang="es-MX" dirty="0" err="1"/>
              <a:t>MyArrayCent</a:t>
            </a:r>
            <a:r>
              <a:rPr lang="es-MX" dirty="0"/>
              <a:t>&lt;</a:t>
            </a:r>
            <a:r>
              <a:rPr lang="es-MX" dirty="0" err="1"/>
              <a:t>float</a:t>
            </a:r>
            <a:r>
              <a:rPr lang="es-MX" dirty="0"/>
              <a:t>&gt; </a:t>
            </a:r>
            <a:r>
              <a:rPr lang="es-MX" dirty="0" err="1"/>
              <a:t>arr</a:t>
            </a:r>
            <a:r>
              <a:rPr lang="es-MX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634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45180-57BF-413E-9314-D03942F8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9C019-BDD4-4965-A60E-724DE057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894036"/>
          </a:xfrm>
        </p:spPr>
        <p:txBody>
          <a:bodyPr/>
          <a:lstStyle/>
          <a:p>
            <a:r>
              <a:rPr lang="es-MX" dirty="0"/>
              <a:t>Por otro lado, no estamos obligados a utilizar solo un tipo de dato, incluso podremos utilizar varios o algunas constantes.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9DCA67-9635-48A1-AC33-ACDA2ED8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190B71-5FA5-4C62-816F-ABF0D24FEC8F}"/>
              </a:ext>
            </a:extLst>
          </p:cNvPr>
          <p:cNvSpPr txBox="1"/>
          <p:nvPr/>
        </p:nvSpPr>
        <p:spPr>
          <a:xfrm>
            <a:off x="829732" y="2548467"/>
            <a:ext cx="1052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T, </a:t>
            </a:r>
            <a:r>
              <a:rPr lang="en-US" dirty="0" err="1"/>
              <a:t>size_t</a:t>
            </a:r>
            <a:r>
              <a:rPr lang="en-US" dirty="0"/>
              <a:t> L&gt; class </a:t>
            </a:r>
            <a:r>
              <a:rPr lang="en-US" dirty="0" err="1"/>
              <a:t>MyArray</a:t>
            </a:r>
            <a:r>
              <a:rPr lang="en-US" dirty="0"/>
              <a:t> {</a:t>
            </a:r>
          </a:p>
          <a:p>
            <a:r>
              <a:rPr lang="es-MX" dirty="0"/>
              <a:t>	T </a:t>
            </a:r>
            <a:r>
              <a:rPr lang="es-MX" dirty="0" err="1"/>
              <a:t>m_arr</a:t>
            </a:r>
            <a:r>
              <a:rPr lang="es-MX" dirty="0"/>
              <a:t>[L];</a:t>
            </a:r>
          </a:p>
          <a:p>
            <a:r>
              <a:rPr lang="es-MX" dirty="0"/>
              <a:t>};</a:t>
            </a:r>
          </a:p>
          <a:p>
            <a:r>
              <a:rPr lang="es-MX" dirty="0" err="1"/>
              <a:t>MyArray</a:t>
            </a:r>
            <a:r>
              <a:rPr lang="es-MX" dirty="0"/>
              <a:t>&lt;</a:t>
            </a:r>
            <a:r>
              <a:rPr lang="es-MX" dirty="0" err="1"/>
              <a:t>int</a:t>
            </a:r>
            <a:r>
              <a:rPr lang="es-MX" dirty="0"/>
              <a:t>, 120&gt; </a:t>
            </a:r>
            <a:r>
              <a:rPr lang="es-MX" dirty="0" err="1"/>
              <a:t>arrCustom</a:t>
            </a:r>
            <a:r>
              <a:rPr lang="es-MX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71678822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193</TotalTime>
  <Words>203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</vt:lpstr>
      <vt:lpstr>Calibri</vt:lpstr>
      <vt:lpstr>Calibri Light</vt:lpstr>
      <vt:lpstr>LMAD</vt:lpstr>
      <vt:lpstr>PROGRAMACIÓN ORIENTADA A OBJETOS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22</cp:revision>
  <dcterms:created xsi:type="dcterms:W3CDTF">2019-07-31T02:38:47Z</dcterms:created>
  <dcterms:modified xsi:type="dcterms:W3CDTF">2019-09-17T04:47:33Z</dcterms:modified>
</cp:coreProperties>
</file>