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16/09/2019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16/09/2019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PLANTILLAS EN PLANTILLAS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23F4-7725-4C15-B669-45C8E10E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53282-7208-488B-8208-8E58E828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es un tema con uso mas especializado.</a:t>
            </a:r>
          </a:p>
          <a:p>
            <a:r>
              <a:rPr lang="es-MX" dirty="0"/>
              <a:t>Esto nos permitirá dentro de un parámetro de una plantilla usar otra plantilla.</a:t>
            </a:r>
          </a:p>
          <a:p>
            <a:r>
              <a:rPr lang="es-MX" dirty="0"/>
              <a:t>Esto se da sobre todo en clases o funciones donde incluso dentro de ella ocupamos llamar a otra plantilla, o a diferentes especializaciones que ya sabemos que usara algún formato en especial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A25688-7633-486B-8E44-80E31880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208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80183-A1A1-472E-9774-E061B910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A3C7A-F002-4243-B70F-95E07A2B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0515600" cy="1222081"/>
          </a:xfrm>
        </p:spPr>
        <p:txBody>
          <a:bodyPr/>
          <a:lstStyle/>
          <a:p>
            <a:r>
              <a:rPr lang="es-MX" dirty="0"/>
              <a:t>El uso de esta plantilla sirve para mandar algo que tenga un tipo de dato, además de que se mande otra plantilla donde acepte la misma estructura.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8B9E3F-F323-4EFC-8743-DD7F7A2C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067D26-11A3-4AD7-8FF9-3102ED659208}"/>
              </a:ext>
            </a:extLst>
          </p:cNvPr>
          <p:cNvSpPr txBox="1"/>
          <p:nvPr/>
        </p:nvSpPr>
        <p:spPr>
          <a:xfrm>
            <a:off x="838200" y="2506133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int L&gt; class MyArray2 {</a:t>
            </a:r>
          </a:p>
          <a:p>
            <a:r>
              <a:rPr lang="es-MX" dirty="0"/>
              <a:t>	T </a:t>
            </a:r>
            <a:r>
              <a:rPr lang="es-MX" dirty="0" err="1"/>
              <a:t>m_arr</a:t>
            </a:r>
            <a:r>
              <a:rPr lang="es-MX" dirty="0"/>
              <a:t>[L];</a:t>
            </a:r>
          </a:p>
          <a:p>
            <a:r>
              <a:rPr lang="es-MX" dirty="0"/>
              <a:t>};</a:t>
            </a:r>
            <a:endParaRPr lang="en-US" dirty="0"/>
          </a:p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template&lt;</a:t>
            </a:r>
            <a:r>
              <a:rPr lang="en-US" dirty="0" err="1"/>
              <a:t>typename,int</a:t>
            </a:r>
            <a:r>
              <a:rPr lang="en-US" dirty="0"/>
              <a:t>&gt; class </a:t>
            </a:r>
            <a:r>
              <a:rPr lang="en-US" dirty="0" err="1"/>
              <a:t>Arr</a:t>
            </a:r>
            <a:r>
              <a:rPr lang="en-US" dirty="0"/>
              <a:t>&gt; class </a:t>
            </a:r>
            <a:r>
              <a:rPr lang="en-US" dirty="0" err="1"/>
              <a:t>TempTemp</a:t>
            </a:r>
            <a:r>
              <a:rPr lang="en-US" dirty="0"/>
              <a:t> {</a:t>
            </a:r>
          </a:p>
          <a:p>
            <a:r>
              <a:rPr lang="es-MX" dirty="0"/>
              <a:t>	T </a:t>
            </a:r>
            <a:r>
              <a:rPr lang="es-MX" dirty="0" err="1"/>
              <a:t>t</a:t>
            </a:r>
            <a:r>
              <a:rPr lang="es-MX" dirty="0"/>
              <a:t>;</a:t>
            </a:r>
          </a:p>
          <a:p>
            <a:r>
              <a:rPr lang="es-MX" dirty="0"/>
              <a:t>	</a:t>
            </a:r>
            <a:r>
              <a:rPr lang="es-MX" dirty="0" err="1"/>
              <a:t>Arr</a:t>
            </a:r>
            <a:r>
              <a:rPr lang="es-MX" dirty="0"/>
              <a:t>&lt;T, 50&gt; </a:t>
            </a:r>
            <a:r>
              <a:rPr lang="es-MX" dirty="0" err="1"/>
              <a:t>arr</a:t>
            </a:r>
            <a:r>
              <a:rPr lang="es-MX" dirty="0"/>
              <a:t>;</a:t>
            </a:r>
          </a:p>
          <a:p>
            <a:r>
              <a:rPr lang="es-MX" dirty="0" err="1"/>
              <a:t>public</a:t>
            </a:r>
            <a:r>
              <a:rPr lang="es-MX" dirty="0"/>
              <a:t>:</a:t>
            </a:r>
          </a:p>
          <a:p>
            <a:r>
              <a:rPr lang="es-MX" dirty="0"/>
              <a:t>	T </a:t>
            </a:r>
            <a:r>
              <a:rPr lang="es-MX" dirty="0" err="1"/>
              <a:t>Minimum</a:t>
            </a:r>
            <a:r>
              <a:rPr lang="es-MX" dirty="0"/>
              <a:t>(T </a:t>
            </a:r>
            <a:r>
              <a:rPr lang="es-MX" dirty="0" err="1"/>
              <a:t>lhs</a:t>
            </a:r>
            <a:r>
              <a:rPr lang="es-MX" dirty="0"/>
              <a:t>, T </a:t>
            </a:r>
            <a:r>
              <a:rPr lang="es-MX" dirty="0" err="1"/>
              <a:t>rhs</a:t>
            </a:r>
            <a:r>
              <a:rPr lang="es-MX" dirty="0"/>
              <a:t>) {</a:t>
            </a:r>
          </a:p>
          <a:p>
            <a:r>
              <a:rPr lang="en-US" dirty="0"/>
              <a:t>		return </a:t>
            </a:r>
            <a:r>
              <a:rPr lang="en-US" dirty="0" err="1"/>
              <a:t>lhs</a:t>
            </a:r>
            <a:r>
              <a:rPr lang="en-US" dirty="0"/>
              <a:t> &lt; </a:t>
            </a:r>
            <a:r>
              <a:rPr lang="en-US" dirty="0" err="1"/>
              <a:t>rhs</a:t>
            </a:r>
            <a:r>
              <a:rPr lang="en-US" dirty="0"/>
              <a:t> ? </a:t>
            </a:r>
            <a:r>
              <a:rPr lang="en-US" dirty="0" err="1"/>
              <a:t>lhs</a:t>
            </a:r>
            <a:r>
              <a:rPr lang="en-US" dirty="0"/>
              <a:t> : </a:t>
            </a:r>
            <a:r>
              <a:rPr lang="en-US" dirty="0" err="1"/>
              <a:t>rhs</a:t>
            </a:r>
            <a:r>
              <a:rPr lang="en-US" dirty="0"/>
              <a:t>;</a:t>
            </a:r>
          </a:p>
          <a:p>
            <a:r>
              <a:rPr lang="es-MX" dirty="0"/>
              <a:t>	}</a:t>
            </a:r>
          </a:p>
          <a:p>
            <a:r>
              <a:rPr lang="es-MX" dirty="0"/>
              <a:t>};</a:t>
            </a:r>
          </a:p>
          <a:p>
            <a:r>
              <a:rPr lang="es-MX" dirty="0" err="1"/>
              <a:t>TempTemp</a:t>
            </a:r>
            <a:r>
              <a:rPr lang="es-MX" dirty="0"/>
              <a:t>&lt;</a:t>
            </a:r>
            <a:r>
              <a:rPr lang="es-MX" dirty="0" err="1"/>
              <a:t>int</a:t>
            </a:r>
            <a:r>
              <a:rPr lang="es-MX" dirty="0"/>
              <a:t>, MyArray2&gt; </a:t>
            </a:r>
            <a:r>
              <a:rPr lang="es-MX" dirty="0" err="1"/>
              <a:t>temptemp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3868410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206</TotalTime>
  <Words>166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24</cp:revision>
  <dcterms:created xsi:type="dcterms:W3CDTF">2019-07-31T02:38:47Z</dcterms:created>
  <dcterms:modified xsi:type="dcterms:W3CDTF">2019-09-17T05:00:03Z</dcterms:modified>
</cp:coreProperties>
</file>