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08/09/2019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08/09/2019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08/09/2019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08/09/2019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08/09/2019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EFECTO DIAMANTE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E74EF-FFD0-4F21-9006-C5A2A4B9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4B614-3BA5-43D3-BB1A-DF45B344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los lenguajes de programación orientada a objetos, el </a:t>
            </a:r>
            <a:r>
              <a:rPr lang="es-MX" b="1" dirty="0"/>
              <a:t>problema del diamante</a:t>
            </a:r>
            <a:r>
              <a:rPr lang="es-MX" dirty="0"/>
              <a:t> es una ambigüedad.</a:t>
            </a:r>
          </a:p>
          <a:p>
            <a:r>
              <a:rPr lang="es-MX" dirty="0"/>
              <a:t>Surge cuando dos clases heredan de una misma.</a:t>
            </a:r>
          </a:p>
          <a:p>
            <a:r>
              <a:rPr lang="es-MX" dirty="0"/>
              <a:t>Y otra mas hereda de esas dos clases.</a:t>
            </a:r>
          </a:p>
          <a:p>
            <a:r>
              <a:rPr lang="es-MX" dirty="0"/>
              <a:t>Por ejemplo</a:t>
            </a:r>
          </a:p>
          <a:p>
            <a:pPr lvl="1"/>
            <a:r>
              <a:rPr lang="es-MX" dirty="0"/>
              <a:t>B y C heredan de A</a:t>
            </a:r>
          </a:p>
          <a:p>
            <a:pPr lvl="1"/>
            <a:r>
              <a:rPr lang="es-MX" dirty="0"/>
              <a:t>D hereda de B y C</a:t>
            </a:r>
          </a:p>
          <a:p>
            <a:r>
              <a:rPr lang="es-MX" dirty="0"/>
              <a:t>Si un método en D llama a un método definido en A, ¿Por qué clase lo hereda, B o C?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6597F-DA05-48A5-A7C9-F73FFB29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9144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8D79B-9115-4509-841D-DA21EB52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 virtuales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4141D-3572-488E-9D3C-3D7D7DBD8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3699933" cy="4892911"/>
          </a:xfrm>
        </p:spPr>
        <p:txBody>
          <a:bodyPr/>
          <a:lstStyle/>
          <a:p>
            <a:r>
              <a:rPr lang="es-MX" dirty="0"/>
              <a:t>La solución a esto es usar las clases virtuales.</a:t>
            </a:r>
          </a:p>
          <a:p>
            <a:r>
              <a:rPr lang="es-MX" dirty="0"/>
              <a:t>Al usar la herencia virtual prevenimos las múltiples instancias de las clases de las cuales se heredan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4DB4FB-4608-4197-AA80-8D9E251B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800DF0-5E38-487C-BCA8-5FE014B6F3F9}"/>
              </a:ext>
            </a:extLst>
          </p:cNvPr>
          <p:cNvSpPr txBox="1"/>
          <p:nvPr/>
        </p:nvSpPr>
        <p:spPr>
          <a:xfrm>
            <a:off x="4978400" y="1070042"/>
            <a:ext cx="6587067" cy="59400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s-MX" sz="1600" dirty="0" err="1"/>
              <a:t>class</a:t>
            </a:r>
            <a:r>
              <a:rPr lang="es-MX" sz="1600" dirty="0"/>
              <a:t> A{</a:t>
            </a:r>
          </a:p>
          <a:p>
            <a:r>
              <a:rPr lang="es-MX" sz="1600" dirty="0"/>
              <a:t>	</a:t>
            </a:r>
            <a:r>
              <a:rPr lang="es-MX" sz="1600" dirty="0" err="1"/>
              <a:t>public</a:t>
            </a:r>
            <a:r>
              <a:rPr lang="es-MX" sz="1600" dirty="0"/>
              <a:t>:</a:t>
            </a:r>
          </a:p>
          <a:p>
            <a:r>
              <a:rPr lang="es-MX" sz="1600" dirty="0"/>
              <a:t>		</a:t>
            </a:r>
            <a:r>
              <a:rPr lang="es-MX" sz="1600" dirty="0" err="1"/>
              <a:t>int</a:t>
            </a:r>
            <a:r>
              <a:rPr lang="es-MX" sz="1600" dirty="0"/>
              <a:t> a;</a:t>
            </a:r>
          </a:p>
          <a:p>
            <a:r>
              <a:rPr lang="es-MX" sz="1600" dirty="0"/>
              <a:t>};</a:t>
            </a:r>
          </a:p>
          <a:p>
            <a:r>
              <a:rPr lang="es-MX" sz="1600" dirty="0" err="1"/>
              <a:t>class</a:t>
            </a:r>
            <a:r>
              <a:rPr lang="es-MX" sz="1600" dirty="0"/>
              <a:t> B: virtual </a:t>
            </a:r>
            <a:r>
              <a:rPr lang="es-MX" sz="1600" dirty="0" err="1"/>
              <a:t>public</a:t>
            </a:r>
            <a:r>
              <a:rPr lang="es-MX" sz="1600" dirty="0"/>
              <a:t> A{</a:t>
            </a:r>
          </a:p>
          <a:p>
            <a:r>
              <a:rPr lang="es-MX" sz="1600" dirty="0"/>
              <a:t>	</a:t>
            </a:r>
            <a:r>
              <a:rPr lang="es-MX" sz="1600" dirty="0" err="1"/>
              <a:t>public</a:t>
            </a:r>
            <a:r>
              <a:rPr lang="es-MX" sz="1600" dirty="0"/>
              <a:t>:</a:t>
            </a:r>
          </a:p>
          <a:p>
            <a:r>
              <a:rPr lang="es-MX" sz="1600" dirty="0"/>
              <a:t>		</a:t>
            </a:r>
            <a:r>
              <a:rPr lang="es-MX" sz="1600" dirty="0" err="1"/>
              <a:t>int</a:t>
            </a:r>
            <a:r>
              <a:rPr lang="es-MX" sz="1600" dirty="0"/>
              <a:t> b;</a:t>
            </a:r>
          </a:p>
          <a:p>
            <a:r>
              <a:rPr lang="es-MX" sz="1600" dirty="0"/>
              <a:t>};</a:t>
            </a:r>
          </a:p>
          <a:p>
            <a:r>
              <a:rPr lang="es-MX" sz="1600" dirty="0" err="1"/>
              <a:t>class</a:t>
            </a:r>
            <a:r>
              <a:rPr lang="es-MX" sz="1600" dirty="0"/>
              <a:t> C: </a:t>
            </a:r>
            <a:r>
              <a:rPr lang="es-MX" sz="1600" dirty="0" err="1"/>
              <a:t>public</a:t>
            </a:r>
            <a:r>
              <a:rPr lang="es-MX" sz="1600" dirty="0"/>
              <a:t> virtual A{</a:t>
            </a:r>
          </a:p>
          <a:p>
            <a:r>
              <a:rPr lang="es-MX" sz="1600" dirty="0"/>
              <a:t>	</a:t>
            </a:r>
            <a:r>
              <a:rPr lang="es-MX" sz="1600" dirty="0" err="1"/>
              <a:t>public</a:t>
            </a:r>
            <a:r>
              <a:rPr lang="es-MX" sz="1600" dirty="0"/>
              <a:t>:</a:t>
            </a:r>
          </a:p>
          <a:p>
            <a:r>
              <a:rPr lang="es-MX" sz="1600" dirty="0"/>
              <a:t>		</a:t>
            </a:r>
            <a:r>
              <a:rPr lang="es-MX" sz="1600" dirty="0" err="1"/>
              <a:t>int</a:t>
            </a:r>
            <a:r>
              <a:rPr lang="es-MX" sz="1600" dirty="0"/>
              <a:t> c;</a:t>
            </a:r>
          </a:p>
          <a:p>
            <a:r>
              <a:rPr lang="es-MX" sz="1600" dirty="0"/>
              <a:t>};</a:t>
            </a:r>
          </a:p>
          <a:p>
            <a:r>
              <a:rPr lang="es-MX" sz="1600" dirty="0" err="1"/>
              <a:t>class</a:t>
            </a:r>
            <a:r>
              <a:rPr lang="es-MX" sz="1600" dirty="0"/>
              <a:t> D: </a:t>
            </a:r>
            <a:r>
              <a:rPr lang="es-MX" sz="1600" dirty="0" err="1"/>
              <a:t>public</a:t>
            </a:r>
            <a:r>
              <a:rPr lang="es-MX" sz="1600" dirty="0"/>
              <a:t> B, </a:t>
            </a:r>
            <a:r>
              <a:rPr lang="es-MX" sz="1600" dirty="0" err="1"/>
              <a:t>public</a:t>
            </a:r>
            <a:r>
              <a:rPr lang="es-MX" sz="1600" dirty="0"/>
              <a:t> C{</a:t>
            </a:r>
          </a:p>
          <a:p>
            <a:r>
              <a:rPr lang="es-MX" sz="1600" dirty="0"/>
              <a:t>	</a:t>
            </a:r>
            <a:r>
              <a:rPr lang="es-MX" sz="1600" dirty="0" err="1"/>
              <a:t>public</a:t>
            </a:r>
            <a:r>
              <a:rPr lang="es-MX" sz="1600" dirty="0"/>
              <a:t>:</a:t>
            </a:r>
          </a:p>
          <a:p>
            <a:r>
              <a:rPr lang="es-MX" sz="1600" dirty="0"/>
              <a:t>		</a:t>
            </a:r>
            <a:r>
              <a:rPr lang="es-MX" sz="1600" dirty="0" err="1"/>
              <a:t>int</a:t>
            </a:r>
            <a:r>
              <a:rPr lang="es-MX" sz="1600" dirty="0"/>
              <a:t> d;</a:t>
            </a:r>
          </a:p>
          <a:p>
            <a:r>
              <a:rPr lang="es-MX" sz="1600" dirty="0"/>
              <a:t>		</a:t>
            </a:r>
            <a:r>
              <a:rPr lang="es-MX" sz="1600" dirty="0" err="1"/>
              <a:t>void</a:t>
            </a:r>
            <a:r>
              <a:rPr lang="es-MX" sz="1600" dirty="0"/>
              <a:t> suma(){d = a + b;}</a:t>
            </a:r>
          </a:p>
          <a:p>
            <a:r>
              <a:rPr lang="es-MX" sz="1600" dirty="0"/>
              <a:t>};</a:t>
            </a:r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endParaRPr lang="es-MX" sz="1600" dirty="0"/>
          </a:p>
          <a:p>
            <a:r>
              <a:rPr lang="es-MX" sz="1600" dirty="0" err="1"/>
              <a:t>void</a:t>
            </a:r>
            <a:r>
              <a:rPr lang="es-MX" sz="1600" dirty="0"/>
              <a:t> </a:t>
            </a:r>
            <a:r>
              <a:rPr lang="es-MX" sz="1600" dirty="0" err="1"/>
              <a:t>main</a:t>
            </a:r>
            <a:r>
              <a:rPr lang="es-MX" sz="1600" dirty="0"/>
              <a:t>(){</a:t>
            </a:r>
          </a:p>
          <a:p>
            <a:r>
              <a:rPr lang="es-MX" sz="1600" dirty="0"/>
              <a:t>	C demo;</a:t>
            </a:r>
          </a:p>
          <a:p>
            <a:r>
              <a:rPr lang="es-MX" sz="1600" dirty="0"/>
              <a:t>	</a:t>
            </a:r>
            <a:r>
              <a:rPr lang="es-MX" sz="1600" dirty="0" err="1"/>
              <a:t>demo.a</a:t>
            </a:r>
            <a:r>
              <a:rPr lang="es-MX" sz="1600" dirty="0"/>
              <a:t> = 2;</a:t>
            </a:r>
          </a:p>
          <a:p>
            <a:r>
              <a:rPr lang="es-MX" sz="1600" dirty="0"/>
              <a:t>	</a:t>
            </a:r>
            <a:r>
              <a:rPr lang="es-MX" sz="1600" dirty="0" err="1"/>
              <a:t>system</a:t>
            </a:r>
            <a:r>
              <a:rPr lang="es-MX" sz="1600" dirty="0"/>
              <a:t>("PAUSE");</a:t>
            </a:r>
          </a:p>
          <a:p>
            <a:r>
              <a:rPr lang="es-MX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469864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133</TotalTime>
  <Words>178</Words>
  <Application>Microsoft Office PowerPoint</Application>
  <PresentationFormat>Panorámica</PresentationFormat>
  <Paragraphs>45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es?</vt:lpstr>
      <vt:lpstr>Clases virtuales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18</cp:revision>
  <dcterms:created xsi:type="dcterms:W3CDTF">2019-07-31T02:38:47Z</dcterms:created>
  <dcterms:modified xsi:type="dcterms:W3CDTF">2019-09-09T04:02:45Z</dcterms:modified>
</cp:coreProperties>
</file>