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08/09/2019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671AA-36EE-413D-A572-585A956C9B16}" type="datetime1">
              <a:rPr lang="es-MX" smtClean="0"/>
              <a:t>08/09/2019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B213C7-076B-4FF7-BB06-1A22B51DA14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A94A-1F47-4B22-A64A-AD514BEF337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667-61D1-4BE3-BC88-D0775B0CE7BF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76A3B-0107-4616-87D6-703077194D20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D76800-E4B6-4FB0-B2CA-02F0776AD991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F3DF0-5F3F-4864-8BA8-32B9FA8CB6D0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D47216-A7D5-48FA-BBD0-19935FED73C9}" type="datetime1">
              <a:rPr lang="es-MX" smtClean="0"/>
              <a:t>08/09/2019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BD4F2E-D93F-40C4-873C-B4B3C170EDB0}" type="datetime1">
              <a:rPr lang="es-MX" smtClean="0"/>
              <a:t>08/09/2019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ACBF71-E8E5-4331-BDE8-2F092D87BB4B}" type="datetime1">
              <a:rPr lang="es-MX" smtClean="0"/>
              <a:t>08/09/2019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B98FE-A5A8-4F61-BE07-A4DED0588BF3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6910E8-CB16-414E-9A56-70B58D7BE554}" type="datetime1">
              <a:rPr lang="es-MX" smtClean="0"/>
              <a:t>08/09/2019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22882-CEDE-4774-9783-DCB97AD615E8}" type="datetime1">
              <a:rPr lang="es-MX" smtClean="0"/>
              <a:t>08/09/2019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>
                <a:solidFill>
                  <a:schemeClr val="bg1"/>
                </a:solidFill>
              </a:rPr>
              <a:t>POLIMORFISMO Y APLICACIONES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11C76-7642-4E09-B033-7DCBAD62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DBB99-F956-4611-B3CA-CA987CEF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polimorfismo promueve la extensibilidad.</a:t>
            </a:r>
          </a:p>
          <a:p>
            <a:r>
              <a:rPr lang="es-MX" dirty="0"/>
              <a:t>El software que esta escrito para llamar el comportamiento polimórfico se escribe en forma independiente de los tipos de objetos a los cuales se envían los mensajes.</a:t>
            </a:r>
          </a:p>
          <a:p>
            <a:r>
              <a:rPr lang="es-MX" dirty="0"/>
              <a:t>Por lo tanto los nuevos tipos de objetos que pueden responder a los mensajes existentes se pueden agregar a un sistema </a:t>
            </a:r>
            <a:r>
              <a:rPr lang="es-MX" dirty="0" err="1"/>
              <a:t>asin</a:t>
            </a:r>
            <a:r>
              <a:rPr lang="es-MX" dirty="0"/>
              <a:t> modificar el sistema base.</a:t>
            </a:r>
          </a:p>
          <a:p>
            <a:r>
              <a:rPr lang="es-MX" dirty="0"/>
              <a:t>El polimorfismo puede hacer gran uso de la palabra clave </a:t>
            </a:r>
            <a:r>
              <a:rPr lang="es-MX" b="1" dirty="0"/>
              <a:t>virtual.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49C3E0-F914-4938-8581-AA1D5EF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67839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B77D0-BC49-42DC-8891-5CB8BB23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4B1E1-AD63-484C-892E-94A8DA7A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&lt;iostream&gt;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conio.h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Persona {</a:t>
            </a:r>
          </a:p>
          <a:p>
            <a:pPr marL="457200" lvl="1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Persona(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char *n) {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strcpy_s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, n); }</a:t>
            </a:r>
          </a:p>
          <a:p>
            <a:pPr marL="457200" lvl="1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VerNombre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457200" lvl="1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&lt;&lt; nombre &lt;&lt;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nombre[30];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Empleado :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Persona {</a:t>
            </a:r>
          </a:p>
          <a:p>
            <a:pPr marL="457200" lvl="1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Empleado(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*n) : Persona(n) {}</a:t>
            </a:r>
          </a:p>
          <a:p>
            <a:pPr marL="457200" lvl="1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VerNombre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457200" lvl="1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&lt;&lt; "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: " &lt;&lt; nombre &lt;&lt;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Estudiante :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Persona {</a:t>
            </a:r>
          </a:p>
          <a:p>
            <a:pPr marL="457200" lvl="1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Estudiante(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*n) : Persona(n) {}</a:t>
            </a:r>
          </a:p>
          <a:p>
            <a:pPr marL="457200" lvl="1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VerNombre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457200" lvl="1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&lt;&lt; "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: " &lt;&lt; nombre &lt;&lt;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Estudiante Pepito("Jose");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Empleado Carlos("Carlos");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Persona *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rPepe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= new Estudiante("Jose"); // puntero como Persona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Persona &amp;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rCarlos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= Carlos; // Referencia como Persona</a:t>
            </a:r>
          </a:p>
          <a:p>
            <a:pPr marL="0" indent="0">
              <a:buNone/>
            </a:pP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rCarlos.VerNombre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rPepe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VerNombre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s-ES" sz="1000">
                <a:latin typeface="Arial" panose="020B0604020202020204" pitchFamily="34" charset="0"/>
                <a:cs typeface="Arial" panose="020B0604020202020204" pitchFamily="34" charset="0"/>
              </a:rPr>
              <a:t>(“pause”);</a:t>
            </a:r>
            <a:endParaRPr lang="es-E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rPepe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s-ES" sz="1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s-MX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83B173-BD61-4A83-9510-10D981E3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009069313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140</TotalTime>
  <Words>342</Words>
  <Application>Microsoft Office PowerPoint</Application>
  <PresentationFormat>Panorámica</PresentationFormat>
  <Paragraphs>55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</vt:lpstr>
      <vt:lpstr>Calibri</vt:lpstr>
      <vt:lpstr>Calibri Light</vt:lpstr>
      <vt:lpstr>LMAD</vt:lpstr>
      <vt:lpstr>PROGRAMACIÓN ORIENTADA A OBJETOS</vt:lpstr>
      <vt:lpstr>¿Qué es?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19</cp:revision>
  <dcterms:created xsi:type="dcterms:W3CDTF">2019-07-31T02:38:47Z</dcterms:created>
  <dcterms:modified xsi:type="dcterms:W3CDTF">2019-09-09T04:32:48Z</dcterms:modified>
</cp:coreProperties>
</file>