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SKYDOME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FAF9E-E774-4BD0-B995-F1BAFE4A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Skydome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6086-19D8-4483-89AC-7619AA0B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elemento de un mundo virtual el cual da un efecto de ser un cielo y tiene forma de media esfera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9C05A-C95D-4027-A23F-F9002D1F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543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27D71-632A-4680-8028-13107A41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construye?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0DEDB-3DAC-4825-AAA7-0FA030FA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Comúnmente se ocupara una textura y la formula de una esfera.</a:t>
            </a:r>
          </a:p>
          <a:p>
            <a:r>
              <a:rPr lang="es-MX" dirty="0"/>
              <a:t>Al momento de estar calculando sus vértices la operación se dividirá entre 2</a:t>
            </a:r>
          </a:p>
          <a:p>
            <a:r>
              <a:rPr lang="es-MX" dirty="0"/>
              <a:t>Esto para lograr que no se dibuje completamente la esfera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EFF38-77DE-431C-9F53-2EA13FD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0090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3228-899B-4C67-A148-DBD17B72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textura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3D93B-F662-4164-9B50-E8CC229C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Comúnmente un </a:t>
            </a:r>
            <a:r>
              <a:rPr lang="es-MX" dirty="0" err="1"/>
              <a:t>Skydome</a:t>
            </a:r>
            <a:r>
              <a:rPr lang="es-MX" dirty="0"/>
              <a:t> no usara coordenadas rectangulares como se ha manejado hasta ahora</a:t>
            </a:r>
          </a:p>
          <a:p>
            <a:r>
              <a:rPr lang="es-MX" dirty="0"/>
              <a:t>Sino que usara una textura con coordenadas polares</a:t>
            </a:r>
          </a:p>
          <a:p>
            <a:r>
              <a:rPr lang="es-MX" dirty="0"/>
              <a:t>Esto para que se ajuste adecuadamente a la forma de media esfera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6F210D-1CA6-44F9-BBF5-5B0F3FE9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404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5120-AC02-48A9-8D09-6A555721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327C7-0344-4B57-92CE-6DC472F3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método o variaciones que permiten que los </a:t>
            </a:r>
            <a:r>
              <a:rPr lang="es-MX" dirty="0" err="1"/>
              <a:t>Skydome</a:t>
            </a:r>
            <a:r>
              <a:rPr lang="es-MX" dirty="0"/>
              <a:t> se pierdan mas a la vista, esto por medio de </a:t>
            </a:r>
            <a:r>
              <a:rPr lang="es-MX" dirty="0" err="1"/>
              <a:t>shaders</a:t>
            </a:r>
            <a:r>
              <a:rPr lang="es-MX" dirty="0"/>
              <a:t> </a:t>
            </a:r>
          </a:p>
          <a:p>
            <a:r>
              <a:rPr lang="es-MX" dirty="0"/>
              <a:t>Por ejemplo existen </a:t>
            </a:r>
            <a:r>
              <a:rPr lang="es-MX" dirty="0" err="1"/>
              <a:t>shader</a:t>
            </a:r>
            <a:r>
              <a:rPr lang="es-MX" dirty="0"/>
              <a:t> de cambio de textura los cuales por medio de una operación con un “</a:t>
            </a:r>
            <a:r>
              <a:rPr lang="es-MX" dirty="0" err="1"/>
              <a:t>lerp</a:t>
            </a:r>
            <a:r>
              <a:rPr lang="es-MX" dirty="0"/>
              <a:t>” o “</a:t>
            </a:r>
            <a:r>
              <a:rPr lang="es-MX" dirty="0" err="1"/>
              <a:t>slerp</a:t>
            </a:r>
            <a:r>
              <a:rPr lang="es-MX" dirty="0"/>
              <a:t>” permiten una transición suave entre dos texturas.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8632C8-C0AC-43CF-90D1-5744803E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158205697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147</TotalTime>
  <Words>261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 Skydome?</vt:lpstr>
      <vt:lpstr>¿Cómo se construye?</vt:lpstr>
      <vt:lpstr>Agregando textura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34</cp:revision>
  <dcterms:created xsi:type="dcterms:W3CDTF">2019-07-31T02:38:47Z</dcterms:created>
  <dcterms:modified xsi:type="dcterms:W3CDTF">2019-11-18T17:43:30Z</dcterms:modified>
</cp:coreProperties>
</file>